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notesSlides/notesSlide13.xml" ContentType="application/vnd.openxmlformats-officedocument.presentationml.notesSlide+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notesSlides/notesSlide21.xml" ContentType="application/vnd.openxmlformats-officedocument.presentationml.notesSlide+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6" r:id="rId3"/>
  </p:sldMasterIdLst>
  <p:notesMasterIdLst>
    <p:notesMasterId r:id="rId34"/>
  </p:notesMasterIdLst>
  <p:sldIdLst>
    <p:sldId id="296" r:id="rId4"/>
    <p:sldId id="298" r:id="rId5"/>
    <p:sldId id="299" r:id="rId6"/>
    <p:sldId id="300" r:id="rId7"/>
    <p:sldId id="301" r:id="rId8"/>
    <p:sldId id="302" r:id="rId9"/>
    <p:sldId id="303" r:id="rId10"/>
    <p:sldId id="304" r:id="rId11"/>
    <p:sldId id="305" r:id="rId12"/>
    <p:sldId id="368" r:id="rId13"/>
    <p:sldId id="369" r:id="rId14"/>
    <p:sldId id="256" r:id="rId15"/>
    <p:sldId id="257" r:id="rId16"/>
    <p:sldId id="307" r:id="rId17"/>
    <p:sldId id="258" r:id="rId18"/>
    <p:sldId id="308" r:id="rId19"/>
    <p:sldId id="386" r:id="rId20"/>
    <p:sldId id="259" r:id="rId21"/>
    <p:sldId id="310" r:id="rId22"/>
    <p:sldId id="373" r:id="rId23"/>
    <p:sldId id="261" r:id="rId24"/>
    <p:sldId id="375" r:id="rId25"/>
    <p:sldId id="336" r:id="rId26"/>
    <p:sldId id="312" r:id="rId27"/>
    <p:sldId id="380" r:id="rId28"/>
    <p:sldId id="351" r:id="rId29"/>
    <p:sldId id="376" r:id="rId30"/>
    <p:sldId id="377" r:id="rId31"/>
    <p:sldId id="378" r:id="rId32"/>
    <p:sldId id="37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60364" autoAdjust="0"/>
  </p:normalViewPr>
  <p:slideViewPr>
    <p:cSldViewPr snapToGrid="0">
      <p:cViewPr varScale="1">
        <p:scale>
          <a:sx n="39" d="100"/>
          <a:sy n="39" d="100"/>
        </p:scale>
        <p:origin x="169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3:27.718"/>
    </inkml:context>
    <inkml:brush xml:id="br0">
      <inkml:brushProperty name="width" value="0.17143" units="cm"/>
      <inkml:brushProperty name="height" value="0.17143" units="cm"/>
      <inkml:brushProperty name="color" value="#00A0D7"/>
    </inkml:brush>
  </inkml:definitions>
  <inkml:trace contextRef="#ctx0" brushRef="#br0">53 70 6695,'-10'0'-392,"1"0"511,3 0-45,4 0 141,-6 0 73,0 0 57,7 0 1255,-7 0-1514,23 0 1,-9 0-133,12 0 67,-5 0 1,-1-5 0,-1-1-23,3 2 0,2 2 1,1 2 9,0 0 0,1 0 1,-1 0-1,1 0 0,-1 0 0,-5 0 0,0 0 0,1 0-11,3 0 0,1-2 0,1-2 30,-1-2 0,1 0-26,-1 6 10,1 0 1,-1 0 14,0 0-19,1 0 0,-6 0 0,-1 0 0,3 0 7,1 0 0,-3 0 0,0 0 0,1 0 1,3 0 0,-1-2 0,-1-1 9,-3-3-17,1 0 1,6 6 0,-1 0 1,0 0 0,1 0 0,-1 0-3,1 0 1,-1 0-1,1 0 0,-1 0 0,1 0 0,-1 0-3,1 0 1,-1-6 0,1 0-11,-1 2 1,-5 2 0,-1 2 5,3 0 0,-4 0-10,1 0 4,-7 0 38,12 0-11,-14 0 1,5 2 44,-7 4-51,0-4 0,0 8-13,0-4-1,-5-2 17,-1 7 0,-2-7 1,4 4 31,-2 0 0,0-4-14,6 7 0,-2 1 77,-3 5-82,3-7 0,-6 5 32,8-3 1,-2 4 30,-4 1-84,4 1 1,-5-7 0,7 1 0,0 1 15,0 3 0,0-4 1,0-1 9,0 3 1,0 1-1,0 3-13,0-1 1,0 1 0,0-1-8,0 1 0,0-1 0,0 1 0,0-1 5,0 1 1,-6-7-1,0 1 1,2 1-2,2 3 1,2 1 0,0 1 0,0-1 0,0 1 0,0-1-26,0 1 18,0-1 0,0 1 0,0-1 5,0 1-9,0-1 0,0 1 1,0-1-1,0 0 10,0 1 1,0-1-1,-2 1 9,-4-1 0,4 1 0,-3-1 1,3 1 1,2-1-1,0 1-1,0-1 0,0 1 0,0-1-10,0 0 0,0 1 1,0-1-1,0 1 1,0-1 0,-6-5 1,0 0 29,2 1-32,2 3 0,2 1-1,0 1-4,0-1 0,0 1-11,0-1 14,0 1 0,0-1 0,0 0-1,0 1 0,-6-1 0,0 1 0,3-1-1,1 1 1,2-1 0,0 1-9,0-1 0,0 1 0,0-1 0,0 1-2,0-1 1,0 0 0,0 1-4,0-1 1,0 1 0,0-1 0,0 1 1,0-1 1,0 1 41,0-1-39,0 1 0,0-1 73,0 1-68,0-1 1,0 1 0,0-1 1,0 0 0,0-5 0,0 0 0,0 1-7,0 3 0,0-5 1,0 1 3,0 2 1,0 1 0,0 3 0,2-3 10,3-3 1,-3 3 0,4-3-1,-4 4 1,-2 1 0,0 0-4,0 1 0,0-1 0,0 1-8,0-1 0,0-5 1,2 0-1,2 1 7,2 3 0,0-5 0,-6 1-11,0 2 2,0-7 1,0 9-1,0-4-2,0 3-5,0-5 1,0 5 0,0-3 0,0 3-2,0 3 1,0-6-1,0-1 1,0 3-4,0 1 0,0 3 0,0-1 1,0 1 0,0-1 1,0 1 9,0-1 1,0 1 0,0-1 15,0 0 1,0-5 0,0 0 0,0 1 0,0 3 1,0-5-1,0 1-18,0 2 0,0 1 0,0 3 7,0-1 1,0 1 74,0-1-89,0 1 0,0-1 0,0 0-2,0 1 1,0-1 0,0 1 10,0-1 1,0 1 0,0-1-2,0 1 1,0-1 0,0 1-3,0-1 1,0 1 0,0-1 0,0 1 31,0-1 1,0 0-1,0 1 1,0-1-38,0 1 1,0-7 0,0 1-1,0 2 8,0 1 1,0 3-1,0-1-51,0 1 48,0-1 0,0-5 0,0-1 3,0 3-11,0 1 1,0 3-1,0-1 7,0 1 1,0-1-1,0 1-4,0-1 0,0 1 0,0-1 27,0 1 0,0-1 1,0 1-19,0-1 0,0 1 0,0-1 6,0 0 1,0 1-1,0-1-20,0 1 0,0-7 1,0 1 4,0 2 1,0 1-24,0 3 25,0-1 0,0-5 1,0-1 84,0 3-81,0 2 0,0-5 0,0 1 3,0 1 0,0 3 0,0 1 7,0 1 0,0-1 0,0 1-12,0-1 0,0 1 0,0-1-1,0 1 0,0-1 0,0 1 5,0-1 0,0 1 1,0-1-10,0 0 0,-6-5 0,0 0-3,2 1 1,2 3-1,2 1 10,0 1 0,0-7 1,0 1 1,0 2 0,0 1 0,0 3 1,0-1 0,0 1 4,0-1 1,0 0 3,0 1 1,0-1 0,0 1-7,0-1 1,0-5 0,0 0-3,0 1 0,0 3-5,0 1 0,0 1-27,0-1 24,0 1 1,0-7 66,0 1-63,0 0 1,0 5 0,0 0 3,0 1 0,0-6 0,0-1-4,0 3 1,0 1-1,0 3-6,0-1 1,0-5 0,0 0 0,0 1 15,0 3 1,0-5-1,0 1 12,0 2 0,0 1 0,0 2-8,0 1 1,0-6-1,0-1-26,0 3 0,0 1 1,0 3-5,0-1 1,0-5 5,0 0 3,0-1 0,0 1 0,0-1-3,0 3 0,0-4 8,0 1 0,0 1 7,0 6 1,0-7 12,0 1 1,0-1-19,0 7 1,0-1-3,0 1 1,0-7-21,0 1 19,0 0 1,0-1-16,0 1 13,0-8 0,0 11-9,0-3 8,0-4 1,0 7 3,0-3 0,0 4 7,0 1 0,0-5 0,0-1 18,0 3 0,0-4 0,0 1-10,0 3 0,0-4-8,0 1 1,0 1-19,0 5 0,0 1 44,0-1-27,0-7 25,0 5-30,0-5 1,0 2-5,0-1 11,0 1 0,0 0 16,0-1 1,0 1 3,0 5 0,0-5-18,0 0 0,0-6-43,0 5 1,0-5-29,0 6 1,0-7-363,0 7-775,0-8 271,0 4 39,0-8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5:07.090"/>
    </inkml:context>
    <inkml:brush xml:id="br0">
      <inkml:brushProperty name="width" value="0.08571" units="cm"/>
      <inkml:brushProperty name="height" value="0.08571" units="cm"/>
    </inkml:brush>
  </inkml:definitions>
  <inkml:trace contextRef="#ctx0" brushRef="#br0">105 123 7333,'0'-12'-369,"0"0"671,0 9-17,0-5 112,0 8-95,0 0 1,0 8-1,0 3-192,0 5 0,-2 3 0,-2 2 0,-2 3 2,2-3 0,0 6 0,1 0 0,-5 3-58,-2-1 0,6-2 1,-2 4-18,4-2-2,-5 0 1,5 0 0,-4-2-1,4-1-5,2-5 0,-6 0 0,0 1-16,2 1 0,3 0 0,1-5-28,0-1 0,-2-7-140,-4-4-14,4-4 56,-6-2 41,8 0 1,0-2-21,0-4 55,0 4 1,0-14-33,0 5 1,0 1 26,0-2 1,0 1-1,2-7 1,4 1 1,-4 5 0,4 1 3,-4-3 1,-2-2 0,0-1 0,1-1 15,5 1 1,-4 0-1,4-1 1,-4 1 8,-2-1 0,2-5 1,2 0-1,2-1 15,-3-1 1,-1 6 0,0-5 0,2 3 8,2-2 0,2 3 1,-4-3-1,2 4-6,-3 1 0,1 1 1,0-1 5,2 1-14,0-1 0,0 7 1,-1-1-1,1 0 4,2 3 0,-6-1 1,6 6 39,0-2 0,-5 0 33,9 6 0,-6 2-2,6 4 0,-9-2 0,5 8 0,-2 1-13,0 3 1,2-1 0,-5-1-1,3 0 4,-2 5 1,4-2-1,0 7 1,-1-5-27,1-1 1,0 5 0,-4 0 0,2 0-19,-2 3 0,3-7 1,-1 6-1,0-1 10,2-1 0,-6 6 1,3-6-91,-3-1 61,-2-3 0,2 4 1,2 1-1,2-3-138,-2-2 1,-2-1-202,-2-1 1,2-1-189,4-5 1,-2-3-32,7-8 1,-5 0 170,6 0 0,-7-6 0,5-1 385,-2-3 0,-2 4 0,-6-6 0,0 1 0,0-7 0,0 1 0,0-1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8.158"/>
    </inkml:context>
    <inkml:brush xml:id="br0">
      <inkml:brushProperty name="width" value="0.08571" units="cm"/>
      <inkml:brushProperty name="height" value="0.08571" units="cm"/>
      <inkml:brushProperty name="color" value="#004F8B"/>
    </inkml:brush>
  </inkml:definitions>
  <inkml:trace contextRef="#ctx0" brushRef="#br0">1 62 6638,'0'-11'536,"0"-1"226,0 8-584,0-4 0,0 10 0,0 4 1,2 6-30,4 3 1,-4-3 0,5 0 0,-1 1-41,0 3 1,2 1 0,-4 1 0,2-1 8,-3 1 1,5-1 0,-2 0-61,-2 1 1,-2-1 0,0-1-1,2-3-17,1-1 0,1-6 0,-6 6 132,0 1-205,0-5-9,0 7-2,0-13-26,0 6-45,0-8 70,0 0-6,0-8 0,2 5 0,2-9 0,4 0-47,2 3 1,-5-7 0,7 4 0,2-3-8,1-3 1,-3 1-1,-1-1 1,3 1 65,2 0 0,1-3 0,2-1 0,3-3 21,1 3 1,0 2-1,-5 1 82,-1 1 0,1 1 0,-3 3 195,-3 1-59,3 8-128,-13 4 0,6 10 0,-8 7 1,0 1 59,0-1 0,0 1 0,0 1 0,0 2-14,0 3 1,0-1 0,0-4 0,0 3-21,0 1 1,0 0 0,0-5-1,0-1-23,0 1 1,6-1 0,2 1-50,1-1 0,3-7 1,4-2-1,-1-3-39,3 1 0,-5 0 0,10-6 1,-1-2-153,1-4 0,-4 2 0,5-5 0,-5-1-147,-1 0 1,-1 1 0,1-5 0,-3 2-234,-3-1 0,1 3 0,-5 0-474,2 3 609,-6-7 0,3 10 409,-7-7 0,8-1 0,2-6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02.764"/>
    </inkml:context>
    <inkml:brush xml:id="br0">
      <inkml:brushProperty name="width" value="0.08571" units="cm"/>
      <inkml:brushProperty name="height" value="0.08571" units="cm"/>
    </inkml:brush>
  </inkml:definitions>
  <inkml:trace contextRef="#ctx0" brushRef="#br0">36 262 7843,'-10'-12'-461,"2"3"0,2-1 182,0 0 0,1 5 0,5-7 284,0-2 1,0 5-1,0-3 12,0-2 1,0-1 229,0-3-239,0 1 1,0 5 0,0 1 187,0-3-165,0 6 1,0-7 0,0 3 1,0 2-1,2 1 2,3 1-72,-3 2 0,8 6 27,-4 0 0,-4 2 1,6 2-1,-3 4 14,1 1 0,2-3 29,-2 6 1,-2-2 89,7 1-111,-7 5 0,12-12 81,-5 7-72,-3-7 0,2 6-36,-4-4 30,3-4 1,3 5-1,-2-5-83,-3 4 38,-1-4 0,2 6-46,4-8 0,1 2 1,1 2-250,-3 2 0,-5-1 326,6-5 0,0 0 0,5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08.134"/>
    </inkml:context>
    <inkml:brush xml:id="br0">
      <inkml:brushProperty name="width" value="0.08571" units="cm"/>
      <inkml:brushProperty name="height" value="0.08571" units="cm"/>
    </inkml:brush>
  </inkml:definitions>
  <inkml:trace contextRef="#ctx0" brushRef="#br0">53 70 5744,'-9'0'359,"1"0"-138,8 0-164,-8 0 91,6 0-93,-6 0 0,6 0 101,-3 0-93,3 0 58,-6 0 1,8 0-154,0 0 1,8 0-20,3 0 59,-3 0 1,8 0-70,-5 0 62,-3 0 1,7 0-88,-3 0 60,4 0 1,-5 0-79,1 0 73,0 0 0,-1 0-36,1 0 41,-1 0 0,1 0 5,0 0 1,-8-2 28,1-3 1,-5 3 28,-5-4 81,-5-4-118,-8 8 0,7-6 0,1 6 183,2-3-78,-5 3 0,9-6 141,-8 8-25,8-8 31,-11 6-296,5-6-5,0 8 1,5 0 3,10 0 0,-1 0 1,8 0-1,0 2 2,-3 4 1,7-4 0,-4 6 41,3 0 0,-3-6 27,-1 3-34,1-3 1,0 0-1,-1 4 9,1-4 0,0 6-107,-1-8 40,-7 0-13,4 8 70,0-6 1,-6 5 1,3-7 0,-10 0 13,-7 0 1,2 0 0,-1 0 4,-3 0 1,-2 0 0,-1 0 34,-1 0 1,1 0-9,0 0 0,-1 0 0,1 0 4,-1 0 1,7 0-1,-1 0 31,8-7-30,-4 5 0,10-8-39,4 4 0,4 4 0,7-4 0,1 4-10,-1 2 0,-5 0 0,-1 0 1,3 2-57,1 4 0,3-4-66,-1 4 1,1 2-193,-1-3 145,1 1 76,-1-6-166,-7 0-54,6 0 160,-15 0 123,15 0 1,-14-2 35,4-3 0,-4 3 0,-2-6 0,-8 0 0,-2-2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08.412"/>
    </inkml:context>
    <inkml:brush xml:id="br0">
      <inkml:brushProperty name="width" value="0.08571" units="cm"/>
      <inkml:brushProperty name="height" value="0.08571" units="cm"/>
    </inkml:brush>
  </inkml:definitions>
  <inkml:trace contextRef="#ctx0" brushRef="#br0">28 0 7835,'-10'0'-895,"1"0"784,3 0 78,4 0 0,8 0 7,11 0 1,5 6 0,-3 0 0,2-2-44,3-2 1,-1-2 0,-6 0 0,1 0 8,-1 0 1,1 0 0,-1 0 0,1 0-57,-1 0 0,1 0 116,-1 0 0,-1 2 0,-5 4 0,-3-4 0,-8 5 0,0-7 0,0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09.379"/>
    </inkml:context>
    <inkml:brush xml:id="br0">
      <inkml:brushProperty name="width" value="0.08571" units="cm"/>
      <inkml:brushProperty name="height" value="0.08571" units="cm"/>
    </inkml:brush>
  </inkml:definitions>
  <inkml:trace contextRef="#ctx0" brushRef="#br0">98 70 7490,'-18'0'-1465,"1"0"1745,-1 0 350,9 0-475,-7 0-203,6 0 74,1 0 0,9 0 1,11 0-86,5 0 1,3 0 0,3 0 0,1 0 37,-2 0 0,4 0 1,-1 0-1,-3 0-8,-2 0 0,-1 0 0,-1 0 1,1 0 4,-1 0 0,1 0 8,-1 0 20,1 0-10,-9 0 1,-1 2-96,-8 4 92,0-4 0,-2 5-1,-4-7 1,-3 0 0,-9 0-17,1 0 1,-1 0 0,1 0 51,-1 0 0,1 0 1,-1 0-1,1 0 37,-1 0 0,7 0 1,-1 0-1,-1 0 80,-3 0 1,-1-2-81,-1-3 0,7 3 1,1-6-56,2 0 1,4 6-1,8-6 0,2 1 1,9 5 0,1-4-123,5 4 123,3 2 0,-7 0 1,2 0-104,5 0 70,-5 0 0,6 6 1,-7 0-20,-1-2 1,1 3 74,-1-1-9,-7 8-19,-2-5 0,-10 1 0,-4-2-41,-6 0 1,-3-6 0,-3 3 19,1-3 0,-1-2 0,1 0 6,-1 0 0,1 0 0,-1 0 90,1 0-85,0 0 1,5-2-1,0-1 106,-1-3-39,5 0 0,-8 0 178,5 0-219,3-7 0,2 5-8,12-4 1,4 4-1,7 8 1,1 0-30,-1 0 0,1 0 0,-1 0 1,0 0-20,1 0 1,-1 0 0,1 0-17,-1 0 0,1 0 47,-1 0 1,-7 2-1,-2 2-12,0 2-58,-7 0 61,7-6-81,-8 0 89,0 0 1,-8 0 9,-3 0 0,1 0 1,-2 0 3,-1 0 1,-3 0 0,-1-2 31,-1-4 1,7 4 0,-1-6 71,-1 1 1,-3 3-77,-1-8 1,7 6-82,4-5 90,4 7-37,2-4 0,8 8 0,4 2-120,3 4 40,-5-4 0,5 11 0,-3-7 1,3 0-78,3 2 1,-1-4-1,1 5 17,-1-1 1,-5-2-1,0-4-7,1 4 0,-3-4 139,1 3 0,1-3 0,6 6 0,-1 2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11.886"/>
    </inkml:context>
    <inkml:brush xml:id="br0">
      <inkml:brushProperty name="width" value="0.08571" units="cm"/>
      <inkml:brushProperty name="height" value="0.08571" units="cm"/>
    </inkml:brush>
  </inkml:definitions>
  <inkml:trace contextRef="#ctx0" brushRef="#br0">367 53 7497,'-9'-8'-1390,"-7"4"1620,5-7 0,1 7 0,0-4 39,2 0-482,3 6 239,5-6 1,2 8-15,3 0 1,-1 0-1,8 0-19,2 0 1,1 0-1,2 0 1,1 0-13,-1 0 1,-5 6 0,0 2 0,1 0 7,3 0 1,-5-1-1,1-1 29,2 6 1,-5-3 6,3 3 0,-8-6 0,4 4-16,-1-3 7,-5-1-12,6 2 0,-8-4 5,0 7 1,-2-7-1,-4 2 25,-5-4 0,1-2-5,-2 0 0,1-2-16,-7-4 0,3 2 0,1-5 20,3 1-20,7-6 1,-4 13-6,8-7 0,2 8-58,4 0 55,-4 0 0,13 2-78,-3 4 72,3-5 0,-3 13-21,0-8 18,-1 7 1,1-11 0,-2 6 1,-3 0 0,5-4 7,-6 7-45,7-7 28,-11 4 1,4-8 11,-12 0 1,2 0-1,-7 0 0,-3 0 1,4-6-1,-1 0 1,-1 1 0,3-3 1,-5 4-1,6-6 7,-2 2-7,-1 3 1,-1-1-1,2-2 11,3-2 1,-1 7 0,4-5 30,-2 0 0,2 6-35,10-4 1,4 4-1,7 4-8,1 4 1,-1-4-1,-1 6 1,-3-2-2,-1-1 0,0 9-14,5-2 0,1-3 2,-1 3 0,-5-6-16,-1 5-138,-7-7 147,4 4 1,-10-8-24,-4 0 1,2 0 0,-7 0 19,-3 0 1,4-2 0,-1-2 14,-3-2 1,-1-5 0,-3 5 0,1 0 4,-1-2 0,1 4 0,-1-5 0,3-1 10,3 0 1,-3 5 0,3-7 0,-4 0 153,-1 3 1,0-7 0,-1 6 124,1 1 0,5-1-4,0 4-100,1 4-235,1-6 1,10 14-1,12 2 1,3 0-32,3 0 1,-1-1-1,1-3 1,-1 4 39,0 2 0,1-6 1,-1 3-1,1-1 11,-1 0 0,-5 0 0,0-6 1,1 0 1,3 6 10,1-1 0,-5 1-32,-1-6-36,-7 0 63,4 0 0,-10-2-23,-4-4 1,2 5 16,-7-5 19,-1-4 1,1 8 0,-1-4-1,-2 2 11,-1-1 0,-3 3 1,1-4-1,-1 2-1,1-2 1,-1 4-1,1-4 1,-2 4 7,-5 2 1,5 0 0,-6 0-1,1 0 10,1 0 0,-6 0 0,6 2 1,-1 2 67,-1 2 1,6 0-1,-4-4 1,3 2 8,3 1 0,5 1-68,0-6 37,9 0-55,-5 0 0,10 0-96,4 0 87,3 0 1,9 0-1,-1 0 1,1 0-2,-1 0 1,1-6-1,-1 1 8,0 1 1,1 2-1,-1 2 10,1 0 1,-1 0-1,1 2-6,-1 4 1,1-4-1,-1 5-13,1 1 1,-1-6-16,1 4 18,-1-4 0,0 0 0,1 2-12,-1 1 1,1 1 0,-1-6-16,1 0 25,-8 0 0,5 2 0,-3 2-8,3 2 10,-5 0 1,5-6 0,-3 0-7,4 0 1,1 0-15,1 0 0,-1 0-21,0 0 1,-5 0-39,0 0 1,-8 0 58,3 0 0,-9 0-42,-3 0 53,3 0 0,-8-2 0,4-2 18,-5-2-16,3 0 1,-6 4 0,6-2 0,-1-1-1,-5 1 1,-1-4 0,-3 2 0,1 0 3,-1-1 1,1 5-1,-1-4 1,-1 2 5,-4-2 1,3 4-1,-3-6 1,3 3 27,3-1 0,0 0 1,-1 6-1,1-2 21,-1-4 0,7 4 0,-1-4-8,-2 4 0,5 2 18,-3 0-22,8 0 0,-2 2 47,12 4-69,-4-4 1,14 12 104,-5-8-99,-3 7 1,7-9 0,-3 6 22,4-3 1,-5 1 0,1-4-27,2 2 1,-1 2-1,1-4 1,-3 1-18,3-1 0,-4-2 0,1 0-12,3 4 0,1-4 1,3 6 0,-1-1 0,1-5 4,-1 4 1,1 2 2,-1-2 0,1 2-3,-1-3 10,-7-3 1,-1 6 8,-3-8 1,-2 0-12,8 0-7,-8 0 3,3 0-4,-7 0 2,0 0 66,0 8 0,0-4-44,0 7-11,0-7 0,0 6-9,0-4 9,0-4 0,0 7 0,0-3 9,0 6 0,0-2-48,0 1 27,0-7 1,0 12-64,0-5 0,0 5-21,0 1 0,0-5-55,0 0-80,0-1 18,0 7 188,0-9-57,-7-1 112,5-8-58,-6-8 0,8 4 1,0-7 13,0-3 1,-6 5 0,0-3 0,2-2 14,3-1 0,1 3 1,-2 2-1,-2 1 23,-2-1 1,0-2 22,6-5 1,0 5 0,-2 3 106,-4 1 67,4 2-199,-5 6-5,7 0 1,0 2-1,0 4-45,0 5 44,0-3 1,0 8 0,0-5 0,0 5 0,0 1 1,0 1-16,0-1 0,0 1-65,0-1 0,0 1-301,0-1-490,0-7 672,0-2 1,0-10 0,0-4 173,0-6 0,2-3 0,1-3 0,3 1 0,0 5 0,-6 0 0,8 1 0,-6-1 0,4 0 0,-4-1 0,3 3 0,1-1-68,0-1 0,0 0 0,2 3-129,1 1 197,-5 2 0,4-2 0,-8-1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07.806"/>
    </inkml:context>
    <inkml:brush xml:id="br0">
      <inkml:brushProperty name="width" value="0.08571" units="cm"/>
      <inkml:brushProperty name="height" value="0.08571" units="cm"/>
    </inkml:brush>
  </inkml:definitions>
  <inkml:trace contextRef="#ctx0" brushRef="#br0">123 192 5888,'9'0'212,"-1"0"-95,-8 0 469,0 0-559,0-7-12,0 5 25,0-6 11,0 8-2,0 0-18,0-8 0,-2 6 14,-4-4-37,4 4 16,-5 2-29,7 0 152,0 0-116,-8-7 2,6 5-26,-6-6 1,8 6 3,0-4 22,-8 4-27,7-5 0,-7 5 17,8-4-15,0 4 1,-2-8 42,-4 4-29,4 4-16,-6-5 2,8 7 0,-2-6-11,-3 0 1,3-2 13,-4 2 1,2 2 19,-2-7-24,4 7 1,-6-6-7,8 4 0,0 5 0,-2-7 16,-3 8-13,3 0 3,-6-8-2,8 6 15,0-6-18,0 8 187,0 0-152,0 8-36,0-6 1,0 8 13,0-4-13,0-5 0,0 9-6,0-4 1,0-2-2,0 7 1,0-5-2,0 6 6,0-8 0,8 11-1,-6-13 1,5 6 0,-7 0 0,0-6 0,0 6 0,8-1 0,-6-5 0,6 6 0,-8-6 0,0 4-8,0-4 7,0 5 1,0-7-13,0 0-20,0-7 28,0 5 7,0-6-5,0 8 1,0-2 0,-2-2-8,-4-2 0,4-1-41,-4 1 15,4 4 0,-3-8-195,-1 4-176,0 4-316,6-13 723,0 13 0,-8-6 0,-2 8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09.750"/>
    </inkml:context>
    <inkml:brush xml:id="br0">
      <inkml:brushProperty name="width" value="0.08571" units="cm"/>
      <inkml:brushProperty name="height" value="0.08571" units="cm"/>
    </inkml:brush>
  </inkml:definitions>
  <inkml:trace contextRef="#ctx0" brushRef="#br0">70 123 5755,'10'0'0,"-2"0"0,-8 0 42,0 0 104,0 8-90,0-6 53,0 6 317,0-8-15,0 0-366,0 7-37,8-5 1,-7 8 7,5-4 0,-4-2 9,-2 7-10,0-7 1,0 6-10,0-4-5,0-4-16,0 5 2,0-7 9,0 0 10,0-7 5,0 5 0,-6-14 31,1 5 1,-3 1-20,2-2 0,4 6 1,-6-3-9,1 1 0,5 0-9,-4 2 1,4 2 56,2-7-6,-8 7-77,6-4 25,-6 8 0,8 2 0,2 2-11,4 2-2,-4 7 1,12-3 3,-9 8 0,3-9 1,-4-1-1,2 0 8,0-6 0,-4 11 25,4-7 25,-5 0-49,7 2 15,-8-6 34,0 5-49,0-7 1,0-1-1,0-5 0,-2 4 0,-2-6 4,-1 0 0,-3 4 0,4-7-9,-2-3 0,-2 6 1,4 1 6,-1-1 0,-3 4 15,2-8 1,4 6 48,-4-5 32,4 7-94,2-4 0,0 10-39,0 4 36,0-4 1,0 13 0,2-5-10,4 0 0,-4 5 0,6-5-4,0 0 0,-6 5 0,5-5 1,1 0 0,-6-1 5,4-3 1,-4-2 0,0 6 0,4-2 0,-5-3 0,7-5 0,-8-2 0,0-3 0,-2-3 0,-2-6 0,-1 3 0,-3 1 0,4-4 0,-2 3 0,0 7 0,0-12 79,1 5-80,-1 3 0,4-2 0,-2 4-47,-2-5 0,-2 1-271,3-2 29,3 1 0,-6-7-329,8 1 619,0 7 0,-8-5 0,-2 5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0.367"/>
    </inkml:context>
    <inkml:brush xml:id="br0">
      <inkml:brushProperty name="width" value="0.08571" units="cm"/>
      <inkml:brushProperty name="height" value="0.08571" units="cm"/>
    </inkml:brush>
  </inkml:definitions>
  <inkml:trace contextRef="#ctx0" brushRef="#br0">0 1 6137,'10'0'-163,"-2"0"85,-8 0 60,0 0 0,7 0 0,3 0 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1.802"/>
    </inkml:context>
    <inkml:brush xml:id="br0">
      <inkml:brushProperty name="width" value="0.08571" units="cm"/>
      <inkml:brushProperty name="height" value="0.08571" units="cm"/>
    </inkml:brush>
  </inkml:definitions>
  <inkml:trace contextRef="#ctx0" brushRef="#br0">0 0 6718,'10'2'-257,"-4"4"1,-2-4-1,-1 6 248,3 0 0,2-6-23,-2 3 49,-4 5-86,6-8 71,-1 6 1,-5-6-75,4 4 66,-4-4 0,0 5 6,4-7 0,-4 8 0,5 2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2.230"/>
    </inkml:context>
    <inkml:brush xml:id="br0">
      <inkml:brushProperty name="width" value="0.08571" units="cm"/>
      <inkml:brushProperty name="height" value="0.08571" units="cm"/>
    </inkml:brush>
  </inkml:definitions>
  <inkml:trace contextRef="#ctx0" brushRef="#br0">1 1 6466,'11'8'-103,"1"3"0,-6-1 18,5 2 0,1-1-58,5 7 1,-5-7 142,0 1 0,-6-8 0,5 2 0,1 4 0,5-1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9.431"/>
    </inkml:context>
    <inkml:brush xml:id="br0">
      <inkml:brushProperty name="width" value="0.08571" units="cm"/>
      <inkml:brushProperty name="height" value="0.08571" units="cm"/>
      <inkml:brushProperty name="color" value="#004F8B"/>
    </inkml:brush>
  </inkml:definitions>
  <inkml:trace contextRef="#ctx0" brushRef="#br0">349 105 7557,'-7'-17'-1014,"-1"-1"1197,-4 1-11,5 7 0,5 2 0,-2 6 29,-2-4 0,-2 5 0,4-7 54,-2 0 1,-1 6-120,1-4 1,2 4 0,-6 4 0,1 4 26,-1 6 1,-2 3 0,-5 5-1,-1 3-31,1 6 1,-1 4 0,1 4 0,-1 4 54,1 5 0,0 10 0,-1 5 0,3 3 17,3 7 0,-4 7 0,7 9-119,-1 1-60,2-1 0,8-2 0,0-3 27,0-6-67,0-12 1,8-10 0,4-9-1,3-5 20,3-7 0,-1 2 1,1-8-1,1 1-241,4-5 1,-3-4-1,5-3 1,0-3-177,4-1 1,-2-8-1,2 2 1,2-4-132,2-2 1,0-6-1,-1-2 1,-5-2 542,-2-3 0,6-3 0,-4-1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3.188"/>
    </inkml:context>
    <inkml:brush xml:id="br0">
      <inkml:brushProperty name="width" value="0.08571" units="cm"/>
      <inkml:brushProperty name="height" value="0.08571" units="cm"/>
    </inkml:brush>
  </inkml:definitions>
  <inkml:trace contextRef="#ctx0" brushRef="#br0">157 87 6209,'-9'-7'69,"1"5"64,8-6-34,0 8-19,0 0 1,0 8-77,0 3 0,6-1 0,2 0-21,1-2 1,-3 5 21,6-1 0,-3 3 1,3 3 0,2-7 0,-7-1 4,3-2 0,-6 0-7,2-3 0,-2-3 0,0 6 0,1 0 11,1-6-25,-6 6 11,0-8-2,0 0 0,-2-6 4,-4 0 0,3-6 2,-9 6 1,6-5-1,-6 5 0,7-6 0,-7 7 0,6-7 9,-5 6-11,7 0 0,-4 4-2,8-3-5,-8 3 6,6-14 0,-7 14-3,3-4 1,4 2-13,-4-1 1,-2 1-8,2-8 1,-1 8 8,1-2 9,4-3 1,-12 5 4,8-8 0,-1 8 0,1-2 1,4 3-1,-6-1 4,0-2-6,6 0-2,-5 6 1,1-2-39,0-4 1,-2 4-304,2-3 343,5 3 0,-15-6 0,6-2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4.163"/>
    </inkml:context>
    <inkml:brush xml:id="br0">
      <inkml:brushProperty name="width" value="0.08571" units="cm"/>
      <inkml:brushProperty name="height" value="0.08571" units="cm"/>
    </inkml:brush>
  </inkml:definitions>
  <inkml:trace contextRef="#ctx0" brushRef="#br0">0 18 6062,'0'-10'60,"0"2"0,0 10 0,2 2-74,4 2 0,-2 2 1,8-2-1,1 5 1,-3-1 0,2 0-1,1-3 0,-3 5 0,0-4-49,-3 2-76,7-7 64,-4 13 1,1-14 74,1 4 0,-8-4 0,4 5 0,-8 3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4.588"/>
    </inkml:context>
    <inkml:brush xml:id="br0">
      <inkml:brushProperty name="width" value="0.08571" units="cm"/>
      <inkml:brushProperty name="height" value="0.08571" units="cm"/>
    </inkml:brush>
  </inkml:definitions>
  <inkml:trace contextRef="#ctx0" brushRef="#br0">18 1 7423,'-10'2'-398,"4"3"1,4-1 407,2 8 0,2-8 1,4 3-1,4 1-27,0 4 1,5-2 0,-3-1-72,3-1 99,-5 6 0,6-10 0,-5 5-80,5-1 72,1 6 1,-5-7-1,-1 7-33,3-2 31,-6-9 0,7 13-39,-3-4 1,-2-3-58,1 3 0,-1-6-151,2 5 133,-5-7 113,-7 4 0,0-10 0,-1-4 0,-5-5 0,-4 3 0,-7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4.996"/>
    </inkml:context>
    <inkml:brush xml:id="br0">
      <inkml:brushProperty name="width" value="0.08571" units="cm"/>
      <inkml:brushProperty name="height" value="0.08571" units="cm"/>
    </inkml:brush>
  </inkml:definitions>
  <inkml:trace contextRef="#ctx0" brushRef="#br0">0 0 6378,'10'0'162,"3"2"0,-5 2-133,2 2 1,-4 6 0,3-5 0,1 3-12,0 4 0,-1-5 1,5 3-1,-2 0-44,1-3 0,1 7 0,-1-6 1,-1 1 9,2 1 0,1 0 1,3 3-17,-1-3 0,-5-3 1,-1-5-171,3 2 0,-4 6 55,1-6 0,-7 1-27,2-1 174,4-4 0,-8 6 0,5-8 0,-7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5.870"/>
    </inkml:context>
    <inkml:brush xml:id="br0">
      <inkml:brushProperty name="width" value="0.08571" units="cm"/>
      <inkml:brushProperty name="height" value="0.08571" units="cm"/>
    </inkml:brush>
  </inkml:definitions>
  <inkml:trace contextRef="#ctx0" brushRef="#br0">385 298 6735,'11'0'-336,"1"0"1,-8 2 409,2 4-52,-4-4 0,0 7-31,4-3 0,-3 2 0,7 5 33,-2-1 0,3-6 14,-5 6 1,6-7-19,-6 7 1,0-6 0,-4 4 41,3-3-35,-3-1-60,6 2-1,-8-6 41,0 6-16,-8-16 10,-1 6 1,-3-12-4,0 8 3,8-7 1,-9 9 0,5-6 3,-2 3 0,5-5 0,-5 4 0,0 0-1,0 1 0,5-1 0,-5 2 0,0-4 5,1 1 0,-3-7 0,-6 6-6,1 1 0,5-7 1,1 5-4,-3-5 1,4 1 0,1 1 0,-1 4-4,0 2 1,4-3-1,-3 3-3,1-2 6,-6 6 1,11-9-1,-7 5 0,2-2 1,-4 5 0,5-5 8,-3 2 1,4 2 0,-4 4 3,3-3 0,-5 1 0,4-6 3,-1 2 1,3 2-1,-4 4-7,2-3 1,1 3-7,1-4 1,2 4-1,-6 0-20,2-4 3,3 4 16,-3-6-17,6 8 14,-6 0-98,0-7 91,6 5-110,-5-6-74,7 8 192,0 0 0,0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6.518"/>
    </inkml:context>
    <inkml:brush xml:id="br0">
      <inkml:brushProperty name="width" value="0.08571" units="cm"/>
      <inkml:brushProperty name="height" value="0.08571" units="cm"/>
    </inkml:brush>
  </inkml:definitions>
  <inkml:trace contextRef="#ctx0" brushRef="#br0">0 1 6940,'10'0'-703,"-2"0"729,-1 0 1,-5 2-1,6 2-33,0 1 0,2 9 0,7-4-5,0-1 1,-5 5 0,0-6 0,1 2 24,3 3 0,-1-3 0,-1 0 0,-2-1 5,1 1 0,3 2 1,1 3-1,-1-1 2,-5-3 1,5-1 0,-4 4 0,3-3-7,2 3 0,-5-4 0,0 1-2,1 3 0,3-1 1,-1 1-8,-3-2 3,4-9 0,-13 7 1,9-6 0,2 2-2,-7 7 1,9-9-36,-4 8 27,-5-8 1,9 9 0,-6-5-29,-1 2 0,1-6 1,-6 4-26,2-1 0,5-3 0,-3 8-7,2 1 1,-6-3-1,3 0-28,1-2 0,-6-1 89,4-1 0,4 4 0,-1 7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7.561"/>
    </inkml:context>
    <inkml:brush xml:id="br0">
      <inkml:brushProperty name="width" value="0.08571" units="cm"/>
      <inkml:brushProperty name="height" value="0.08571" units="cm"/>
    </inkml:brush>
  </inkml:definitions>
  <inkml:trace contextRef="#ctx0" brushRef="#br0">18 0 6020,'-9'0'692,"1"0"-575,8 0-114,0 0-110,0 8 113,0-6 1,6 13 0,2-5-43,1 0 1,-3 5 0,6-5-1,-1 2-77,-1-1 1,4-5 0,-7 4-18,3-2 0,-4 3 0,6-5 130,1-2 0,-5 6 0,7-8 0,-13 5 0,6-7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47.993"/>
    </inkml:context>
    <inkml:brush xml:id="br0">
      <inkml:brushProperty name="width" value="0.08571" units="cm"/>
      <inkml:brushProperty name="height" value="0.08571" units="cm"/>
    </inkml:brush>
  </inkml:definitions>
  <inkml:trace contextRef="#ctx0" brushRef="#br0">16 18 6958,'-8'-10'-65,"6"3"1,-4 7-1,10 1 70,2 5 1,2-2 0,-2 8-42,5 1 0,-1-3 0,2 2 13,1 1 1,-3 3 10,2 1 1,-1 1 7,7-1 1,-7 1-134,1-1 94,-8-7 0,6 0-188,-5-5-72,-3-3 303,6 6 0,-8-8 0,0 0 0,0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52.993"/>
    </inkml:context>
    <inkml:brush xml:id="br0">
      <inkml:brushProperty name="width" value="0.08571" units="cm"/>
      <inkml:brushProperty name="height" value="0.08571" units="cm"/>
    </inkml:brush>
  </inkml:definitions>
  <inkml:trace contextRef="#ctx0" brushRef="#br0">1 70 6687,'8'17'102,"-4"-5"1,5 0-64,-1 1 1,6 3 0,-5 1 3,1 1 1,6-1-94,-5 1 68,-3-1 1,6-5 0,-7-1-107,3 3 86,-6 2 1,9-5 0,-5 1-5,2 1 1,-4 3 0,5 1 33,3 1 0,-6-6 0,-2-1 46,-5 3 0,5 1-52,0 3 1,2-3 0,-4-1-16,2-3 0,-1-5-10,-5 6-94,0-8-63,0 4 150,-7-8 1,5-2-122,-4-4 118,-4-4 0,8-2 0,-4 1-93,4-3 83,-5 7 1,5-9 0,-6 4 0,0-3 0,6-3 0,-5 3 0,1 1 29,0 3 0,0-1 1,4-4 7,-4 5 1,4-5 52,-3 5-19,-5-5-29,8-1 0,-6 5 13,8 0-19,0 8 22,0-3-21,0 7 0,0 2 5,0 3 0,2 5-16,4 8 0,-2-1 6,7 1 1,-7-7 0,4 1 4,0 1 1,-6-3-1,4 2 4,-4 1 0,3-3 9,1 2 1,2-6 1,-2 5 1,-2 1-80,7 5 1,-7-5 144,2 0-79,-4-9 1,0 7 19,4-4 1,-4-2-7,3 7-28,5 1 1,-8 6 1,4-1 1,2-5 15,-2-1 1,-1-5 28,-5 6 1,0-6 28,0 5-43,0-7-17,0 12 0,0-12 6,0 7 0,0-5-3,0 6 1,0-7-9,0 7 1,0-6-2,0 6 1,0-7 12,0 7 3,0-8-27,0 11 0,0-11 20,0 8 5,0-8-13,0 4-7,0-1 1,0-5-52,0 6 13,0-8-2,0 0 0,-5-2 19,-1-4 1,0 2 4,6-7 1,0-1 0,0-5 1,0 5-1,0 0 1,0-1 0,0 3 1,0-2-24,0-1 20,0 5 0,0-7 0,-2 3-29,-4-4 0,4-1 35,-4 0 2,4-1 0,-3 6 0,-1 1 5,2-3 0,0 1 0,0-1-2,-2 2 1,0 7-1,6-7-7,0-2 1,-1 5-4,-5-3 1,4 6 3,-4-5 0,4 5 5,2-6 0,0 6 4,0-5 31,0 7-4,0-4-9,0 8 1,0 2 1,0 4 1,0-2-14,0 7 0,0 1-7,0 5 1,2 1 1,4-1 1,-4 1 0,4-1-6,-5 1 1,-1-7-1,2-1 1,2 0 5,2-1 0,0-3-2,-6 6 0,0 0 1,0-1 4,0 1 1,6-1-2,0 7 1,-1-6-11,-5-1 7,0-7-7,0 4 1,0-10 0,0-4 4,0-6 1,0-3-1,0-3-3,0 1 0,0 0 1,0-1-7,0 1 7,0-1 0,0 1-7,0-1 5,0 1 0,-5-1 1,-1 1-21,2-1 8,2 9 1,0-7 0,-2 4 0,-2-3-9,2-3 1,2 7 0,1-1-1,-3-1-17,-2-3 1,-2-1 0,4-1 20,-2 1 1,-1 1 0,3 3 0,-2 1 13,2-2 0,-4 5 9,2-3 0,-1 6 68,1-5-58,4 7-10,-6-4-1,8 8-58,0 0 0,0 8 51,0 3 0,2 3 1,2-1 1,2-1 1,5 0 0,-3 5 4,2 1 1,-6-1-6,2 1 0,1-1-1,-1 1 1,2-9-1,-2-3 0,-4 4 0,5-8 0,-7 5 0,0-7 0,0-1 0,-1-3 0,-5-2 0,2-6 0,-6 4 0,2-1 0,5-5 0,-5 4 0,0-1 4,-2-3 1,1-1 0,-5-3 18,2 1 1,7 5 0,-5 0-5,2-1 0,0 3-21,2-1-1,5-1-2,-7 2 0,10 2-12,4 8 1,3 8 4,9 4 1,-7 1-1,-1 1 1,0-4 1,-1-3 0,-5 1 0,4-4-1,0 2 0,-6 2 5,4-2 1,-2-5-25,1 5-2,-3-4 7,6-2 18,-8 0 1,-6-2 0,-2-2-3,-1-1 0,5-3 0,-4 4 0,2-4 9,0-2 0,-5 5 0,3-5 19,-2 2 0,5 0 10,-7 3 0,6 3 0,-4-6 9,3 0-22,1 6-30,6-6 9,0 8 1,2 0 27,4 0-23,-5 0 1,9 0 11,-4 0-7,4 0 1,1 0-8,1 0 0,-6 0-55,5 0 22,-7 0 0,4-1-24,-8-5 39,0 4 29,-8-6 1,1 6-4,-5-4 1,2 4-1,4-4 1,3 5 50,-9 1-51,8 0-2,-4 0-4,8 0 0,0-2-6,0-4 1,0 4 1,2-6 4,4 8 0,-4-2 0,6-2-6,-1-2-4,-5 1 1,8 5-42,-4 0 25,-4 0-13,6 0 1,-6-6-19,3 0 40,-3 0 1,8 6-224,-4 0-88,-4 0 1,8 0-64,-5 0 391,-3 0 0,14 0 0,-14 0 0,5 0 0,-7 0 0,8 0 0,-6 2 0,4 4 0,-4-2-69,-2 7 0,0-5 47,0 6 1,0-6 21,0 5 244,0-7-43,0 4 1,0-6 50,0 4-36,0-4-139,0 13 0,0-11-93,0 8 45,0-1 0,0 7 0,0-1 0,2 1 9,4-1 1,-4 1-1,3-1 1,-3 3 4,-2 3 0,2-4 1,2 6-1,2-1 5,-2-1 1,-2 0-1,-2-5 1,2-1-16,4 1 0,-4-1 0,3 1-66,-3-1 1,-2-5-29,0-1 31,0-7 19,0 4 0,0-10-8,0-4 1,-5 2 0,-1-7 0,0-3 9,-2-1 1,6 1 0,-6-1 12,1-5-8,5-1 1,-12 3 0,8 1 13,2-1-5,-5 1 0,7-1 0,-6 1 86,0 0 0,6-1 171,-3 1-203,3 7 0,2 10 0,2 12-40,3 3 1,3 5-1,6 1 1,-3 2-26,3-2 0,-4 1 0,-1-1-62,-1 2 78,6 1 0,-10-7 0,5 1-63,-1-1 54,6 1 0,-11-1 0,7 1 0,-2-1 1,-2-5 1,-6-1-2,8 1 1,-8-2-6,0-5 1,0-5-1,-8-3 1,2-5-17,0-2 0,-2 0 0,4-3 0,-3-1-3,-3-5 1,4 1 0,-4-5-44,3 4 54,-7 1 0,12-1 34,-4-4-12,4 3 1,-3-5 134,-1 7-20,0 9-115,14 1 0,-6 16 0,5 3 0,1 5 17,4 1 0,-2 3 0,-1 1 0,1 2 1,0-1 0,-6 3 1,3-2-1,-1-1-10,0-3 1,6-2 0,-7 1 0,-1-1-1,-2 1 0,4-1 1,0 1-33,-2-1 0,-2-5-17,-2 0-43,0-9 76,0 5 0,0-10-133,0-4 126,0-3 1,0-9-1,-2 1-64,-4-1 43,4-7 0,-8 4 0,6-6 0,-1-1-8,1 1 0,-4 4 1,2-4-1,2 0 36,2-1 1,2 7 0,0-2-1,0 1 6,0-1 1,0 10-1,0-5 6,0 3 0,2 1-1,4 2 1,-2 5 25,8 7-38,-9 7 0,11 3 0,-6 8 63,1-1-61,-5 0 0,10 1 1,-8-1 96,-2 1-93,-2 7 1,3-5-1,1 3 103,-2-4-90,6-1 0,-8-1 0,4 1 1,-4-1 24,-2 1 1,0 5 0,0 0-26,0-2 0,0-1 2,0-3-257,0 1 145,0-9 1,0-9 42,0-11 32,0-5 1,-6-1 0,0-3 4,2-3-6,2 4 1,2-12-1,0 7 20,0 3-4,0 2 0,0-5 1,0 1-1,0 2 10,0 1 1,0 3 0,0-1 2,0 1 0,2 1 19,4 5 1,-2 3 0,7 8-17,3 0 1,-6 8 0,-1 3 0,-1 5 10,0 1 0,6 1 0,-4-1 0,-1 1-3,1-1 1,-2 7 0,-4-1-10,4-2-4,-4-1 1,5-3-1,-5 1-3,4-1 7,-4 0 1,6 7-22,-8-1 5,0 0 1,0-5 0,0-1-9,0 1 1,0-7-14,0 1 17,0-8-23,0 4 0,0-10 1,0-4-9,0-6 0,-6-3 0,0-3 0,2-1-3,2-4 0,2 3 0,0-3 26,0 3-1,0-5 1,0 6-1,0-4 18,0 3-18,0 3 0,0-1 1,0 1 69,0-1-66,0 1 1,0 5 48,0 1 1,0 7-27,0-12 1,2 20-1,2-2 1,2 6-4,-2 5 1,-2 3-1,0 1 1,2 3 7,1 3 0,1-4 0,-6 5 0,0-5 12,0-1 0,0 5 1,0 0-1,0-2 13,0-1 0,0-3 1,0 3-1,0 1 22,0 2 1,0 1-40,0-7 6,0 1 0,0-1-91,0 0 81,0 1 0,0-6-84,0-1 79,0-7-64,0 4 10,0-8-2,0 0 0,0-8 0,0-4 1,0-3 13,0-3 1,0 1 0,0 0-29,0-1 0,0 6 16,0 1 73,0-1-65,0-5 75,0 7-59,0 2 86,0 8-32,0 0-2,0 8 0,0-4-13,0 8-51,0-1-66,0 7 52,0-9 1,0-9-1,0-11 6,0-5 0,-2-3-59,-4-5 77,5 5 1,-7-6 0,8 5-64,0-3 63,-8 4 1,6-8-1,-6 5-27,1-1 30,5 0 0,-8-1 1,6-1-1,-4 0 1,-1 0 1,3-4 0,-4 5 0,0 3 13,1 2 0,5 1 0,-4 1 0,2-1 10,0 1 0,1 5-34,5 0 5,0 1 1,0-1-7,0 0 14,-8 9 25,6-5-39,-6 8-8,8 0-442,0 0 0,-8 0 0,-1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53.885"/>
    </inkml:context>
    <inkml:brush xml:id="br0">
      <inkml:brushProperty name="width" value="0.08571" units="cm"/>
      <inkml:brushProperty name="height" value="0.08571" units="cm"/>
    </inkml:brush>
  </inkml:definitions>
  <inkml:trace contextRef="#ctx0" brushRef="#br0">0 71 7095,'0'-10'-985,"0"2"1029,0 8 16,0-7 16,0 5-44,0-6 1,0 6 92,0-4-89,0 4 1,0-8 35,0 5-25,0 3 15,0-6-31,0 8 1,0 0-17,0 8 0,2-4-38,4 7 22,-4-7 1,8 10-1,-6-7-3,2 3 1,-1-4-1,-3 4-22,4-3 0,-4 1 0,6-4-103,0 2-41,-6 0 0,7-6-202,-3 0 372,-4 0 0,6 7 0,-8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0.218"/>
    </inkml:context>
    <inkml:brush xml:id="br0">
      <inkml:brushProperty name="width" value="0.08571" units="cm"/>
      <inkml:brushProperty name="height" value="0.08571" units="cm"/>
      <inkml:brushProperty name="color" value="#004F8B"/>
    </inkml:brush>
  </inkml:definitions>
  <inkml:trace contextRef="#ctx0" brushRef="#br0">262 53 6909,'0'-10'-268,"0"3"677,0-1-274,0 6 0,0-8 0,-2 6 276,-3-2-274,3 1 0,-14 5 218,5 0-283,3 0 0,-8 0 0,7 2 0,-5 1 111,-3 3 1,3 8-1,-9-2 82,3 3-207,3 10 0,-1-3 0,3 7 0,1 2 18,3 2 1,1-4-1,-2 0 1,6 0-45,4-2 0,2 4 1,0-7-1,2-3-35,4-2 0,4-3 1,7-3-1,1-3-132,-1-2 0,1-2 1,-1-6-1,3 0-536,3 0 1,-4 0 0,5-2-483,-5-4 1153,-1 4 0,-1-14 0,0 7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54.957"/>
    </inkml:context>
    <inkml:brush xml:id="br0">
      <inkml:brushProperty name="width" value="0.08571" units="cm"/>
      <inkml:brushProperty name="height" value="0.08571" units="cm"/>
    </inkml:brush>
  </inkml:definitions>
  <inkml:trace contextRef="#ctx0" brushRef="#br0">18 16 6379,'-9'0'267,"1"0"-266,8 8 28,8-6 1,-6 13 0,5-5-8,1 0 0,-4 3 1,6-5-55,-3 2 45,7 1 0,-10 1 0,6-1 0,-1 3 6,1 2 0,-4-5 0,5 1-26,3 1 1,-4 1 0,1 0-27,3-3 1,-6-5 0,0 4-45,-1-2 18,-5-3 45,6-5 1,-8-2-41,0-3 45,0-5 0,-6-2 1,-2 3-4,-1 1 1,3-4 0,-4 4 3,2-1 3,3 5 1,-1-12-1,-2 7 1,0-3 4,0 0 1,-3 6 0,3-3 0,0-1 5,1 0 0,-5-1 0,4-5 54,-2 5 1,5-5 0,-7 4 0,8 3 66,-2-3-66,4 8 1,2-2-39,0 12 1,6-2-1,2 6-19,2-2 11,-6 5 1,11-3 0,-3 5-3,3-3 0,-3 2 0,-2-7 1,-1 3-16,1 4 1,-4-5-1,3 3-3,-1 2 1,4-5 0,-4 1-30,1-2 1,-5-1-11,2-1 1,-2-4-66,2 4 62,-4-4 0,4-4 24,-12-4 3,4 4 1,-8-7 22,4 3-15,4-4 1,-13-2 6,3 1 0,-3-1 38,-3-5 0,6 5 5,1 0 0,1 7 0,-3-5 59,1 2-60,8-5 0,-4 9 132,8-8-110,0 8-36,0-4 0,8 14-19,4 0 12,3 8 1,-3-11 0,-1 9-4,3 2 2,-6-7 1,7 7 0,-5-6-76,0 1 57,5-5 1,-11 10 0,8-8-1,-1 0-13,-1 1 1,0-3-1,-4 6-45,5-2 1,-3-1 0,0-3-160,0 2-215,-6 0-50,13-6 485,-13 0 0,6-8 0,-8 6 0,0-5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55.387"/>
    </inkml:context>
    <inkml:brush xml:id="br0">
      <inkml:brushProperty name="width" value="0.08571" units="cm"/>
      <inkml:brushProperty name="height" value="0.08571" units="cm"/>
    </inkml:brush>
  </inkml:definitions>
  <inkml:trace contextRef="#ctx0" brushRef="#br0">36 36 7600,'-10'-12'-1277,"4"1"1449,4 7 86,-6-4-118,7 8-102,-7 0 0,14 2 0,1 2 1,1 3-19,0 3 1,3 2 0,-3 3 0,2-1-6,4-2 1,-5-3 0,3 5-34,1-3 43,-5 1 1,8 6-41,-5-1 28,5 1 0,1-3 0,-1-1-149,-4-3 112,3 1 0,-11-2 1,6-3-1,-1-1-86,1 0 1,-4 6-16,6-7 1,-7 1-139,7-6 95,-8 0 0,4-2 168,-8-3 0,-6-5 0,0-8 0,-8 1 0,5-1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55.878"/>
    </inkml:context>
    <inkml:brush xml:id="br0">
      <inkml:brushProperty name="width" value="0.08571" units="cm"/>
      <inkml:brushProperty name="height" value="0.08571" units="cm"/>
    </inkml:brush>
  </inkml:definitions>
  <inkml:trace contextRef="#ctx0" brushRef="#br0">53 36 7660,'-12'-10'-1113,"1"4"967,7-3 125,-4 7 85,0-6 59,7 8 7,-7 0-12,8 0-44,0 0 0,8 6 0,1 2-32,1 1 1,0-5 0,-7 4-1,5-2-30,2 0 0,0 7 0,3-3 0,-3 1-15,-2 1 1,5-6-1,-1 6-22,3 1 0,-3-3 1,0 0-1,-1-1 13,-1 1 0,4-4 1,-7 3-1,1 1 3,0 0 1,4-4 0,-5 3-5,3-1 1,-4 4-48,6-6 1,-7 5-169,7-5 35,-8 8-6,4-12-24,-8 5 79,0-7 1,0-2 143,0-3 0,0 3 0,0-6 0,-8 0 0,-2-2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56.508"/>
    </inkml:context>
    <inkml:brush xml:id="br0">
      <inkml:brushProperty name="width" value="0.08571" units="cm"/>
      <inkml:brushProperty name="height" value="0.08571" units="cm"/>
    </inkml:brush>
  </inkml:definitions>
  <inkml:trace contextRef="#ctx0" brushRef="#br0">0 0 6224,'0'12'162,"0"-1"1,0-5-215,0 6 71,8-8 1,-4 11-1,6-3 7,-2 4 1,3-5 0,-3 1-2,2 1 0,-5 1 1,5 0 11,-2-3 0,4 1 0,-5 3-8,3-3 1,-6 4 6,2-5 1,2 5-20,-3 1 1,1-5 0,-6-1 37,0 3 1,0-4 40,0 1 1,0 1-2,0 5-64,0 1 1,0-6 57,0-1-53,0 1 1,0 0 70,0-1-77,0 1 0,0-1-43,0 1 0,-6 0-233,1 5-134,-1-7-292,6 5 388,0-13 0,0 4 116,0-12 168,0 4 0,0-13 0,2 3 0,3-3 0,-3-3 0,4 1 0,-4-1 0,4 1 0,0-1 0,0 1 0,-6 7 0,7-5 0,3 5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57.978"/>
    </inkml:context>
    <inkml:brush xml:id="br0">
      <inkml:brushProperty name="width" value="0.08571" units="cm"/>
      <inkml:brushProperty name="height" value="0.08571" units="cm"/>
    </inkml:brush>
  </inkml:definitions>
  <inkml:trace contextRef="#ctx0" brushRef="#br0">36 18 6202,'0'-10'33,"0"2"1,-2 8 101,-4 0-13,4 0-49,-6 0 1,8 8 3,0 4 0,0-3 0,0 3-36,0 2 1,0-5 0,0 3-1,0 1-12,0 3 0,0-4 0,0-1 0,0 3 12,0 1 0,0 3 1,0-1-28,0 1 1,0-1 0,0 1-16,0-1 1,0-5-150,0-1-280,0 1 337,0-2 0,0-4 0,0-12 16,0-6 0,0-3 0,0-3 26,0 1 1,0-1-1,0 1 1,0-1 28,0 1 0,0-1 0,0 1 46,0-1 1,0 1 0,0-1-5,0 1 0,0 5 49,0 1 1,0 5 192,0-6-217,0 8 177,0-3-180,0 7 1,0 2 115,0 3-120,0-3 0,0 14 0,0-4-4,0 3 1,0 2 0,0 1 0,0-1-25,0 1 0,0-1 0,0 1 1,0-1 5,0 1 1,0 1-1,0 2 1,0 3 33,0-3 0,0-1 0,0-3-17,0 0 0,0 7-99,0-1 90,0-7 1,0-1-159,0-3 127,0-5-322,0 1 277,0-8 0,0-8 0,0-3 0,0-5-2,0-1 1,0-3-1,0-1 1,0-2 32,0 1 1,0-3 0,0 2-1,0 2 29,0 1 0,0 3 0,0-1 57,0 1 194,0-1-66,0 9-169,0 1 1,0 21 85,0 5-90,0 3 1,0 3 0,0-1 34,0-2-34,0-1 1,0-1-1,0 2 1,0 3 6,0-3 1,0-2 0,0-1 0,0-1-3,0 1 1,0-1 0,0 1 0,0-1-5,0 1 0,0-1 1,0 1-22,0-1 1,0 0-6,0 1 1,-2-8 0,-2-3-132,-2 1 0,1-8 84,5 0 0,0-2 0,0-9 34,0-3 1,0 4-1,0-1-9,0-3 60,0 6-21,0-7 146,0 13 4,0-6-130,0 8 1,0 2 0,0 4-3,0 6 1,0 3 0,0 2-14,0 1 1,0-1 0,0 1-6,0-1 1,0 1-43,0-1 37,0 1 0,0-7 0,0 1-39,0 2 1,0-5-156,0 3-280,0 0-13,0-3 347,0-1 1,2-8 0,1-2-45,3-4 0,0 2 0,-6-7 246,0-1-169,0-5 90,0 7 9,0 2 0,2 2 20,4 1 9,-4-1 119,6 6 146,-8 0 133,0 0-342,0 8 1,2-7-1,1 7 104,3 0-57,0 2-90,-6 7 0,0-5 0,0-1 51,0 3 0,0-4-75,0 1 90,0-7-135,0 12 29,0-7 1,0 3-47,0 0 1,0-6-36,0 5-143,0-7-174,0 4 119,0-8-412,0 0 689,0-8 0,0-2 0,0-7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3:05.538"/>
    </inkml:context>
    <inkml:brush xml:id="br0">
      <inkml:brushProperty name="width" value="0.08571" units="cm"/>
      <inkml:brushProperty name="height" value="0.08571" units="cm"/>
    </inkml:brush>
  </inkml:definitions>
  <inkml:trace contextRef="#ctx0" brushRef="#br0">419 210 5883,'0'-9'408,"0"1"-360,0 8 71,0 0 11,0-8-37,0 6 57,0-6 21,0 8-93,0-7 0,-2 5-46,-3-4 0,1-2-8,-8 2 1,6 0-6,-5 6 1,5 0 45,-6 0-47,8-7 0,-5 5 119,3-4-109,-4 4 1,-2 2 0,3-2 25,1-4 1,0 4-59,2-4 1,4 3-1,-5-1 13,-1-2-47,6 0-6,-6 6 1,10 0 16,4 0 0,-2 0-14,8 0 34,-9 0 0,13 0 6,-4 0-9,3 0 0,-3 2 29,-1 4-3,1-4 0,0 5 39,-1-7-27,1 0-24,-2 0 0,-5 0-6,-10 0 0,1-1 0,-8-3 21,-1-2 0,-3 0 0,-1 4 27,-1-4 1,1 4-1,-1-5-11,1-1-24,7 6 0,-6-6 0,7 6-20,-1-4 28,-5 4 1,5-5-60,-8 7 39,9 0 1,-7-6 0,5 0-11,-5 2 0,-1 2 5,-1 2 0,3-2 0,1-2 4,2-1 0,6-1-64,-5 6 56,7 0 1,-2 0-1,12 0-11,6 0 0,3 2 14,3 3-1,-1-3 0,1 6 27,-1-8-21,0 0 0,-5 0 0,0 0 17,1 0-11,-5 0 1,8 6 35,-5 0 1,-1 0 31,2-6 0,-7 0 81,7 0-109,-8 0 0,2 0-28,-12 0 0,-4 0 0,-7-2-19,-1-4 0,1 4 0,-1-4 4,1 4 1,-1 2 0,1 0-34,0 0 36,-1 0 1,6 0 0,1-2-27,-3-4 25,6 4 1,-7-5-234,3 7-215,5 0-34,-9 0 479,14 0 0,-6 0 0,8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3:06.155"/>
    </inkml:context>
    <inkml:brush xml:id="br0">
      <inkml:brushProperty name="width" value="0.08571" units="cm"/>
      <inkml:brushProperty name="height" value="0.08571" units="cm"/>
    </inkml:brush>
  </inkml:definitions>
  <inkml:trace contextRef="#ctx0" brushRef="#br0">123 140 7270,'-8'-9'-660,"7"1"0,-7 6 859,8-4-32,0 4-118,0-5 0,0 5-39,0-4 51,0 4-24,0-6 14,0 8 221,0 0-102,0-8-115,-8 6 1,0-7-21,-3 3 0,-5 4-9,4-4 1,3-2 90,-3 3-153,8-9 44,-4 12 0,3-8-82,-1 4-55,0 5 1,8-7-51,4 8 0,-2 0 0,7 0 74,3 0 0,1 0 0,3 0 0,-1 2 105,1 4 0,-9-5 0,15 15 0,-5-6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4:09.694"/>
    </inkml:context>
    <inkml:brush xml:id="br0">
      <inkml:brushProperty name="width" value="0.08571" units="cm"/>
      <inkml:brushProperty name="height" value="0.08571" units="cm"/>
    </inkml:brush>
  </inkml:definitions>
  <inkml:trace contextRef="#ctx0" brushRef="#br0">141 0 5868,'9'0'169,"-1"0"-5,-8 0 257,0 0 1,0 8-412,0 4 12,0 3 1,6-3-1,0-1-36,-2 3 27,-3 1 0,-1 3 0,0-1 0,2 1-2,4-1 0,-4 1 1,4-1-14,-4 1 1,0-1-1,2 1-3,2-1 0,-1-5-15,-5-1 9,0-7 4,0 4 0,0-10 0,-2-2-1,-3-2 0,3-1 1,-4 1-17,4-6 21,2 4 0,-2-5 0,-2 5-9,-2-2 0,0-1 8,6-7 1,-5 1 6,-1-1 0,0 7 1,4-1 23,-4-2 0,4 5 36,-3-3 0,3 6 32,2-5-6,-8 7-48,6-4-5,-6 8 0,8 2 39,0 4 0,0 3-29,0 9 0,0-1 1,0 1-2,0-1 0,0 1 0,0-1-23,0 1 1,0-1-1,2 1-12,4-1 1,-4 1 0,4-1 0,-4 0 0,-2 1 1,2-1 0,1 1 16,3-1 0,0 1 1,-6-1 3,0 1 0,2-1-15,4 1 2,-4-1 0,5 1-60,-7-1 69,0-7-27,0 5-40,0-5 35,0 0 22,0-3 26,0-7 185,0 0-214,0 8 0,0-4-4,0 8 3,0-8 0,0 11-10,0-3-4,0-4 1,2 5 0,2-5 0,2 2-6,-2 3 1,-2-3 0,-2 1-1,0 3 0,0-4 0,2-1 1,2 1 1,2 0 1,-1-4-2,-5 5 1,0-5-158,0 6 27,0-8 1,0 2-10,0-12 118,0-4 1,0-7 0,0-1 0,0 1-35,0-1 0,0-7 0,-2-2-65,-3 0 110,3-6 1,-6 5 0,6-5 0,-2 2 8,-2 2 1,0 6-1,6-4 1,0 2 8,0 3 1,-5 3 0,-1 1-1,2 1 16,2-1 1,2 7 49,0-1 83,0 1-6,0 1-98,0 2-1,0 8 58,0 0-24,0 8-54,0 2 0,0 1 11,0 1 0,2-1-20,4 7 0,-4-1 0,4 1-15,-5-1 1,-1-5 0,0 0-1,2 1-12,4 3 1,-4-5 0,4 1 0,-4 2 9,-2 1 1,6 3-1,0-1 4,-3 0-3,-1 1 0,-2-1 0,2 1 3,4-1 0,-4 1-18,4-1 12,-4 1 1,-2-7-1,0 1-3,0 2 1,0-5-69,0 3 42,0-8 0,0 2 0,0-12-14,0-6 1,0 2 0,0-1-1,0-5-5,0-5 0,0 2 0,-2-5 1,-2 5 33,-2 1 1,0 1 0,6-2-1,0-5-3,0 5 0,0-6 1,-2 7 93,-3 1-86,3 7 1,-6-6-1,8 5 62,0-5-50,0 7 1,0-7-1,0 4 48,0-3 8,0 5 12,0-5-6,0 13 0,0 2 10,0 11 0,0 5-56,0 1 0,2 1 0,2-1 46,2 1-52,-1-1 1,-5 1 0,2-1-9,4 1 0,-4-1 1,4 1 56,-4-1-51,-2 0 0,0 1 0,2-1-33,4 1 28,-4-1 1,5-5 0,-7 0 0,0 1-3,0 3 0,2-1 0,2-1 0,2-3 12,-2 3 1,-2 2 0,0 1-13,4 1 0,-4-7 1,3 1 8,-3 1 0,0-3 0,2 2 4,2 1 0,0-3-18,-6 2 0,0-7 27,0 7-13,0-8-27,0 4 19,0-8 1,0 2-10,0 4 9,0-5-5,0 7 0,0-6-8,0 4 18,0-4 1,0 8 10,0-5-8,0-3 0,0 8-4,0-4-19,0-4 13,0 6 1,0-6-15,0 3 11,0-3 1,0 8-5,0-4 5,0-4-4,0 6 3,0-8 1,0 2 1,0 3-4,0-3-66,0 6-102,0-8 13,0 0 133,0-8 1,0 4 54,0-7-43,0 7 0,0-12 14,0 5 1,-6-5 17,0-1 0,0 5 31,6 0-30,-7 1 0,5-1 35,-4 0 16,4 9-11,2-5-36,0 8 55,0 0-46,0 8-12,0-6 0,0 13 10,0-3 1,0 3-31,0 3 1,0-1-8,0 1 1,0-7-1,0 1 10,0 2 0,-2-7 0,-2 1-10,-2 0 0,0-4-10,6 7 0,0-5-139,0 6 144,0-8-193,0 3 162,-7-7-57,5 0 65,-6-7 0,8 3-82,0-8 101,0 0 1,0-5 0,0 0 15,0-1 1,0 1 0,0-1-2,0 1 0,0-1-3,0 1 1,0-1 91,0 1 157,0 7 1,0 2-229,0 8 0,0 8 1,0 4 293,0 3-280,0 3 1,0-1 0,0 1 155,0-1-142,-8 8 1,6-3 0,-6 5 179,1-2-183,5 6 0,-12-6 1,6 6-1,1-1 10,-1 1 1,-4-4 0,4 2 0,1 0 11,-1-2 1,0 0-1,4-5-48,-2 1 1,-5 0-201,5-5 0,0-11-5,6-7 1,0-3 0,0-13 0,2-3 53,4-1 1,-4 1 0,6-1 27,-1-3 45,-5 4 0,6-6 0,-6 7 54,4 1-36,-4-9 0,6 7 1,-6-4-3,3 3 15,-3 11 1,6-7 0,-8 4 15,0-3 1,6-3-1,0 1-25,-2-1 0,-1 3 0,1 1-5,2 3 64,0 7 69,-6-4 0,0 10-43,0 4 0,0-2 0,-2 5 24,-4-1-57,4 6 1,-6-5-1,7 9 44,-5-1 0,4-3 1,-4 2-1,2 3 95,-2 0-111,4 1 1,-11 3-1,5 2 1,0 0 25,0 1 0,-3 5 1,3-2-1,0 4-24,1 2 0,-5-6 0,4 0 0,0 0-42,1-2 0,-5 4 0,6-7 1,2-3-38,2-2 1,2-1-1,-2-1-245,-3 1 127,3-1 43,-6-7 49,8-2 1,0-10-1,0-4 24,0-6 0,2-3 1,2-3-1,1 1-1,-1-1 17,-2 1 1,-2-6 0,0-1 0,2 3-6,4 2 1,-4-5 0,6 1 0,-2 2 4,-1 1 1,1-3-1,-4 0 1,2 1-8,2 3 0,2-4 0,-4-1 0,1 3 12,-1 2 0,4 1 20,-2 1-28,7-1 1,-11 1 56,4-1-43,4 1 0,-8 5 0,4 1-17,-4-3 25,5 6 0,-5-7 0,4 3 1,-4-4 0,0 1-32,4 3 1,-4-3-58,4 3 0,-3-3-100,3-3 1,-4 7-161,4-1 0,-4 6 0,-2-6 350,0-1 0,8 5 0,1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4:10.938"/>
    </inkml:context>
    <inkml:brush xml:id="br0">
      <inkml:brushProperty name="width" value="0.08571" units="cm"/>
      <inkml:brushProperty name="height" value="0.08571" units="cm"/>
    </inkml:brush>
  </inkml:definitions>
  <inkml:trace contextRef="#ctx0" brushRef="#br0">53 297 6224,'-9'-2'168,"3"-3"1,2 3 0,0-6-102,-2 0 1,0 4 0,6-7-68,0-3 1,0 4 0,0-1 0,0-3-54,0-1 0,0-3 0,0 1 0,0-3-187,0-3 0,-5 2 240,-1-8 0,0-1 0,6-5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4:28.753"/>
    </inkml:context>
    <inkml:brush xml:id="br0">
      <inkml:brushProperty name="width" value="0.08571" units="cm"/>
      <inkml:brushProperty name="height" value="0.08571" units="cm"/>
    </inkml:brush>
  </inkml:definitions>
  <inkml:trace contextRef="#ctx0" brushRef="#br0">105 123 6246,'0'-10'82,"0"3"1,-2 7 94,-4 0-107,4 0 0,-11 2-32,7 3 0,-2 5-26,2 8 1,5-1 0,-7-1-1,2-3 3,0-1 0,-2-3 0,4 5 61,-1-2-64,-1-1 1,4 7 0,-2-1 0,-2 1 13,2-1 1,2-5 0,2-1-37,0 3 18,0 2 0,0 1 0,0 1 3,0-1 1,0-5 0,0-1 8,0 3 1,0-4 0,2-1 14,4-1 1,-2 4 19,8-7 0,-7 3 3,7-2 0,-6-4-12,6 4 0,-7-4-23,7-2 0,-6 0 6,6 0-6,-9 0 1,11-8-3,-8-4 0,5 3 0,-3-3-18,2-2 0,-6 5 1,4-1-1,-3 0 3,1 1 0,2 3 0,-4-6 11,2-1 1,5 3 0,-5-2-7,-2-1 0,4-3 1,-2-1-1,-3-1 1,1 7 0,0-1 0,2-2-9,-2-1 0,-2 3 1,-2 1-1,0-3-2,0-2 1,0 5 0,0-1 0,0-1-7,0-3 1,0 4-2,0 1 8,0-1 0,0 0-6,0 1 9,0 7 0,-2-10 6,-4 9 1,2-1 0,-7 6-5,-1 0 0,-6 0-1,1 0 1,5 0 0,3 2 10,1 3 1,-4-1 0,5 8 15,-3 2 1,6-5-1,-2 3 34,4 2-58,-6-7 1,6 9 0,-3-5 9,3 5-6,-6 1 1,6 1 0,-4-1-7,4 1 0,2-1 0,0 1 0,0-1 3,0 1 0,0-1 0,0 1-6,0-1 0,0 1 1,0-1 13,0 0 0,0-5 50,0 0-23,0-1 0,8-1 10,4-4 0,-3-4-24,3-2 1,-6-2-19,5-4-11,-7 4 1,6-11-1,-6 5 1,2-2-3,-2-3 0,3 3 0,1-2-16,2-1 1,-4-3-1,3-1-4,-1-1 0,4 1 0,-6-1 9,-3 1 0,-1 5 1,-2 0-1,2 1 5,4 1 1,-4-5 4,4 3 1,-4-4 11,-2-1-2,0-1-13,-8 1 0,4 5-11,-7 1 1,5 7 2,-6-2 1,6 4 8,-5 2 1,-1 0 7,-5 0 0,5 0-3,0 0 0,6 6 0,-3 2-1,1 1 1,-4-3 0,7 6-2,1 1 0,-4-3 1,2 2 9,2 1 0,-4 3 110,3 1-113,-1 1 1,4-3 0,-2-1 0,-2-2 25,2 1 1,2 3 0,2 1-13,0 1 1,0-1 0,0 1 0,0-1-7,0 0 0,0-5 1,0 0-12,0 1 0,0 3 29,0 1-11,0 1 1,8-9 60,4-3 1,-3-4-44,3-2 1,-6-2-45,6-4 13,-9-3 1,11-3 0,-6 2 0,0 1-6,-1-1 1,1 0 0,-4-3 0,4 1-33,1-1 1,-3-3-1,4-1 0,-2-1 1,3 1-1,-3-1 6,2 1 1,-4-1 0,3 1 5,-1-1 0,-2 1 0,-4-1 2,4 1 1,-4-1 0,3 1-17,-3-1 0,-2 1 1,0 0-1,0-1 1,0 6 0,0 1 3,0-3 10,0 6 1,0-7-2,0 3 0,-2 5 63,-3 1-44,3 4 1,-8 2 17,4 0 0,-4 0 4,-7 0 0,5 6 0,3 1-11,1 3 1,-4-4-1,4 6-9,-1 1 1,5-3-1,-4 1-6,0 3 0,1 2 0,-5 1 21,6 0 1,-2 1-1,1-1-2,-3 1 1,6-1-1,-4 1 58,0-1-63,7 1 1,-7-1 0,8 1 5,0-1 0,-6 1 0,0-1-20,2 1 0,2-7 0,2 1 8,0 1 1,0-3-19,0 2 20,0-8 1,2 3 66,4-7-59,-4 0 0,12-2-5,-9-3 1,7 1-36,-6-8 29,7 8 0,-9-11-15,8 3 1,-8 2 0,4 1 0,-3-1-14,1 0 0,2 4 0,-4-5-14,2-3 1,2 4 0,-5-1 1,3-3 1,6 5 0,-6-3 5,-2-2 0,3 5 0,-1-3 17,-2-2 0,0 5 1,0-3 4,2-2 0,-1 5 25,-5-3-24,0 0 1,0 1 0,0-1-7,0-1 0,0 3-1,0-2 12,0 8 0,0-11-4,0 3 9,0 4 0,0-1 2,0 3 0,-2 4-2,-3-4 0,1-2-33,-8 3 21,8-1-1,-11 6 1,11 0 3,-8 0 0,6 6 8,-5-1 0,5 7-2,-6-6 0,8 2-3,-1-3 0,-3-1 0,2 8 0,-2-2 1,2 1 1,3 3 0,-7-6-2,2 1 0,2-3 2,6 6 1,-6-6 0,1 5-1,1 3 1,2-4 0,0-1 39,-4-1-39,4 6 0,-6-10 40,8 7-31,-7 1 0,5-1 0,-4 1 18,4 2 1,0-1 0,-2 1 20,-2-3 0,0 1-38,6 6 0,0-1 1,0 1 4,0-1 0,0-5 8,0-1 0,0 1-5,0 5-43,0 1 29,0-1 0,2-5 0,4 0 0,-2-7 13,8 7 1,-7-8 1,7 2 0,-6-4-8,6-2 1,-7-2-14,7-4 1,-6-2 0,4-5-1,-3 1 0,5 6-10,-6-6 1,5 1 7,-5-7 1,6 7 2,-6-1 0,7 0 0,-1-5 0,-4 5 0,-1 1-4,1-3 1,-6 4 0,6-1-16,0-3 0,-6 4 0,5-1-3,1-3 1,-6 5 0,4-3-1,-2 0 8,2 3 0,-4-7 1,3 4 3,-3-3 1,-2-3 0,2 1 16,4-1 0,-4 7 1,4-1 2,-4-1 0,-2-3 1,0-1-15,0-1 1,0 7-7,0-1 0,-2 2 1,-4-1 8,4-5 0,-6 14 1,3-8 2,-1 5 0,-2 3 0,2-4 2,4 4-10,-13 2 0,11 0 7,-8 0-2,8 0 0,-5 2 3,3 4-3,4-4 0,-8 7 0,4-3 1,2 2 0,-5 5 2,1-1-2,2-8 1,4 10-1,-2-7 0,-2 3 1,-5 2 0,3 5 10,-2 1 0,6-7 0,-3 1 2,-1 1 1,6 3 0,-6 1 11,0 1 1,5-1-1,-7 1-12,2-1 0,0 1 1,4-1-21,-1 1 1,-1-1 3,6 1 1,-6-7 0,0 1-2,2 1 0,2-3-6,2 2 1,0-6-43,0 5 0,0-5-213,0 6-17,8-8 1,-4 3-625,8-7 906,-8 0 0,11-7 0,-5-3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0.945"/>
    </inkml:context>
    <inkml:brush xml:id="br0">
      <inkml:brushProperty name="width" value="0.08571" units="cm"/>
      <inkml:brushProperty name="height" value="0.08571" units="cm"/>
      <inkml:brushProperty name="color" value="#004F8B"/>
    </inkml:brush>
  </inkml:definitions>
  <inkml:trace contextRef="#ctx0" brushRef="#br0">158 102 7683,'-18'0'84,"1"0"0,1 2 55,4 3 0,3 5 1,5 8-18,-2-1 0,0 0 0,4 1 66,-4-1-121,5 1 1,-7-6-1,8-1 1,-2 3 24,-4 1 1,4-3 0,-4 0-69,4 1 0,-4 3-83,1 1 1,-3-7 0,4-2-143,-2-1 102,0-5 1,6 4 15,0-12 1,0 2 0,0-7 4,0-3 1,2-1-62,4-3 117,-4 1 0,8 1 1,-6 3-113,1 1 111,1 0 0,0-5 0,0-1 0,0 1-1,2-1 1,-7 7 0,7-1 0,-2-1 29,0-3 1,6-1 0,-5-1 56,3 1 1,-4-1 48,5 1 1,-5 7-1,4 2-3,-2 1 1,-1 5 0,-3-2 28,2 8 0,0 5 0,-4 9 0,2-1-62,2 1 1,-1 1-1,-5 2 1,0 3-53,0-3 1,0 0-1,0 1 1,0 1 14,0-2 0,2-1 0,2-3-131,2 1-7,0-1 1,-6-5 0,0-1-166,0 3 0,0 2-915,0 1 618,0-7 1,2-2-165,4-8 725,-4 0 0,5-8 0,-7-2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06.409"/>
    </inkml:context>
    <inkml:brush xml:id="br0">
      <inkml:brushProperty name="width" value="0.05714" units="cm"/>
      <inkml:brushProperty name="height" value="0.05714" units="cm"/>
      <inkml:brushProperty name="color" value="#33CCFF"/>
    </inkml:brush>
  </inkml:definitions>
  <inkml:trace contextRef="#ctx0" brushRef="#br0">0 105 9976,'2'-17'0,"2"-1"-950,2 1 644,0-1 207,-6 9 1,0-7-1,0 7 1</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38:32.934"/>
    </inkml:context>
    <inkml:brush xml:id="br0">
      <inkml:brushProperty name="width" value="0.08571" units="cm"/>
      <inkml:brushProperty name="height" value="0.08571" units="cm"/>
      <inkml:brushProperty name="color" value="#664728"/>
    </inkml:brush>
  </inkml:definitions>
  <inkml:trace contextRef="#ctx0" brushRef="#br0">0 0 5823,'0'10'9,"0"-2"159,0-1-157,0-5 1,0 8 12,0-4 1,0-2 17,0 7 1,2-5-9,4 6 0,4-2 0,5 3-28,-3-1 0,-2-8 0,-6 4 0,3-3-14,3 1 1,-4 6 0,6-4 25,1 1 0,-3-3 43,1 6-56,1-1 0,0 1 0,-1-2 0,1-1 4,-2 1 1,3-4-1,-5 4 1,0-1 3,0 1 0,3-4 0,-3 4 1,2-1-7,3 1 1,-3-6-1,2 4 1,-1-1-8,-1 5 0,5-4 0,-3 0 0,4-3 15,1 1 1,-5 6 0,-1-4 0,3-1-3,2 1 1,1 0 0,0-4 0,1 4-12,-1 1 0,7-5 0,-1 4 0,-2-2 3,-1 0 0,-3 5 1,1-3-33,-1 2 28,1 1 1,-1 1-1,0-2 1,1-1-7,-1 1 1,1-4 0,-1 4-5,1-3 11,-8 7 0,9-10 0,-6 5 0,1 1 5,2 0 0,-1-4 0,3 5 0,-1 1 3,1-2 1,-1 3-1,0-5 1,1 0-8,-1 0 1,1 3 0,-1-3-1,1 2-3,-1 3 0,1-3 1,1 2-1,2 1-1,3 3 0,-1-5 0,-6 1 1,1 0-3,-1-3 1,7 7-1,-1-6 17,-2-1-14,-1 7 0,-3-12 0,3 5 3,3-1-3,-4 6 1,7-10 0,-9 7 0,0 1 0,1-2 0,-1 3 0,1-5 0,-1 0-1,1-1 0,-1 5 1,1-4-1,-1 2-1,1 3 1,-1-3-1,1 0 1,1-1 0,4 1 0,-3 0 0,5 3 0,-2-3 0,0-2 0,7 3 1,-5-3-1,2 2 1,4 3 0,-4-5 0,2 0 0,2 0 9,2 3 0,0-1 0,-2 0 0,-2-3-8,2-3 0,-3 4 1,-1 0-9,-2 2 7,6-7 0,-11 11 1,3-6-1,-2 0 1,2-1 1,-3 1 0,5-4-1,-2 2 0,1-2 1,-1 3-1,-4-1 1,3 0-3,1 2 1,6-6 0,-4 4 0,1-3-2,-1 3 1,6-2-1,-4 6 1,2-2 0,0-4 0,-2 3 0,4 1 0,-2 0 3,3 0 1,-5-1 0,0-3-1,0 4-1,0 2 0,-5-4 1,3 3-1,-2-1 10,0-4 1,1 4 0,-7-1 0,1 1 11,-1 0 0,6 0 0,1-4 1,-3 1-18,-2-1 0,5 4 0,1-2 1,2 0 2,4 1 1,-4-5 0,2 6 0,2-2 1,2 0 0,-4 2 0,1-5 1,1 5-3,2 2 1,0-6 0,-2 4 0,-4-3 0,-2 1 0,4 2 1,-4-4-1,1 2 13,-1-3 0,-2 5 1,-5-2-1,1 0 21,4 2 0,-3-6 0,3 5 26,-4 1-56,-1-6 0,5 8 0,0-6 45,-1 1-43,5 1 0,-8-6 0,5 2 32,-5 4-33,-2-4 0,1 6 0,-1-8 1,1 0-2,-1 0 0,-5 0 1,0 2-168,1 4 107,3-5 45,-7 7 0,-9 0 0,-9 2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38:35.384"/>
    </inkml:context>
    <inkml:brush xml:id="br0">
      <inkml:brushProperty name="width" value="0.08571" units="cm"/>
      <inkml:brushProperty name="height" value="0.08571" units="cm"/>
      <inkml:brushProperty name="color" value="#664728"/>
    </inkml:brush>
  </inkml:definitions>
  <inkml:trace contextRef="#ctx0" brushRef="#br0">34 350 8022,'-12'-6'-2143,"0"0"2199,8 1 0,-1 5 0,10 0 13,7 0 1,4 0 0,3 2 0,2 1-33,3 3 0,1 0 0,-2-6 110,6 0-75,-4 0 0,8 0 1,-3 0-1,3 0-23,1 0 1,1 0-1,0 0 1,0 0-16,0 0 1,8 0 0,1 0 0,3 0-31,0 0 0,-1 0 1,9 0-1,3 0-12,6 0 1,-2 0-1,0 0 1,-2 0 23,-4 0 1,1-6 0,-1 0-1,2 3 25,-2 1 1,5-4-1,-1 0 1,4 0-12,8-2 0,-3 6 1,5-3 26,-8 3-37,2 2 0,-12-2 0,6-2 0,1-2-7,-1 2 1,-4 2 0,8 2-1,6 0-3,7 0 0,-1 0 0,-3 0 1,-3 0 5,-2 0 0,0 0 1,0 0-1,0 0 7,0 0 1,5 0 0,5 0 0,3-2-6,6-4 0,1 4 0,-9-3 0,-5 1 2,-4-2 1,5 4 0,5-4-1,3 4-18,3 2 1,-1-6 0,0 1 77,0 1-73,1 2 1,-9 2 0,-1 0-1,2 0 2,7 0 0,2 0 0,6 0 1,-4 0-1,-5 0 1,-9-6 0,3 0 0,3 2 12,9 2 1,-7 2-1,14 0 1,-8-2 30,-4-3 0,-1 3 0,-3-4 0,-3 4-21,-3 2 1,7 0 0,-1-2 0,9-2-18,7-2 1,-12 0 0,-6 6 0,-7 0-14,-4 0 0,10 0 1,5 0-1,6 0-6,0 0 1,-1 0-1,-3 0 1,0 0-7,1 0 1,-1 0 0,2-2-1524,4-3 1535,-3 3 0,-40-2 0,0 0 0,42 4 23,-7 0-20,-5 0 0,-11 0 1,3-2-1,6-2 11,9-2 0,0 0 0,7 6 0,-7 0 6,-6 0 0,-1-5 1,-6-1-1,1 2 9,-1 2 1,8-4 0,3 0 0,6 2-15,0 3 1,-9 1-1,-8 0 1,-6 0-23,-4 0 0,0 0 0,7 0 1,3 0 6,2 0 1,5-6 0,-5 0 0,0 2-15,1 2 1,-7 2-1,2 0-13,-6 0 405,-2 0 0,16 0 0,3-2 0,4-2-381,-1-2 0,-11 1 1,-1 5-1,-6 0 1,-4 0 0,-8 0 0,3-2 0,-3-2 0,2-2 0,4 0 0,8 6 0,0 0 12,0 0 1,-2 0 0,-2 0 0,-4 0-7,-2 0 0,4 0 0,-4 0 0,4-2 0,8-4 0,0 4 0,7-3 0,-1 3 28,-4 2 1,-10 0-1,-6 0 1,-2 0-22,2 0 1,-3 0 0,5 0 0,0 0-2,4 0 1,6 0 0,4 0-42,1 0 34,1-8 1,-12 6 0,-2-4-1,0 4 14,0 2 1,2-6 0,6 1 0,2 1 11,4 2 0,-3 2 0,5 0 0,-4 0-17,-6 0 0,-10 0 1,2 0-1,0 0-7,4 0 0,-2 0 1,2 0-1,2 0-2,2 0 0,10 0 1,-1 0-1,-1 0-17,-6 0 1,-6 0 0,2 0 110,-2 0-95,0 0 0,8 2 1,2 2 146,1 1-136,9 1 0,-10-6 0,3 0 0,-5 2 18,-10 4 0,2-4 1,0 4-1,6-2-22,6 1 1,1-1 0,7 6 0,-5-2-26,-1-4 0,-1 3 0,-3-1 1,2 0 4,-2 2 1,5-6 0,3 6-1,5-3 6,6 1 1,-11 0 0,-1-6 0,-9 0 45,-8 0 1,4 6-1,-4 0 1,6-2-10,5-3 1,-1-1-1,6 0 1,-1 0-8,1 0 1,-8 2 0,-2 2-72,-10 2 58,2 0 1,2-4 0,10 2-28,1 2 21,9-1 0,-7 1 0,5 0-44,-7-2 48,-3 6 1,-15-8 0,-5 3-1,-2-3 34,1-2 0,9 6 0,2 0 1,0-2-13,-4-2 0,3 0 0,-1 2 1,0 1 7,0-1 0,-4-2 0,-7 0 0,-3 2-6,3 2 0,-3 2 1,5-4-1,3 1 13,1-1 1,-1 0 0,-2 0 0,3 2-2,3-2 1,-12 0 0,1-1 0,-8 3-5,-4-2 1,-6 0 0,-2 0 7,-2 2-34,-1 0 1,-1-6 0,0 2-1,-2 1-8,-1 3 0,-1 0 1,3-6-1,1 2-43,-2 4 0,-1-4 0,-3 4 0,1-4-78,-1-2 1,0 0-461,1 0 0,-8 1-1777,-5 5 2348,-10-4 0,-13 14 0,-9-7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1.747"/>
    </inkml:context>
    <inkml:brush xml:id="br0">
      <inkml:brushProperty name="width" value="0.11429" units="cm"/>
      <inkml:brushProperty name="height" value="0.11429" units="cm"/>
      <inkml:brushProperty name="color" value="#664728"/>
    </inkml:brush>
  </inkml:definitions>
  <inkml:trace contextRef="#ctx0" brushRef="#br0">1415 1 9227,'-9'0'-1069,"1"0"922,8 0-59,0 0 106,0 7 1,0-3 27,0 8 1,-6-6 146,0 5-68,-7-7 0,9 12 0,-8-4-25,-2 3 1,5-3-1,-3-1 1,-1 3 18,-3 1 0,-1 3 0,-1-1 0,-1 1 5,-5-1 1,5 7 0,-6-1-1,2-2 21,-1-1 0,-7-1 0,4 2 1,-2 3 15,0-3 1,6-2-1,-5-1 1,1-1 2,0 1 0,6 5 0,-3 0 0,5-1-43,2-3 1,-3-1 0,1-1 54,1 0-48,-11 1 1,17-1 0,-11 3 0,4 1 0,1 2 1,-1 7 0,-2-7 5,-3-2-19,1 6 0,4-5 0,-3 7-46,-1 2 42,-8-6 0,12 6 1,-5-6-1,3 3 1,-2 3 0,3-6 0,-3-2 0,2-2-3,-3 3 1,3-3 0,-6 6 0,2-2 1,3-3 0,1 3 1,0-2-1,-5 1 11,-1 1 1,6-6-1,-1 5 1,7-5-12,3-2 0,3-5 0,-5 0-112,2 1 0,8-3 106,-1 2 0,3-9 1,2 5-1</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2.555"/>
    </inkml:context>
    <inkml:brush xml:id="br0">
      <inkml:brushProperty name="width" value="0.11429" units="cm"/>
      <inkml:brushProperty name="height" value="0.11429" units="cm"/>
      <inkml:brushProperty name="color" value="#664728"/>
    </inkml:brush>
  </inkml:definitions>
  <inkml:trace contextRef="#ctx0" brushRef="#br0">1712 1 8925,'-10'0'-719,"2"0"0,2 2 1043,1 4-143,-1-5-111,-2 7 0,4-8 0,-6 2-16,3 4 0,-1-4-11,2 4 0,2-4 0,-6 0-34,3 3 1,-1-3-1,4 6 8,-2 0 0,-5-4 1,3 6-1,-2-1 15,-3 1 0,-3-4 0,-1 5 0,-1 3-27,1 1 1,-7 9 0,-1 1 21,-2 2-30,-2-5 1,-6 11-1,0-4 9,0 4-9,0-6 0,0 6 0,2-4 1,2 2 4,2-2 1,0 4 0,-6-6-1,2 2-3,4 0 1,-4 0 0,2 6 0,-6 0-9,-4 0 1,-1 0 0,3 0-1,-4 0 10,-2 0 0,1 6 1,-5 1-1,5 1-2,1 0 1,2 0-1,6-5 1,0 3-9,0-2 1,2-2-1,2-2-33,2 0 32,8 0 0,-12-6 0,6-2-58,0-2 53,-6-2 1,13-5 0,-3-1 0,4 1-57,1-1 0,3 1-65,3-1 68,4-7 0,24-10 1,3-10-1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3.351"/>
    </inkml:context>
    <inkml:brush xml:id="br0">
      <inkml:brushProperty name="width" value="0.11429" units="cm"/>
      <inkml:brushProperty name="height" value="0.11429" units="cm"/>
      <inkml:brushProperty name="color" value="#664728"/>
    </inkml:brush>
  </inkml:definitions>
  <inkml:trace contextRef="#ctx0" brushRef="#br0">1904 1 9073,'-17'0'-1250,"5"0"1315,0 0 1,8 2 0,-3 2 17,-1 1 0,0 3 1,-5-4-30,1 2 1,0 5 38,-5-5-51,-1 8 1,7-4-1,-1 7-84,-1 0 66,-3 1 1,-1-1 0,-1 1 0,1 1 2,-1 5 0,-5-3 0,0 6 0,-1 0-31,-1 0 1,6 1 0,-7 3-1,1-2-61,-4 2 1,-4-4 0,0 2 0,0 2-22,-2 2 1,2 2 0,-11-2-1,-1-2-1,0-2 0,-1 0 0,-7 8 0,1 2-10,0 2 0,5 1 0,2-3 1,1 4 3,-1 2 0,6-1 0,-3 3-220,-1-7 209,-2 5 1,-1-8 0,-3 6-121,-5-1 200,1-13 0,-7 12 0,8-12 0,1 4 24,5 2 1,-1-2-1,10-2 1,6-4-1,4-1 0,10-3 0,7-6-83,2 1 1,2-1 3,6 1 79,8-8 0,2-3 0,7-7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4.163"/>
    </inkml:context>
    <inkml:brush xml:id="br0">
      <inkml:brushProperty name="width" value="0.08571" units="cm"/>
      <inkml:brushProperty name="height" value="0.08571" units="cm"/>
      <inkml:brushProperty name="color" value="#664728"/>
    </inkml:brush>
  </inkml:definitions>
  <inkml:trace contextRef="#ctx0" brushRef="#br0">1397 35 6215,'-10'-11'-105,"3"1"83,-1 2-36,6 2 53,-6 6 1,2 2 32,1 4 1,-7-2-1,4 8-13,-2 1 1,5-3 0,-7 2 0,0 1 8,3 3 1,-7-5-1,6 3 1,-1 3-17,-1 5 1,1 3 0,-7-2 0,-1 4-11,-5 1 0,3 10 0,-6-3 1,0 2 3,0 0 1,-3 4-1,-5 1 1,1 1 8,-1 0 1,-6 5 0,-2-3-1,1 2 0,-1-1 0,-6-1 0,3 5 0,-5 1-9,-1 3 1,7 2 0,3-1 0,1 1-1,0 2 1,-4 0 0,9-7-1,1-5-12,-4-5 1,4-4-1,-6-2 1,4-2-25,2-4 0,8 2 0,4-10 0,5-3-197,7-5-46,3-1 277,8-2 0,8-3 0,1-7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4.876"/>
    </inkml:context>
    <inkml:brush xml:id="br0">
      <inkml:brushProperty name="width" value="0.08571" units="cm"/>
      <inkml:brushProperty name="height" value="0.08571" units="cm"/>
      <inkml:brushProperty name="color" value="#664728"/>
    </inkml:brush>
  </inkml:definitions>
  <inkml:trace contextRef="#ctx0" brushRef="#br0">1443 1 8451,'-12'0'-2389,"0"0"2212,9 0 156,-13 0 48,14 0 1,-8 0 13,5 0 1,1 0 0,-6 1 36,2 5 0,0-4-30,3 4 0,1 2 0,-6 0-27,2 1 1,-3-3 0,3 6 0,-2 1 0,-3 3 0,-3 3 1,-1 3-1,-1 3-18,1 2 1,-3 4-1,-3 10 1,-6 3 12,-4 1 1,-4 7-1,-2-1-19,-2 5 7,1 2 0,-3-5 0,-4-1 0,-3 1-13,-2-1 1,-1 0 0,1 1 0,-1-1-5,1 1 1,5 1 0,3 2 0,1 2-16,4-1 0,2-11 1,3-5-1,-3-4-36,-4-2 1,4-8 0,-4-4 0,4-3-5,2-3 1,8-7-1,4-4-139,4-4 206,9-2 0,10-8 0,10-2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5.438"/>
    </inkml:context>
    <inkml:brush xml:id="br0">
      <inkml:brushProperty name="width" value="0.08571" units="cm"/>
      <inkml:brushProperty name="height" value="0.08571" units="cm"/>
      <inkml:brushProperty name="color" value="#664728"/>
    </inkml:brush>
  </inkml:definitions>
  <inkml:trace contextRef="#ctx0" brushRef="#br0">1275 0 7752,'-17'10'-830,"-1"4"0,3-7 858,3 3 0,-3-4 38,3 6 1,-4-1 0,-1 7-46,0-1 1,-1 1-1,1 1 1,-1 2 5,1 3 0,-1 7 0,-1-2 0,-4 4-9,-7 2 0,-3 2 0,-1 3 0,-3 7-7,-4 3 0,4 1 1,-4-3-52,4-1 51,2-1 1,1 7 0,-1-1-59,0 1 50,0-1 1,0 0 0,-2 1 0,-2 1-24,-2 4 0,-5-9 0,3 1 0,0-5-29,1-6 0,1-2 1,6-2-1,2-2-25,4-4 0,4-4 0,7-8 0,3 1-126,3-1 200,4-7 0,8 6 0,0-7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6.095"/>
    </inkml:context>
    <inkml:brush xml:id="br0">
      <inkml:brushProperty name="width" value="0.08571" units="cm"/>
      <inkml:brushProperty name="height" value="0.08571" units="cm"/>
      <inkml:brushProperty name="color" value="#664728"/>
    </inkml:brush>
  </inkml:definitions>
  <inkml:trace contextRef="#ctx0" brushRef="#br0">1396 1 7904,'-12'0'-908,"1"0"1,5 0 896,-6 0 1,8 2 57,-2 4 0,-3 3 2,-3 9 1,-3-1 0,-3 1-16,1-1 0,-3 3 0,-1 1 0,-4 4 4,-2 2 0,3-2 0,-5 8 28,-2 4-47,-2 2 0,-2 2 0,0 2 36,0 1-48,-7 3 1,5 5-1,-6 3 1,0 1-3,-3 2 1,-5 2 0,-1-2 0,-2 6-8,-5 4 1,3 0 0,-6-2 0,0-2-11,0 2 0,13-11 0,3-5 0,9-5-48,8-7 1,-2-3-1,7-4 1,5-3-46,5-3 1,-1-2 0,5-5-72,1-1 1,3-7 175,12-4 0,11-12 0,10-4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1.217"/>
    </inkml:context>
    <inkml:brush xml:id="br0">
      <inkml:brushProperty name="width" value="0.08571" units="cm"/>
      <inkml:brushProperty name="height" value="0.08571" units="cm"/>
      <inkml:brushProperty name="color" value="#004F8B"/>
    </inkml:brush>
  </inkml:definitions>
  <inkml:trace contextRef="#ctx0" brushRef="#br0">36 36 7572,'-12'-10'-868,"0"4"1209,9-4-227,-5 8 0,10-5-26,4 7 0,3 0 1,9 0-176,-1 0 0,1 0 1,-1 0-51,1 0 0,-1 0 0,1 0-151,-1 0 288,0 0 0,1 0 0,-1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6.667"/>
    </inkml:context>
    <inkml:brush xml:id="br0">
      <inkml:brushProperty name="width" value="0.08571" units="cm"/>
      <inkml:brushProperty name="height" value="0.08571" units="cm"/>
      <inkml:brushProperty name="color" value="#664728"/>
    </inkml:brush>
  </inkml:definitions>
  <inkml:trace contextRef="#ctx0" brushRef="#br0">1221 0 7828,'-10'0'-799,"-3"2"0,5 4 866,-2 6 0,-1 5 0,-7 5 1,1 3-10,-1 2 0,-7 4 0,-4 12 0,-4 7-24,-2 6 1,0 10 0,0-2 0,0 4 31,0 2 0,-2-4 0,-1 2-128,-3 4 73,0-6 0,0 2 1,-1-4-1,-5 6-29,-7 5 0,1-11 0,-5 0 0,4-7-14,1-5 0,7-5 1,1-3-1,3-1-31,3-4 0,10-8 1,5-4-1,5 0-109,1 0 1,3-11 78,3 1 1,6-11-1,12 0 1,8-6 92,7-6 0,-1-4 0,13-15 0,-6-2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7.217"/>
    </inkml:context>
    <inkml:brush xml:id="br0">
      <inkml:brushProperty name="width" value="0.08571" units="cm"/>
      <inkml:brushProperty name="height" value="0.08571" units="cm"/>
      <inkml:brushProperty name="color" value="#664728"/>
    </inkml:brush>
  </inkml:definitions>
  <inkml:trace contextRef="#ctx0" brushRef="#br0">1485 0 8278,'-10'0'-2280,"3"0"2318,-1 0 1,4 2 51,-8 4-53,8-4 0,-9 13 0,5-3 0,-2 4 47,-3 1 1,-3 8 0,-1 4 0,-1 4 9,1 2 1,-14 8-1,-4 4 1,-4 5-59,-4 6 0,-1 4 0,-11 10 0,-1 2-47,-2 1 1,-4-5 0,8-6 0,5 0-3,4-1 0,5-3 0,5-8 0,0 0-19,0 1 1,0-1 0,-2 1-9,-4-1 35,4-7 1,-7-3 0,3-7-255,-5 0 228,-5 0 1,-1-2 0,1-2-322,5-2 293,3-7 0,16 3 1,3-8-1,7 1 59,5-1 0,5-7 0,7 5 0,0-5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7.841"/>
    </inkml:context>
    <inkml:brush xml:id="br0">
      <inkml:brushProperty name="width" value="0.08571" units="cm"/>
      <inkml:brushProperty name="height" value="0.08571" units="cm"/>
      <inkml:brushProperty name="color" value="#664728"/>
    </inkml:brush>
  </inkml:definitions>
  <inkml:trace contextRef="#ctx0" brushRef="#br0">1398 1 7807,'-17'0'-453,"5"0"0,0 0 0,1 2 462,1 3 0,-4-1 0,7 8 1,-1 2 8,0 1 0,-5 8 0,3 1 1,-2-1 36,1 2 1,-3-4 0,-7 11 0,-5 2 10,-1 5 1,-2 12 0,-6-1 0,-2 8-27,-3 4 1,-5 3-1,-7 4 1,-1 1-51,1 0 0,1-6 0,3 0-80,1 2 106,8 2 1,-3-4-1,7-2-258,0-2 220,0-1 0,6-3 0,2-2 1,0-5-17,-1-5 1,5-3 0,-6-6 0,-2 0 1,-2 0 0,-8-2 0,2-2 0,4-4-47,4-2 1,4 4 0,-2-7 82,6-7 0,3 3 0,3-9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38.399"/>
    </inkml:context>
    <inkml:brush xml:id="br0">
      <inkml:brushProperty name="width" value="0.08571" units="cm"/>
      <inkml:brushProperty name="height" value="0.08571" units="cm"/>
      <inkml:brushProperty name="color" value="#664728"/>
    </inkml:brush>
  </inkml:definitions>
  <inkml:trace contextRef="#ctx0" brushRef="#br0">856 35 8359,'0'-17'-1259,"0"7"845,0 2 0,0 10 451,0 4 0,0 4 0,0 7 1,0 1 69,0-1 1,-8 8-1,-3 2 1,-5 4-14,-1 4 0,-3-2 0,-1 14 0,-4 1-1,-2 3 0,-2 3 1,-6 4-1,0 5-88,0-1 0,-6 9 0,0-5 1,1-2-42,-3-1 1,6-3 0,-4-4-120,4 2 161,2 8 0,6-12 0,2 5-206,2-5 68,2-2 0,-1 5 0,1-3 0,2-4-329,1 1 461,-5-8 0,6 7 0,-7-5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9:52.601"/>
    </inkml:context>
    <inkml:brush xml:id="br0">
      <inkml:brushProperty name="width" value="0.08571" units="cm"/>
      <inkml:brushProperty name="height" value="0.08571" units="cm"/>
      <inkml:brushProperty name="color" value="#00A0D7"/>
    </inkml:brush>
  </inkml:definitions>
  <inkml:trace contextRef="#ctx0" brushRef="#br0">1 1520 7826,'0'-12'-624,"0"1"1,0 5 317,0-6 90,0 9 442,0-5-91,0 8 0,0-2-85,0-4 0,1-2 1,3-5-1,2 1 8,-2-2 1,6-1 0,-1-3 168,1 1-200,6-1 1,-7-5 0,9-2 161,-1-2-151,9-2 0,1-2 1,8-2-1,2-4 26,3 0 0,-1-6 0,8 1 0,1-3-27,3-4 0,1 5 0,0-3 0,3-1-50,3-3 1,0-1-1,10 1 1,4 3-8,0 1 1,1 9 0,1-1 0,2 6 24,-2 4 1,-12 7 0,-8-1 0,-7 4 5,-5 1 0,7 1 0,-3-1 71,5 1-74,-7-1 0,13 1 0,-5-1 25,2 1-20,9-1 1,-17 7 0,1 1 0,-9 0 11,-3 1 1,-2 5-1,-2-4-6,-1 0 0,-9 6 0,2-4 0,-3 3 42,-3-3 0,-5 4 8,-1-4 0,-5 4 109,6 2-274,-8 0 1,1-6-1,-8-2-435,-3-1 1,-8 3 530,3-6 0,-5-7 0,-1-8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0:19.079"/>
    </inkml:context>
    <inkml:brush xml:id="br0">
      <inkml:brushProperty name="width" value="0.08571" units="cm"/>
      <inkml:brushProperty name="height" value="0.08571" units="cm"/>
      <inkml:brushProperty name="color" value="#00A0D7"/>
    </inkml:brush>
  </inkml:definitions>
  <inkml:trace contextRef="#ctx0" brushRef="#br0">18 280 6802,'-9'0'393,"1"0"-36,8 0 93,0 0-260,8 0 0,-5 0-9,9 0-280,-8-8 165,4 6 0,-3-8-115,1 5 92,8 3 1,-10-12 21,7 8-44,-7-7 1,6 9-1,-6-8 47,2-1-39,0 5 1,-1-8 0,1 5 43,-2-5 0,4 4 0,-2 1-1,-2-3 0,-1-1 1,1-3 49,2 1 1,0 5 115,-6 0-87,0 1-192,0 1 131,0 2-130,0 8 116,0 0-152,0 8 87,0-6 0,-6 8 0,0-4-5,2 5 1,2 5 0,2 1-3,0 1 1,0-7 0,0 1-7,0 2 0,0 1 1,0 3-40,0-1 0,2-5 0,2-1-84,2 3 0,0-4-216,-6 1 146,0 1 1,6-1-345,0 1 270,-1-8 1,-3 4-398,4-8 335,-4 0 0,8 0-279,-4 0 517,-4 0 1,7 0 92,-3 0 0,-4-8 0,14-2 0,-7-7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0:19.623"/>
    </inkml:context>
    <inkml:brush xml:id="br0">
      <inkml:brushProperty name="width" value="0.08571" units="cm"/>
      <inkml:brushProperty name="height" value="0.08571" units="cm"/>
      <inkml:brushProperty name="color" value="#00A0D7"/>
    </inkml:brush>
  </inkml:definitions>
  <inkml:trace contextRef="#ctx0" brushRef="#br0">18 18 8084,'-2'-9'84,"-4"3"123,4 4-180,-5 2-37,7 0 0,0 2-4,0 4 85,0-4 0,0 7-102,0-3-42,0-4 0,5 8 78,1-4 1,8-4 34,-3 3 1,-1-3-13,2-2 1,-8-2-34,1-3 0,-3-5 0,-4-6-277,-3 5 1,1 3-510,-8 8 418,8 0 0,-5 0 373,3 0 0,-4 0 0,-7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0:24.747"/>
    </inkml:context>
    <inkml:brush xml:id="br0">
      <inkml:brushProperty name="width" value="0.08571" units="cm"/>
      <inkml:brushProperty name="height" value="0.08571" units="cm"/>
      <inkml:brushProperty name="color" value="#00A0D7"/>
    </inkml:brush>
  </inkml:definitions>
  <inkml:trace contextRef="#ctx0" brushRef="#br0">88 35 6974,'0'-9'511,"-2"1"-313,-4 8-114,4 0 1,-8 2-24,4 4 1,5-3-5,-5 9 0,2-6 4,-2 6 0,4-7 0,-6 5 17,1-2 1,5 5-17,-4-1 0,2 4-3,-2 1 0,4 1-12,-4-1 1,4 0 18,2 1 0,0-1 43,0 1 1,2-7-16,4 1 0,-4-6-11,4 6-36,4-9 1,-7 5 10,9-8 1,-6 0-20,6 0 0,-1 0-42,7 0 1,-7 0-1,-1-2-20,-2-4 1,3 3 0,-3-7 17,2 2 0,-6-5 0,4 3 7,-1 0 1,-5-5 27,4 3 1,-2-2 0,0 1 42,2 1 1,-1 1-21,-5-7-22,0 8 1,0-5 10,0 3 0,0 2 0,0-1-3,0-3 0,-1 5-19,-5-3 1,4 6-1,-6-4-18,0 3 0,4 1 0,-5 4 1,1-4 1,0 4-81,2-4 0,-3 4-224,-9 2 0,6 0-604,1 0 210,7 0-442,-12 0 595,15 0 542,-7 0 0,8 8 0,0 2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0:25.572"/>
    </inkml:context>
    <inkml:brush xml:id="br0">
      <inkml:brushProperty name="width" value="0.08571" units="cm"/>
      <inkml:brushProperty name="height" value="0.08571" units="cm"/>
      <inkml:brushProperty name="color" value="#00A0D7"/>
    </inkml:brush>
  </inkml:definitions>
  <inkml:trace contextRef="#ctx0" brushRef="#br0">0 45 7867,'0'-17'170,"0"7"366,0-5-322,0 13 1,6 2-46,0 11 1,0 5-117,-6 1 0,0 1 0,2-1-79,3 1 1,-3-1-1,4 1 1,-4-1 0,-2-5 0,0-1 32,0 3 0,0-4 0,0 1-13,0 3 3,0-6-16,0 7 3,0-13 1,0 4 12,0-12 0,2-2-24,4-3 26,-4-5 0,7 7-127,-3-9 125,-4 1 0,8 5 0,-6 0 1,4 1 7,1 1 1,-3-6 0,6 5 46,1-5 0,-3 5 0,2 1 188,1 2 0,-3 0-108,2 3 0,-1 3-124,7-4 1,-9 12 3,-3 5 0,-4 5 0,0-1 0,2-1-191,2-2 0,0-1-227,-6 7 239,0-9 1,0 7 0,0-4-156,0 3 0,0-3 0,0-1-138,0 3 0,0-4 0,2-1 140,3-1 1,-3 0 319,4-2 0,-2-4 0,0 5 0,2 1 0,7-6 0,-3 6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0:54.786"/>
    </inkml:context>
    <inkml:brush xml:id="br0">
      <inkml:brushProperty name="width" value="0.08571" units="cm"/>
      <inkml:brushProperty name="height" value="0.08571" units="cm"/>
      <inkml:brushProperty name="color" value="#00A0D7"/>
    </inkml:brush>
  </inkml:definitions>
  <inkml:trace contextRef="#ctx0" brushRef="#br0">18 315 6499,'-2'-9'729,"-3"3"-571,3 4-14,-6 2 64,8 0 103,0 0-169,0-8 0,2 6 69,4-4-335,-4-3 120,5-1 1,-1-2 0,2 3-29,2 1 1,-7-6-1,5 5-3,0-1 1,-6-6-1,4 5 23,-4-5 1,4-1 0,-1-1 7,-1 1 0,-2-1 55,-2 1 0,0-1-23,0 1 0,0 5 7,0 1-13,0 7-23,-8-4 1,5 8-39,-9 0 0,8 8 0,-4-4 17,8 7 1,0 1 10,0 5 1,0 1 43,0-1 0,2-1 0,2-3 90,2-1 0,2-2 1,-4 3-40,1-1 0,7-6 1,-4 5-61,1 3 0,-3-4 15,6 1 0,-2 1-153,1 5 110,-3-7 1,-2 0-1,0-4 4,-2 5 1,-1-1 106,3 2 1,-4-1-39,4 7 1,-4-7 0,-4-1 22,-4-2 0,2 4 1,-5-5 26,1 3 1,-6-6-224,3 2 135,-5 3 1,4-7 0,1 4-419,-3-4 220,6 6 0,-7-6 0,3 4-721,-3-4 888,5-2 0,-5-8 0,5-2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1.775"/>
    </inkml:context>
    <inkml:brush xml:id="br0">
      <inkml:brushProperty name="width" value="0.08571" units="cm"/>
      <inkml:brushProperty name="height" value="0.08571" units="cm"/>
      <inkml:brushProperty name="color" value="#004F8B"/>
    </inkml:brush>
  </inkml:definitions>
  <inkml:trace contextRef="#ctx0" brushRef="#br0">63 105 7500,'-17'0'-1026,"7"0"1111,-6 0 0,12 0 654,-7 0-524,7 0 1,4 0 0,12 0-1,3 0-158,3 0 1,7 0 0,4 0 0,4 0-53,2 0 1,6 0 0,1 0 0,5 0 11,7 0 0,1-2 0,9-2 0,2-1 54,1 1 1,3-6 0,-2 0 0,-4-1-27,-6-1 1,-5 6 0,-7-3-527,-5 1 102,-4 2-516,-10-2 517,-9 6 1,-13-5 377,-10 7 0,-13 7 0,-9 3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4.074"/>
    </inkml:context>
    <inkml:brush xml:id="br0">
      <inkml:brushProperty name="width" value="0.08571" units="cm"/>
      <inkml:brushProperty name="height" value="0.08571" units="cm"/>
      <inkml:brushProperty name="color" value="#00A0D7"/>
    </inkml:brush>
  </inkml:definitions>
  <inkml:trace contextRef="#ctx0" brushRef="#br0">53 193 6180,'-11'0'42,"-1"0"33,8 0-31,-4 0 1,6 0 132,-3 0 37,3 0 136,-6 0 45,8 0 45,0 0-331,8 0 0,1 0 0,9 0-67,-1 0 1,1 0-1,1 0 1,4 0 22,7 0 1,-3-2 0,2-2 68,2-2-92,10 0 0,-3 0 0,7-1-66,-2-3 41,5 6 1,-11-9-1,4 5 1,-2 0-12,1 0 0,-3-3 0,2 3 1,-6 0-53,-4 0 0,-7-3 0,3 5 1,-2 2-74,0 2 0,1-4 1,-7 0-183,1 2 1,-1-3 11,1 1 1,-1 0-742,0 6 1030,-7 0 0,6-8 0,-7-1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4.766"/>
    </inkml:context>
    <inkml:brush xml:id="br0">
      <inkml:brushProperty name="width" value="0.08571" units="cm"/>
      <inkml:brushProperty name="height" value="0.08571" units="cm"/>
      <inkml:brushProperty name="color" value="#00A0D7"/>
    </inkml:brush>
  </inkml:definitions>
  <inkml:trace contextRef="#ctx0" brushRef="#br0">53 53 7493,'0'-9'-628,"8"-7"786,-6 14 48,6-13 148,-8 13-158,0-6 0,0 10-80,0 4 0,0 3 0,0 9 1,0-1 25,0 1 0,0-1 0,0 3 1,0 1-55,0 2 1,-6 8 0,0-2 0,2 2-53,2-1 0,0 3 0,-2-4-126,-1 4 133,-1 2 1,6-6 0,0 0 0,0 0-30,0-2 1,0-2 0,0-5 0,0 1-108,0 2 0,-2 1 0,-2-7-380,-2 1 0,0-1-53,6 0 0,0-5 0,-2-2-277,-4-2 803,5-3 0,-7 3 0,8 2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5.337"/>
    </inkml:context>
    <inkml:brush xml:id="br0">
      <inkml:brushProperty name="width" value="0.08571" units="cm"/>
      <inkml:brushProperty name="height" value="0.08571" units="cm"/>
      <inkml:brushProperty name="color" value="#00A0D7"/>
    </inkml:brush>
  </inkml:definitions>
  <inkml:trace contextRef="#ctx0" brushRef="#br0">27 88 6553,'-10'-2'215,"5"-4"122,3 4-30,-6-6-19,6 8-175,2 0 0,4 0-13,8 0 1,-1 0 0,9 0 0,1 0 10,2 0 0,2 0 0,-1 0 0,5 0-4,4 0 1,8 0 0,-1 0 0,1-2 29,2-3 0,-4 3 0,7-4 0,1 2-59,-3-2 0,-3 4 0,-10-4 0,-4 4-93,-1 2 1,1-2 0,-8-1-431,-3-3 188,-11 0-522,11 6 472,-14 0 0,8 0-432,-5 0 270,-3 0 469,6 0 0,0-8 0,2-2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6.234"/>
    </inkml:context>
    <inkml:brush xml:id="br0">
      <inkml:brushProperty name="width" value="0.08571" units="cm"/>
      <inkml:brushProperty name="height" value="0.08571" units="cm"/>
      <inkml:brushProperty name="color" value="#00A0D7"/>
    </inkml:brush>
  </inkml:definitions>
  <inkml:trace contextRef="#ctx0" brushRef="#br0">87 140 6384,'0'-9'344,"-2"1"0,-1 6 71,-3-4-180,0 4 1,4-6-52,-4 8 0,2 0 3,-7 0-57,7 8 0,-6-4-25,4 8 1,4-1 0,-5 7-37,-1-1 0,6-5 0,-4 0 0,4 1 26,2 3 1,0 1 0,0 1-29,0-1 0,0 0 0,0 1 0,0-1-5,0 1 1,2-1-1,2 1 1,4-3-17,1-3 1,1 3-1,4-5 1,-5 2 1,-1-1 1,6-5 0,-3 4-61,5-2 0,-4 3 0,-1-5 1,3-2 1,1-4-15,3-6 39,-9 4 0,7-13-146,-4 3 56,-5-3 0,1-3 1,-6 1-1,2-1-22,2 1 0,2-1 0,-5 1 1,3-1 34,-2 1 1,-2-1 0,-2 1-1,0 0 43,0-1 0,0 1 0,0-1 0,0 1 44,0-1 1,0 1 0,-2-1-1,-2 1-7,-2-1 1,-5 7 0,3-1 0,-2 0-68,-3 3 1,3-5 0,0 6-160,3-1 167,-7 5 1,10-4 0,-6 6-562,3-4-101,1 4 214,6-5 0,0 14 490,0 5 0,0 4 0,8 1 0,1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7.208"/>
    </inkml:context>
    <inkml:brush xml:id="br0">
      <inkml:brushProperty name="width" value="0.08571" units="cm"/>
      <inkml:brushProperty name="height" value="0.08571" units="cm"/>
      <inkml:brushProperty name="color" value="#00A0D7"/>
    </inkml:brush>
  </inkml:definitions>
  <inkml:trace contextRef="#ctx0" brushRef="#br0">0 35 6162,'10'0'366,"-2"-2"-42,-8-3-6,0 3 77,0-6 23,7 8-212,-5 0 0,8 0-59,-4 0 1,-4 8 109,4 3-192,-4-3 1,-2 8 0,0-5 119,0 5-91,0 1 0,0 1-49,0-1 41,0 8 0,0-5-38,0 3-15,0-4 1,0-1-1,0-1-51,0 1 1,0-1-14,0 1 1,-2-3-4,-4-3 23,4-4 1,-8-8-40,4 0 0,4-8-34,-3-4 0,3-3-57,2-3 122,0 1 1,7-1-172,5 1 168,4-1 0,-5 1 1,1 1-1,0 3-13,-3 1 0,7 1 0,-5-7 0,5 1 41,1-1 1,1 3 0,-1 1-1,1 2 73,-1-1 0,1 3 1,-1 0 1,1 3 1,-1-1 0,1 4 18,-1-2 1,-5 0-1,-1 8 2,3 4 1,-6-2-1,-1 8-66,1 1 0,-6 3 0,6 1 0,-2 1 14,0-1 1,-1 1-27,-5-1-1,0 1 1,0-1 0,0 1-153,0-1 95,0-7 0,0 5 0,0-3-212,0 3 1,0 3-370,0-1 0,0-5-21,0 0 1,2-9 113,4 3 0,-2-4 522,8-2 0,-1-8 0,7-1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7.638"/>
    </inkml:context>
    <inkml:brush xml:id="br0">
      <inkml:brushProperty name="width" value="0.08571" units="cm"/>
      <inkml:brushProperty name="height" value="0.08571" units="cm"/>
      <inkml:brushProperty name="color" value="#00A0D7"/>
    </inkml:brush>
  </inkml:definitions>
  <inkml:trace contextRef="#ctx0" brushRef="#br0">0 51 7709,'2'-12'-245,"4"1"332,-4 7 1,6-6-1,-6 6 177,4-2 0,-4 2 161,3 10-291,-3-4 1,-2 14 0,0-5 12,0 5-151,0 1 0,0 1 0,0-1 0,0 3-57,0 3 1,0-4-1,0 5 1,0-5-496,0-1 0,0-1-602,0 0 1158,0 1 0,0-1 0,0 1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7.798"/>
    </inkml:context>
    <inkml:brush xml:id="br0">
      <inkml:brushProperty name="width" value="0.08571" units="cm"/>
      <inkml:brushProperty name="height" value="0.08571" units="cm"/>
      <inkml:brushProperty name="color" value="#00A0D7"/>
    </inkml:brush>
  </inkml:definitions>
  <inkml:trace contextRef="#ctx0" brushRef="#br0">0 123 7675,'0'-19'0,"0"-3"-60,0-1 0,0 0-862,0 5 922,0 9 0,0 1 0,0 8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8.382"/>
    </inkml:context>
    <inkml:brush xml:id="br0">
      <inkml:brushProperty name="width" value="0.08571" units="cm"/>
      <inkml:brushProperty name="height" value="0.08571" units="cm"/>
      <inkml:brushProperty name="color" value="#00A0D7"/>
    </inkml:brush>
  </inkml:definitions>
  <inkml:trace contextRef="#ctx0" brushRef="#br0">158 53 7525,'0'-9'-626,"0"1"816,0 8-31,0-8 1,0 4-19,0-7 0,-2 7-2,-4-2 1,2 4-9,-7 2 1,5 0 0,-6 0-36,-1 0 1,3 2 0,-2 2-1,1 4 10,1 1 0,-6 3 0,7 5-51,-1 1 1,-4-1-1,9 3 146,1 3-153,2-4 1,2 7-1,0-9 235,0 1-233,0-1 0,8 0 0,1 1 180,1-1-199,6-7 1,-5 6-1,11-7 1,1 1-96,-2-4 0,1-4 1,-1-2-1,2 0-450,-2 0 0,-1-2 0,-3-4 0,1-4-757,-1 1 1271,1-7 0,-1-1 0,1-11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9.078"/>
    </inkml:context>
    <inkml:brush xml:id="br0">
      <inkml:brushProperty name="width" value="0.08571" units="cm"/>
      <inkml:brushProperty name="height" value="0.08571" units="cm"/>
      <inkml:brushProperty name="color" value="#00A0D7"/>
    </inkml:brush>
  </inkml:definitions>
  <inkml:trace contextRef="#ctx0" brushRef="#br0">1 68 7000,'0'-9'373,"0"-1"-143,0 4 0,0 2-1,0-8 0,2 9 109,3-3-29,-3 4-6,6-6 1,-6 6-62,4-4 0,-4 6 1,4 6-49,-4 6 0,3 5 0,1 7 0,-2 5-57,-2 4 0,-2 2 1,0 1-1,0 3-85,0 2 1,0 2-1,-2-5 1,-2 3-241,-2-2 1,1-4 0,5-6 0,0-4-166,0 1 1,-6-7-622,0 4 560,0-3 1,6-9-714,0 1 131,0-8 996,0 4 0,-8-8 0,-1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29.641"/>
    </inkml:context>
    <inkml:brush xml:id="br0">
      <inkml:brushProperty name="width" value="0.08571" units="cm"/>
      <inkml:brushProperty name="height" value="0.08571" units="cm"/>
      <inkml:brushProperty name="color" value="#00A0D7"/>
    </inkml:brush>
  </inkml:definitions>
  <inkml:trace contextRef="#ctx0" brushRef="#br0">1 400 6841,'11'-6'781,"1"1"0,-1-1-815,7 6 87,-1 0 1,1 0-53,-1 0 116,1 0 0,-1 0-161,1 0 8,-1-8 1,1 6 0,-1-6 85,1 0 0,-1-1 0,-1-9 63,-5 1 0,-1-1 1,-6 1-39,2-1 1,-1-5 0,-5 0-1,0 2-21,0 1 0,0-3 0,0 0 0,0 1 23,0 3 1,0 1-1,0 1 204,0-1-385,0 1 136,0 7 0,0 4 0,0 12 262,0 6-246,0 3 1,-2 9-1,-1 1 1,-3 2 49,2 4 0,2 4 1,2 4-1,0 2-51,0-3 0,0-3 0,0-4 1,0-1-62,0 1 0,0-4 0,0 0 0,0-2-165,0-4 0,0-1 0,0-3-326,0 1 1,2-3-490,4-3 0,-2 2 255,7-9 0,-5 1 739,6-6 0,-1-8 0,7-1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2.378"/>
    </inkml:context>
    <inkml:brush xml:id="br0">
      <inkml:brushProperty name="width" value="0.08571" units="cm"/>
      <inkml:brushProperty name="height" value="0.08571" units="cm"/>
      <inkml:brushProperty name="color" value="#004F8B"/>
    </inkml:brush>
  </inkml:definitions>
  <inkml:trace contextRef="#ctx0" brushRef="#br0">350 53 7683,'-10'-8'-44,"0"6"0,6-6-63,-2 0 1,-5 5 264,5-9 0,-8 8 43,3-2 0,1 4-172,-2 2 41,1 0 0,-7 0 0,1 2 0,1 4 55,5 6 1,-5-3 0,4 3 0,-3 2 65,-3 1 1,1 5-1,0 1 1,1 2-37,4-2 1,-3 5-1,5-1 1,0 2-57,5 4 1,-3-4 0,2 0 0,2 1-59,2-1 1,8-6 0,2 2-1,2-3-50,3-3 0,3 1 0,3-3 0,2-3-170,3-6 0,1 2 0,-4-3-393,3-1 431,7-2 1,-10-2 0,6-2-1062,-2-4 853,-1 4 1,-9-7-1,-1 5 1,-5-4 348,-1-2 0,6 7 0,-5-5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30.017"/>
    </inkml:context>
    <inkml:brush xml:id="br0">
      <inkml:brushProperty name="width" value="0.08571" units="cm"/>
      <inkml:brushProperty name="height" value="0.08571" units="cm"/>
      <inkml:brushProperty name="color" value="#00A0D7"/>
    </inkml:brush>
  </inkml:definitions>
  <inkml:trace contextRef="#ctx0" brushRef="#br0">0 53 7127,'6'-12'-384,"0"0"1,2 7 684,-2-7 0,-3 8 839,9-2-719,-8 4 0,4 4-182,-8 4-128,0 4 0,0 7 0,0 1-15,0-1 0,0 1 0,0-1-401,0 1 129,0-1 1,-2-2 0,-2-1 0,-2-2-374,2 1 0,2-3 1,2 2-657,0 1 1205,0-5 0,-7 8 0,-3-7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30.173"/>
    </inkml:context>
    <inkml:brush xml:id="br0">
      <inkml:brushProperty name="width" value="0.08571" units="cm"/>
      <inkml:brushProperty name="height" value="0.08571" units="cm"/>
      <inkml:brushProperty name="color" value="#00A0D7"/>
    </inkml:brush>
  </inkml:definitions>
  <inkml:trace contextRef="#ctx0" brushRef="#br0">18 88 7584,'0'-20'-481,"0"-3"0,-2 6-292,-4-1 773,4 9 0,-6 9 0,8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2:32.066"/>
    </inkml:context>
    <inkml:brush xml:id="br0">
      <inkml:brushProperty name="width" value="0.08571" units="cm"/>
      <inkml:brushProperty name="height" value="0.08571" units="cm"/>
      <inkml:brushProperty name="color" value="#00A0D7"/>
    </inkml:brush>
  </inkml:definitions>
  <inkml:trace contextRef="#ctx0" brushRef="#br0">0 831 7764,'10'0'165,"-2"0"1,-6 0-38,4 0 1,-3 0-1,9 0-87,2 0 0,-5 0 1,1-2-1,0-2-18,-1-2 1,-3-7-1,6 1-4,1-4 1,1-7 0,0 0-1,-3 0-49,3-3 0,-4 5 0,1-8 0,1-2 3,-2-2 1,3-2 0,-7-2-138,-2-4-17,-2 4 149,6-5 1,-7 5 0,5 0-37,-4 2 0,-2-2 0,0 14-41,0 2 85,0 1 0,0 3 1,-2 1 9,-4 5 0,3 3 79,-9 8 0,6 2 0,-4 4 11,3 5 1,-5 5 0,4 1 0,1 1-2,-1-1 1,0 1 0,4-1-1,-2 2-19,2 5 0,-3-5 0,1 6 0,0 1 15,-2 3 1,6-2 0,-4 0 0,5 0-28,1 0 0,-6-3 0,0 3 176,2-2-194,2 6 1,2-12 0,0 5 0,2-5 4,4-1 0,-4-1 1,6 1-1,-1-1-12,5 1 1,-2-7-1,-1 1 1,1-1 22,0-1 0,-4 0 1,5-6 27,3 2 0,1 5-43,3-5 1,-7 0-1,1-6-9,2 0 0,-5 0 0,1-2 0,0-2-34,-1-2 0,-3-5 0,6 3-45,2-2 0,1-2 1,1-5-2,-5 0 0,5-3 0,-7-1 23,1-3 0,4 1 0,-7 6-157,3-1 104,-6-7 0,10 0 0,-7-8 1,1 0 16,0-4 1,0-2 0,-4 4 0,1 0 64,-1 0 1,-2 0 0,-2 1-1,0 1-3,0 3 1,0-1-1,0 6 1,0 0-4,0 0 0,0 1 0,-2 9 40,-4 3 1,5-3 39,-5 3-16,4 4 1,2 8 108,0 12-146,0 3 1,-2 3 0,-2-1 197,-2 1-187,0-1 0,4 1 1,-2 1-1,-1 3 23,1 1 0,-4 2 0,2-4 0,2 5-9,2 1 1,2-4 0,0 4 0,0 0 1,0 1 1,0-5 0,0 6 0,0 0 30,0-2 0,0 0 0,0-5 0,0 1 83,0-2 1,0 7-130,0 1 1,0-4 0,0-2-1,2-3-9,4-3 0,-4-5 0,6-3 0,-2 1-36,-1 0 0,3-6 0,-4 3-99,2 1 111,8-6 1,-5 6-25,9-8 33,-1 0 0,1 0 0,-1-2 15,1-4 1,-1 2 0,0-7-10,1-3 0,-3 4 1,-1 1-1,-4-1-49,-3 0 0,7 4 0,-4-5 0,1-3-23,1-1 1,-6-3 0,4 1 0,-1-1-7,1 1 0,-4 3 0,4-1 47,-3-5-6,-1-1 1,-4 3 0,2 1 110,2 0-114,0-1 0,-6 1 135,0-1-159,0 1 1,-2 5-18,-4 0 1,2 9 40,-8-3 1,6 4 27,-5 2 1,7 8 0,-2 3 9,4 5 0,0-5 0,-2 1 1,-1 2 5,1 1 0,2-3 1,2-1-1,0 3-9,0 1 1,0-3 0,0 0 10,0 1-10,7 3 0,-5-4 0,6-1 41,0 3 1,-4 1-1,7 3 42,3-1 1,-6-5-1,0-1 68,-1 3 0,-3 0 1,6-1 9,-2-1 0,-1-2 0,-3 3 167,2-1 1,0-6 80,-6 5 1,-2-1-343,-4 2 1,2-5 0,-7-7-1,-5 0-115,-5 0 0,-1 0 0,-5 0 0,0 0-437,0 0 1,-2 0-1,-6 0 1,0 0-1572,0 0 2055,8 0 0,-6 0 0,6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4:55.131"/>
    </inkml:context>
    <inkml:brush xml:id="br0">
      <inkml:brushProperty name="width" value="0.08571" units="cm"/>
      <inkml:brushProperty name="height" value="0.08571" units="cm"/>
      <inkml:brushProperty name="color" value="#00A0D7"/>
    </inkml:brush>
  </inkml:definitions>
  <inkml:trace contextRef="#ctx0" brushRef="#br0">245 18 6269,'0'-10'750,"0"2"-330,0 8 53,0 0 0,-8 0-372,-4 0 1,-1 2 0,-1 2-34,2 2 0,1 5 0,-7-3 16,1 2-32,7 1 0,-5 5 1,5-2 36,0-3-50,-5 1 1,7 11 0,-6 0 0,3-1-3,-3-3 1,6 4 0,3 3-1,1 1-11,-2 4 0,4-4 0,-4 2 0,4 0-9,2-2 1,0 6 0,0-3 0,2 3-5,4 1 1,-2-6-1,6-3 1,-1-2-27,1 0 0,-4 1 0,3-7 1,1 1-34,0-1 0,-4-5 0,5-1-242,3 3 0,-4-6 0,1-2-677,3-4 965,1-2 0,3-8 0,-1-2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4:57.571"/>
    </inkml:context>
    <inkml:brush xml:id="br0">
      <inkml:brushProperty name="width" value="0.08571" units="cm"/>
      <inkml:brushProperty name="height" value="0.08571" units="cm"/>
      <inkml:brushProperty name="color" value="#00A0D7"/>
    </inkml:brush>
  </inkml:definitions>
  <inkml:trace contextRef="#ctx0" brushRef="#br0">157 211 6262,'10'0'81,"-2"-8"27,-8 6-60,0-6 117,0 8-98,0 0 145,0-8-70,0 6-18,0-5 0,0 5 32,0-4-108,0 4 1,0-8 85,0 4-63,0 4 1,0-7 0,-2 5 195,-4-2-116,4 0-44,-6 6-11,8-8-28,-7 6 1,5-7-18,-4 3 1,2 4-11,-2-4 1,2 4 18,-7 2 0,5 0 46,-6 0 1,0 0-45,-5 0 0,5 6 1,3 2-66,1 2 1,0-1 0,4 5 0,-2-3-20,3 3 0,1-4 0,0-1-48,-4-1 74,4 6 1,-6-4-25,8 7 1,0 0 17,0 1 0,2-3 0,2-1 1,2-2 1,2-8-63,-3 1 0,5-3-5,8-2 0,-7 0-20,1 0 0,-6-6 46,5 1 1,-5-7 0,4 4 69,-2-1-55,-3 5 0,-3-6 91,4 4-73,-4-4 0,6-1 1,-6 1 16,4 2 0,-4-5 19,3 1-27,-3 4 1,-2-1 9,0 3 0,0 2 98,0-8 22,0 8 54,0-3-83,0 7 1,0 2-95,0 3 0,0 5-62,0 8 69,0-1 1,0 1 0,0-1 20,0 0-35,0 1 0,0 5 0,0 2 1,0 1 2,0-1 1,0 4-1,0-4 1,0 2 6,0 4 0,0-3 1,0-1-1,0-2 3,0-4 0,0 5 0,0-3 0,0-2-11,0-1 1,-2-9 0,-1 1 0,-3 1-51,2 3 0,-4-4 1,0-1-30,-1 3 0,3-4 0,-6 1 10,-1 3 0,3-6 39,-2-3 1,6-3 94,-5-2-105,7 0 68,-4 0-50,8-7 0,0 3 0,0-8-13,0-2 1,0 5-1,0-3 11,0-2 1,0-1 0,0-2 7,0-1 0,2 6 0,2 1 9,2-3 1,5-1 0,-3-3 13,2 1 0,-6-1 1,3 3-1,-1 1-15,0 3 1,6-1 0,-4-6 6,1 1-5,-5-1 1,10 7 0,-7-1-33,3-1 34,-6-3 0,10-1 0,-7-1-1,3 1 0,0-1 1,3 1-1,-3-1-4,-2 1 1,0-1 0,-5 1 0,3-1-10,-2 1 1,4 0 0,-2-1 10,-2 1 1,-2-1 0,0 1 27,3-1 0,-3 1 16,4-1 1,-4 1-21,-2-1 1,0 7-14,0-1 1,0 6-27,0-5 32,0 7 81,0-4-60,0 8 13,0 0-42,-8 0 0,6 2-8,-3 4 1,1-2-1,0 7-9,-2 3 0,0-4 7,6 1 0,2-1 0,2 3 5,2-1 0,0-6 51,-6 6-50,7-9 1,-3 5 0,6-6 134,-2 4-126,-2-4 1,-5 6 99,5-8-69,-4 7-1,14-5-75,-7 14 12,1-6 0,-2 7 8,-8 1 0,0-1 12,0 0 0,-2-5 0,-2 0 60,-2 1 0,0-3 168,6 2-210,0-8 1,0 5-131,0-3 137,0-4 0,2 6-641,4-8 333,4 0 1,2 0 0,-1 0-549,3 0 835,1-8 0,3-2 0,-1-7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4:58.444"/>
    </inkml:context>
    <inkml:brush xml:id="br0">
      <inkml:brushProperty name="width" value="0.08571" units="cm"/>
      <inkml:brushProperty name="height" value="0.08571" units="cm"/>
      <inkml:brushProperty name="color" value="#00A0D7"/>
    </inkml:brush>
  </inkml:definitions>
  <inkml:trace contextRef="#ctx0" brushRef="#br0">157 123 7660,'10'-10'-1149,"-2"0"1337,-8 4-188,0 5-2,0-7 1,0 6 185,0-4-42,0 4-26,0-13 108,0 13-90,0-14 1,0 12-5,0-7 1,-2 7-19,-4-2 0,2-2-65,-8 2 0,7 0 0,-7 6-5,-2 0 1,5 0 24,-3 0-36,8 0 0,-11 2 1,5 4 5,0 6 1,-3-2 0,5 1 55,-2 3-90,6-6 0,-5 7 1,5-3 13,-2 3 0,0 3 1,6-1-49,0 1 0,2-1 0,2 1 3,2-1 0,7-7 1,-1-2-28,3-1 0,-3-5 0,0 4-1,1-4 1,-3-2 0,0-2 44,-3-4 1,5 2-1,-6-7-22,-2-3 0,4 4 0,-3-1-59,-1-3 72,-2 6 1,0-7 3,4 3 4,-4 4 1,6-1 5,-8 3 1,0 2 61,0-8 65,0 9 0,2-5 49,3 8 1,-3 8-145,4 3 0,-4 5 0,-2 1-159,0 1 1,2-1-1,2 1-131,2-1 0,0-5-608,-6-1 523,7 1 1,-3-2 348,8-5 0,0 5 0,5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4:59.398"/>
    </inkml:context>
    <inkml:brush xml:id="br0">
      <inkml:brushProperty name="width" value="0.08571" units="cm"/>
      <inkml:brushProperty name="height" value="0.08571" units="cm"/>
      <inkml:brushProperty name="color" value="#00A0D7"/>
    </inkml:brush>
  </inkml:definitions>
  <inkml:trace contextRef="#ctx0" brushRef="#br0">123 523 7660,'10'-8'0,"-1"6"0,-3-4 0,-4 2 0,4-1-488,-4 3 351,-2-14 0,0 12 279,0-7 1,0 5 109,0-6-67,-8 8-54,6-11 77,-13 13-129,5-6 0,-2 8 46,1 0 1,5 0-37,-6 0 0,1 0 0,-5 2-35,4 4 0,3 2 1,5 5-46,-2-1 0,-6-1 1,7 7-1,1-1-9,2 1 0,2-7 0,0 1 1,0 2-44,0 1 0,0-3 1,0-1-9,0 3 1,0-4 0,2-1-88,3-1 1,-1-2 80,8-6 1,0 0 0,3-2 21,-3-4 0,-2 2 0,-7-7 0,5-1 22,2 2 1,-6-5 0,3 3 0,-1-3-20,0-3 0,0 1 1,-4-1 10,4 1 0,-4-1 0,3 1 1,-3-2-1,-2-3 22,0-1 0,0-8 0,0 2 0,0-2 9,0 2 1,-5-4-1,-1 3 1,2-2 4,2-3 1,-4 7 0,0 5 0,2 4 71,2 1 1,2 1 46,0-1-68,0 9 1,0 3 0,0 12 18,0 5 1,0 5 0,0 3-1,0 3-28,0 1 1,2 2-1,2-4 1,2 5-17,-2 1 0,-2-4 1,-2 4-1,0-2-14,0-3 1,6 3-1,0-2 1,-3 1-38,-1 1 1,-2-6-1,0 6-133,0 1 155,0-7 1,6 6-1,0-7-174,-2-1 99,-2 1 0,-2-1 0,0 1-89,0-1-57,8 1 0,-4-1-110,7 1 0,-5-3 1,6-3-173,1-7 1,-3-1 490,2 2 0,-1-4 0,7 6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4:59.835"/>
    </inkml:context>
    <inkml:brush xml:id="br0">
      <inkml:brushProperty name="width" value="0.08571" units="cm"/>
      <inkml:brushProperty name="height" value="0.08571" units="cm"/>
      <inkml:brushProperty name="color" value="#00A0D7"/>
    </inkml:brush>
  </inkml:definitions>
  <inkml:trace contextRef="#ctx0" brushRef="#br0">0 18 6978,'18'0'-17,"-9"-8"198,7 6 0,-12-5 120,7 7 0,-7 7-145,2 5 1,-4 3 0,-2 3-248,0-1-32,0 1 0,0-1 1,0 1-261,0-1 0,0 1-88,0-1 471,0 1 0,-8-9 0,-2-1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5:00.020"/>
    </inkml:context>
    <inkml:brush xml:id="br0">
      <inkml:brushProperty name="width" value="0.08571" units="cm"/>
      <inkml:brushProperty name="height" value="0.08571" units="cm"/>
      <inkml:brushProperty name="color" value="#00A0D7"/>
    </inkml:brush>
  </inkml:definitions>
  <inkml:trace contextRef="#ctx0" brushRef="#br0">18 71 7660,'-7'-18'-39,"5"1"-874,-4-1 913,4 8 0,2 3 0,8 7 0,1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5:00.755"/>
    </inkml:context>
    <inkml:brush xml:id="br0">
      <inkml:brushProperty name="width" value="0.08571" units="cm"/>
      <inkml:brushProperty name="height" value="0.08571" units="cm"/>
      <inkml:brushProperty name="color" value="#00A0D7"/>
    </inkml:brush>
  </inkml:definitions>
  <inkml:trace contextRef="#ctx0" brushRef="#br0">1 105 7656,'9'0'-538,"1"0"581,-4 0 47,-4 0 1,7 0 0,-3 0 0,-2 0-26,8 0 0,-6 0-97,5 0 0,-5 0-60,6 0 1,-6 0-157,5 0 177,-7 0 1,6-2 63,-4-3 1,-4-5 51,3-8-46,-3 9 1,-2-1-1,-2 6 1,-2-4 94,-1-1 20,-1 5 98,-2-12 88,-2 14-218,-7-5 1,5 9 0,3 3-6,1 7 1,0-2 0,4 1-33,-2 3 1,0 1 0,6 3 0,0-1 7,0 1 0,0-6 0,0-1 0,0 3 41,0 1 1,0 3-102,0-1 37,0 1 1,0-1-1,0 1-62,0-1 1,2-7-1,2-2-236,2-1 0,8-5-217,-3 4 1,-1-4-1,2-2-449,1 0 934,-5 0 0,8-8 0,-7-1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2.810"/>
    </inkml:context>
    <inkml:brush xml:id="br0">
      <inkml:brushProperty name="width" value="0.08571" units="cm"/>
      <inkml:brushProperty name="height" value="0.08571" units="cm"/>
      <inkml:brushProperty name="color" value="#004F8B"/>
    </inkml:brush>
  </inkml:definitions>
  <inkml:trace contextRef="#ctx0" brushRef="#br0">1 18 7091,'9'0'873,"1"-5"-287,-4-1-362,-4 0 1,6 14-235,-8 3 0,0 5 0,0 1-90,0 1 1,0-1-565,0 1 418,0-1 1,-2 1-536,-4-1 98,4 1 683,-6-1 0,8 0 0,0 1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5:11.804"/>
    </inkml:context>
    <inkml:brush xml:id="br0">
      <inkml:brushProperty name="width" value="0.08571" units="cm"/>
      <inkml:brushProperty name="height" value="0.08571" units="cm"/>
      <inkml:brushProperty name="color" value="#00A0D7"/>
    </inkml:brush>
  </inkml:definitions>
  <inkml:trace contextRef="#ctx0" brushRef="#br0">0 16 6310,'10'0'344,"-2"0"1,-7 0-126,5 0 8,-4 0-64,6 0 103,-8 0-72,0 0-120,0 8 0,0-4-13,0 7 1,0 1-1,0 6-47,0-1 1,0 0 0,0 1 2,0-1 1,0-5-1,0 0 11,0 1 0,0 3 10,0 1 1,0-5-61,0 0 1,0-7-44,0 7 67,0-8-70,0 4-164,0-8 202,0 0 4,0-8 0,6-2 29,0-7 1,-1-1 1,-5 1 0,0-1 0,2 3 1,2 1-25,2 3 1,0 5 0,-4-4 0,2 0-7,2 1 1,5 3 0,-3-6 21,2-1 0,-1 3 0,5 0 37,-2 2 0,-1-3 117,7 5-146,-9 0 0,1 0 1,-4 1 44,6 1 1,-3 4 0,3 5 1,-6 3-1,3 6 1,1-5-1,0-1 1,-6 6 0,2-3-1,-3 3-35,3-2 1,-4 3 0,4-3-6,-4 3 1,4 3 0,0-1-75,-3 1 1,-1-1 0,-2 1-132,0-1 1,2-1 0,2-3-263,2-1 1,2-2-240,-2 1 228,-4 5 467,13-14 0,-5 6 0,7-8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5:12.394"/>
    </inkml:context>
    <inkml:brush xml:id="br0">
      <inkml:brushProperty name="width" value="0.08571" units="cm"/>
      <inkml:brushProperty name="height" value="0.08571" units="cm"/>
      <inkml:brushProperty name="color" value="#00A0D7"/>
    </inkml:brush>
  </inkml:definitions>
  <inkml:trace contextRef="#ctx0" brushRef="#br0">0 68 7602,'0'-17'-683,"0"7"883,0-5 1,0 11 176,0-8-174,0 8 0,0-2-99,0 12 0,0 4 1,0 7-1,0 1-4,0-1 1,0 3-1,0 1 1,0 4 16,0 2 1,0-3 0,0 3 0,0 0 9,0 0 0,0 0 0,0 4-10,0-1-48,0-9 0,0 10 1,2-8-24,4-1-9,-4 5 1,6-8 0,-8 4-36,0-3 1,2-3 0,2 1-72,2-1 0,5-5 1,-3-2-29,2-3 0,-5-1 0,7-6-139,2 0 0,-5 0 0,3 0-101,2 0 1,1-6 0,1-1 0,-3-1-24,-1 0 0,-6-4 0,3 5-224,-1-3 448,6 6 1,-10-11 135,7 3 0,-7-4 0,12-1 0,-7-1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5:12.696"/>
    </inkml:context>
    <inkml:brush xml:id="br0">
      <inkml:brushProperty name="width" value="0.08571" units="cm"/>
      <inkml:brushProperty name="height" value="0.08571" units="cm"/>
      <inkml:brushProperty name="color" value="#00A0D7"/>
    </inkml:brush>
  </inkml:definitions>
  <inkml:trace contextRef="#ctx0" brushRef="#br0">31 53 7482,'-11'-8'-313,"-1"-4"1,8 3 0,0-1 278,8 2 1,0 2 0,8 6-1,1 0 156,3 0 1,1 0-1,3 0 1,1 0-129,2 0 0,0 0 1,-5 0-1,-1 0-79,1 0 0,-1 0 1,1 0-1,-1 0 85,1 0 0,-1 8 0,1 2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5:13.410"/>
    </inkml:context>
    <inkml:brush xml:id="br0">
      <inkml:brushProperty name="width" value="0.08571" units="cm"/>
      <inkml:brushProperty name="height" value="0.08571" units="cm"/>
      <inkml:brushProperty name="color" value="#00A0D7"/>
    </inkml:brush>
  </inkml:definitions>
  <inkml:trace contextRef="#ctx0" brushRef="#br0">228 71 6387,'0'-10'724,"0"0"-320,0 4-236,0 4 0,-2-7-60,-4 3 1,2 4-89,-7-4 0,1 2 0,-4 0 37,3-1 0,5-1 1,-6 6-58,-1 0 0,3 0 0,0 2 1,0 2-30,1 1 1,5 3 0,-4-4 9,0 2 0,6 7-13,-3-1 1,3 4-1,4-1 14,3-3 1,-1 1 0,8-5 23,2 2 1,1 0-1,3 3 46,-1-1 1,0-6 0,1 3 74,-1-1 1,-5 4 72,0-6 1,-8 1-53,1-1 1,-5-4-1,-5 4-143,-7-4 1,-4-2 0,-1 0 0,-1 0-85,1 0 1,-2 0 0,-3 0-334,-1 0 1,0 0 0,5 0-349,1 0 1,5 0 759,0 0 0,9-8 0,-5-2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5:13.865"/>
    </inkml:context>
    <inkml:brush xml:id="br0">
      <inkml:brushProperty name="width" value="0.08571" units="cm"/>
      <inkml:brushProperty name="height" value="0.08571" units="cm"/>
      <inkml:brushProperty name="color" value="#00A0D7"/>
    </inkml:brush>
  </inkml:definitions>
  <inkml:trace contextRef="#ctx0" brushRef="#br0">0 88 7702,'0'-17'-15,"0"-1"1,0 1 212,0-1 1,8 9-81,3 3-86,5 4 1,1 2-1,1 2 1,1 4 104,5 5 0,-5 7 0,4 3 1,-3 4-15,-3 3 0,3 3 0,1 9 0,0 7-26,-5 3 0,1 3 0,-5 1 0,1 4-53,-1 6 0,2-4 0,-9-3 0,-1-7-157,-2-3 0,-4-3 1,-3 3-1,-7-4-281,-4-1 1,-7-5-1,-2 4 1,-4-2-919,-8 2 1312,2-5 0,-8 7 0,8-8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6:09.182"/>
    </inkml:context>
    <inkml:brush xml:id="br0">
      <inkml:brushProperty name="width" value="0.08571" units="cm"/>
      <inkml:brushProperty name="height" value="0.08571" units="cm"/>
      <inkml:brushProperty name="color" value="#00A0D7"/>
    </inkml:brush>
  </inkml:definitions>
  <inkml:trace contextRef="#ctx0" brushRef="#br0">1 891 6042,'0'-10'236,"0"2"-73,0 8-13,0-7-14,0 5-40,0-6-69,0 0 0,0 4 14,0-7 0,6 5-7,-1-6 1,7 6-1,-4-3 1,1 1 0,-3-4 0,4 5 1,-2-3-19,5 6 0,-9-10 1,8 7-38,1-3 35,-5-2 1,8 1 0,-5 1-63,5 2 50,1-5 1,1 5-1,-1-6 1,-1 3-3,-5-3 1,5 0 0,-4 1 0,3 3-1,3 2 0,-3-5 1,-1 3-1,-3-2 1,3 1 1,-4 5 0,1-6-1,3 1 5,1 1 1,-3-4 0,0 7 0,-1-3-16,-1-4 0,6 5 0,-5-3 1,5 0 70,1 3 1,1-7 0,-1 4 133,1-3-189,-1-3 0,-1 7 0,-3-1-51,-1-1 45,-1 5 1,7-8 0,-1 7-1,-1-3-9,-4 0 0,3 7 0,-3-5 0,3 0 3,3 0 1,-3 5 0,-1-5 0,-3 0 2,3 0 0,2 1 0,1-5 0,0 4 1,1 3 0,-6-5 0,-1 4 0,3 1 0,1-1 0,3 2 0,-3 4 0,-1-2 0,-2-2 0,-1-1 0,7 3 0,-1-2 0,1 0 0,-3 4 0,-3-4 0,3 4 0,-5-5 0,7 7 0,1 0 0,-1-6 0,1 0 0,-1 2-2,1 2 1,-7 2-1,1 0 1,2-2-2,1-4 1,3 4 0,-1-3 1,1 3 1,-1 2 0,0 0 0,1 0 0,-1-6 0,1 0 0,-1 2 1,-5 2 18,0 2 0,-1 0-14,7 0 0,-1 0-4,1 0 0,-7 0-54,1 0 0,-6 0-191,5 0-255,-7 0 499,4 0 0,-8 0 0,0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2:32.459"/>
    </inkml:context>
    <inkml:brush xml:id="br0">
      <inkml:brushProperty name="width" value="0.08571" units="cm"/>
      <inkml:brushProperty name="height" value="0.08571" units="cm"/>
      <inkml:brushProperty name="color" value="#00A0D7"/>
    </inkml:brush>
  </inkml:definitions>
  <inkml:trace contextRef="#ctx0" brushRef="#br0">193 8 7396,'0'-8'1179,"0"8"-871,0 8-228,0 2 1,0 5 0,0-3 27,0 4 1,-6-5 0,0 1-9,2 1 1,-4 3-1,3 1-63,1 1 1,-4-1 0,0 1 0,0-1-44,1 1 0,-7-1 0,4 1-91,1-1 0,-7 1-187,5-1 0,-3 1 0,0-3-1317,3-3 1601,7-5 0,-12-7 0,7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3:02.967"/>
    </inkml:context>
    <inkml:brush xml:id="br0">
      <inkml:brushProperty name="width" value="0.08571" units="cm"/>
      <inkml:brushProperty name="height" value="0.08571" units="cm"/>
      <inkml:brushProperty name="color" value="#00A0D7"/>
    </inkml:brush>
  </inkml:definitions>
  <inkml:trace contextRef="#ctx0" brushRef="#br0">35 51 7121,'0'-17'1104,"0"7"1,-2-4-511,-4 8 1,4 3-346,-4 8 0,5 7 0,1 9 0,0 5-102,0 1 0,0 8 1,0 5-1,-2-1-276,-4-2 1,4 0 0,-4 2 0,4 2-469,2-3 1,0-1 0,0-2 0,0-2-37,0-4 1,6 2 0,2-9 0,1-5 632,5-3 0,-4-10 0,1 1 0,1 5 0,5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3:03.273"/>
    </inkml:context>
    <inkml:brush xml:id="br0">
      <inkml:brushProperty name="width" value="0.08571" units="cm"/>
      <inkml:brushProperty name="height" value="0.08571" units="cm"/>
      <inkml:brushProperty name="color" value="#00A0D7"/>
    </inkml:brush>
  </inkml:definitions>
  <inkml:trace contextRef="#ctx0" brushRef="#br0">18 263 8097,'-6'-24'0,"0"1"0,1 0 0,5 5-119,0 1 163,0-1 1,0 1-1,0 0 207,0-1-167,0 1 0,7 5 0,5 0 1,3 1 58,3 1 1,5 0 0,0 6 0,-1-1 2,-3 1 1,-1 2-1,-1 2 1,1 0-36,-1 0 1,-1 8 0,-5 3-77,-5 5 0,-4 1 1,-2 1-1,0-1-199,0 1 1,-8-1-1,-3 0 1,-7 1-55,-5-1 1,3-5 0,-3 0-1,4 1-389,1 3 0,1-5 0,-1-1 607,1-2 0,-1 5 0,1-3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3:04.117"/>
    </inkml:context>
    <inkml:brush xml:id="br0">
      <inkml:brushProperty name="width" value="0.08571" units="cm"/>
      <inkml:brushProperty name="height" value="0.08571" units="cm"/>
      <inkml:brushProperty name="color" value="#00A0D7"/>
    </inkml:brush>
  </inkml:definitions>
  <inkml:trace contextRef="#ctx0" brushRef="#br0">18 123 7932,'-2'-16'-1070,"-4"5"916,4 3 0,-6 6 333,8-4 92,0 4 0,0-8 274,0 5-239,0 3-189,0-6 0,0 10 0,0 4 18,0 5 1,0-1 0,0 2-50,0 1 0,2 1 0,2-1 0,2-1-24,-2 2 1,0-5-72,2 3-10,-4 0 1,7-3 0,-5-1 55,2 0-165,7-6 23,-3 13 0,2-13 1,-1 4 70,3-4 0,-6-4 0,0-2 0,-3-4 29,1-1 1,6 3-1,-4-4 1,-1 0 31,1 1 1,0-3 0,-4-5 40,2-1 0,1 1 0,-3-1 0,2 1 100,-2-1 0,-2 7 0,-2-1 29,0-2 1,0 5 26,0-3-49,0 8-148,0-4 1,0 10 0,0 4-99,0 6 1,0 3 0,0 3 0,0-1-200,0 1 1,0-1 0,0 1 0,0-1-125,0 1 0,0-7 0,0 1 0,2 0-188,4-3 0,-4 7 582,3-5 0,5-3 0,0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3.375"/>
    </inkml:context>
    <inkml:brush xml:id="br0">
      <inkml:brushProperty name="width" value="0.08571" units="cm"/>
      <inkml:brushProperty name="height" value="0.08571" units="cm"/>
      <inkml:brushProperty name="color" value="#004F8B"/>
    </inkml:brush>
  </inkml:definitions>
  <inkml:trace contextRef="#ctx0" brushRef="#br0">53 140 7506,'-6'-12'0,"0"1"-377,2-3 1,2-2 293,2-1 1,2 0 180,4-1 0,4 8 1,7 3-1,1 1-78,-1 0 0,0 0 1,1 6-1,-1 0 94,1 0 0,-1 0 1,1 0 27,-1 0 1,-5 0 0,-2 2-22,-3 4-58,-1-4 1,-4 8 98,4-5-120,-4 5 1,4 2 0,-10-1 0,-4 1 36,-2-2 1,5 3 0,-7-5-22,-2 2 0,-1-1 0,-1 5-30,5-2 1,1-8-1,6 3-13,-2 1 1,0 2-55,6 7 0,0-5-35,0 0 1,0-7 0,2 5 5,4-2 1,4 3 0,7-3 51,1 2 1,-1-4 72,1 5 1,-7-7-1,-1 4 177,-2 0 1,-2-4 155,-6 7 0,-2-7-280,-4 2 0,-4-4 0,-7-2 0,-3 0-66,-3 0 1,4 0 0,-7 0-1,3 0-241,0 0 1,0 0 0,5 0 0,1 0-1676,-1 0 1872,8 0 0,-5-8 0,5-1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3:05.009"/>
    </inkml:context>
    <inkml:brush xml:id="br0">
      <inkml:brushProperty name="width" value="0.08571" units="cm"/>
      <inkml:brushProperty name="height" value="0.08571" units="cm"/>
      <inkml:brushProperty name="color" value="#00A0D7"/>
    </inkml:brush>
  </inkml:definitions>
  <inkml:trace contextRef="#ctx0" brushRef="#br0">0 78 7358,'0'-11'-529,"0"-1"887,0 8-215,0-4 1,0 10-81,0 4 0,0-2 0,0 8-16,0 1 1,2 1 0,2-1 90,2-1-70,-1-8 0,-5 11 55,0-3-139,0 4 119,0-7-217,0 7 113,0-14 0,0 7-49,0-3-9,0-4 1,2 4 0,2-12-27,2-5 1,0 1-1,-4-2 15,4-1 0,-2-3 0,5-1 28,-1-1 0,6 1 222,-3-1-225,-3 9 290,8-7-243,-7 6 0,3 1 264,0 3-237,-9 4 0,7 2 48,-4 0-44,-4 0 0,8 2-25,-5 4 1,-1 3 31,8 9 0,-8-1 48,2 1 1,-4-7 41,-2 1 1,0-6 60,0 6-42,0-9-78,0 5-6,0-8 87,0 0-96,0-8 0,0 5 10,0-9 1,0 6-16,0-6 1,0 1-58,0-7 0,2 3 0,1 1-13,3 3-28,8-1 28,-12 2 0,7 1-86,-3 3 0,-4 6-154,4 0 0,2 2 1,-2 9-304,-2 3 1,-1 1 0,1 3 561,2-1 0,2-1 0,-4-3 0,3-3 0,3-2 0,2 5 0,5-3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3:05.372"/>
    </inkml:context>
    <inkml:brush xml:id="br0">
      <inkml:brushProperty name="width" value="0.08571" units="cm"/>
      <inkml:brushProperty name="height" value="0.08571" units="cm"/>
      <inkml:brushProperty name="color" value="#00A0D7"/>
    </inkml:brush>
  </inkml:definitions>
  <inkml:trace contextRef="#ctx0" brushRef="#br0">0 106 7860,'6'-18'0,"0"1"0,-2-1-842,-2 1 1,-2 5 1005,0 1 845,7 7-670,-5-4 0,6 10 0,-8 6 0,0 7-174,0 7 0,0 9 1,0 0-1,0 6-81,0 3 1,0 3 0,-2-4-1,-2 2-262,-2-3 0,1-1 0,5-2 0,0 0-450,0 0 0,0-2 1,0-2-1,0-4 628,0-2 0,0-1 0,0-7 0,7-7 0,3-2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3:05.621"/>
    </inkml:context>
    <inkml:brush xml:id="br0">
      <inkml:brushProperty name="width" value="0.08571" units="cm"/>
      <inkml:brushProperty name="height" value="0.08571" units="cm"/>
      <inkml:brushProperty name="color" value="#00A0D7"/>
    </inkml:brush>
  </inkml:definitions>
  <inkml:trace contextRef="#ctx0" brushRef="#br0">0 263 8097,'0'-26'-389,"0"-3"0,2-4 0,2 0 0,4 2 641,1 2 1,-3 8-1,6-2 167,1 3 1,3 10-1,1 5 68,1 3 0,-1 4 45,1 3-423,-1 5 1,-1 8 0,-5-1 0,-5 1-109,-4-1 1,-2 1-1,0-1 1,-2 0-145,-4 1 0,-3-3 0,-9-1 0,1-2-477,-1 1 0,3 3 0,1-1 620,3-3 0,-1 3 0,-6-5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3:06.312"/>
    </inkml:context>
    <inkml:brush xml:id="br0">
      <inkml:brushProperty name="width" value="0.08571" units="cm"/>
      <inkml:brushProperty name="height" value="0.08571" units="cm"/>
      <inkml:brushProperty name="color" value="#00A0D7"/>
    </inkml:brush>
  </inkml:definitions>
  <inkml:trace contextRef="#ctx0" brushRef="#br0">18 455 8097,'-1'-12'-366,"-5"0"1,4 6 931,-4-5-532,4 7 1,4-4 0,2 6-1,4-2 89,1-1 1,3-3 123,5 2-177,1 4 0,-1-14 328,1 5-338,-1 3 1,1-7 0,-1 3 236,1-4-235,-9-1 0,7-1 0,-5 1 0,3 0 13,-2-1 1,1 1-1,-5-1 1,0-1-81,0-5 0,3 5 1,-5-4-97,-2 3 1,-2 3-17,-2-1 0,0 7 0,-2 1-31,-4 2 1,-4 2-1,-5 8 78,3 4 1,-1-2 0,5 6-55,-2-2 90,6 5 1,-3-9 0,5 8 22,-4 1-21,4-5 1,-6 8-1,8-5 171,0 5-122,0 1 0,0 1 1,2-1 71,4 1 1,2-1 0,5 1 0,-1-3 50,1-3 0,-3 3 0,2-5 1,1 2 41,3-1 1,-4-5 0,-1 4 0,1-1 240,-2 1 1,5-4-141,-3 6 1,-3-3-1,1 5-72,-2-2 0,-4-9 0,-8 5-342,-2 0 34,-8-6 1,3 8 0,-11-7-1,-1 3-464,2-2 0,-1 4 0,1-2 0,-2-2-861,1-2 1422,3-2 0,2 0 0,-1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6:10.729"/>
    </inkml:context>
    <inkml:brush xml:id="br0">
      <inkml:brushProperty name="width" value="0.08571" units="cm"/>
      <inkml:brushProperty name="height" value="0.08571" units="cm"/>
      <inkml:brushProperty name="color" value="#00A0D7"/>
    </inkml:brush>
  </inkml:definitions>
  <inkml:trace contextRef="#ctx0" brushRef="#br0">1 16 7286,'0'-10'692,"0"4"-425,0 12-220,0 4 1,0 2 0,0-1 0,0 3 83,0 1 1,0 5-64,0 3 0,0-3 1,0 3-1,0-4-115,0-1 1,0-1-1,0 1-518,0-1 1,6 1-701,0-1 1265,-1-7 0,3-3 0,-6-7 0,6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6:10.938"/>
    </inkml:context>
    <inkml:brush xml:id="br0">
      <inkml:brushProperty name="width" value="0.08571" units="cm"/>
      <inkml:brushProperty name="height" value="0.08571" units="cm"/>
      <inkml:brushProperty name="color" value="#00A0D7"/>
    </inkml:brush>
  </inkml:definitions>
  <inkml:trace contextRef="#ctx0" brushRef="#br0">52 105 7769,'-5'-17'0,"-1"-1"0,0 1-678,-2-1 0,4 6 662,-7 1-87,7 7-37,-4-4 0,16 8 140,3 0 0,13 8 0,3 2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6:11.690"/>
    </inkml:context>
    <inkml:brush xml:id="br0">
      <inkml:brushProperty name="width" value="0.08571" units="cm"/>
      <inkml:brushProperty name="height" value="0.08571" units="cm"/>
      <inkml:brushProperty name="color" value="#00A0D7"/>
    </inkml:brush>
  </inkml:definitions>
  <inkml:trace contextRef="#ctx0" brushRef="#br0">35 18 6344,'-10'0'447,"2"0"-261,8 0 0,-1 0 166,-5 0-256,4 0 1,-6 2 0,8 4-17,0 5 1,0-1 0,0 2-16,0 1 1,0 3 0,0 1-42,0 1 0,2-7 0,2 1 3,2 2 0,1-1 0,-3 1-63,2-3 67,0-7 0,0 6-85,0-4 65,7-4 0,-9 6-42,8-8 1,-6 0 32,5 0 0,-7-8 1,4-2-1,-2-2 30,-1 1 1,1-1 0,-6-5-6,0-1 0,0 1 0,0-1-50,0 1 1,-2 1 0,-2 3 0,-1 1-142,1-1 0,-6 5 0,0 0-146,1 0 1,-7 6-653,4-4 480,5 5 482,-1 1 0,8 7 0,0 3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56:12.504"/>
    </inkml:context>
    <inkml:brush xml:id="br0">
      <inkml:brushProperty name="width" value="0.08571" units="cm"/>
      <inkml:brushProperty name="height" value="0.08571" units="cm"/>
      <inkml:brushProperty name="color" value="#00A0D7"/>
    </inkml:brush>
  </inkml:definitions>
  <inkml:trace contextRef="#ctx0" brushRef="#br0">0 71 6965,'0'-10'-14,"0"0"340,0 4-3,0 4 35,0-5-158,0 7 0,0 2-20,0 3 1,2-1 0,2 8-61,2 1 1,6 3 0,-6 1-13,-3 1 0,5-1-85,-2 1-38,0-1 0,0 1 19,-1-1 0,3 1-58,-2-1 1,-4-5-22,4-1-10,-4-7 41,-2 4 0,0-16 0,0-3-56,0-5 1,2-1 0,2-1 40,1 1 38,9-1 0,-10 1 0,6-1 76,-3 1-76,7-1 1,-10 1 0,7 1 104,3 5-92,-6-5 1,7 9-1,-5-7 78,0 2 0,5 8 17,-3-1 1,3 3-20,3 2 1,-8 7-1,-3 5-27,1 4 1,-6 1-1,4 1 1,-2-1-7,2 0 1,-4 1 0,5-1-34,1 1 1,-6-1 0,6-1-1,-2-3-22,-1-1 0,3-6-28,-2 6 52,-4-1 0,11 1 0,-5-2-7,2-3 0,-4-1-145,5-6 9,-7 0 0,12-2-339,-5-4 305,-3 4 0,6-13 1,-6 5-1,-1-1-564,1-1 1,6 0 736,-3-5 0,5-1 0,1 1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05.125"/>
    </inkml:context>
    <inkml:brush xml:id="br0">
      <inkml:brushProperty name="width" value="0.08571" units="cm"/>
      <inkml:brushProperty name="height" value="0.08571" units="cm"/>
      <inkml:brushProperty name="color" value="#00A0D7"/>
    </inkml:brush>
  </inkml:definitions>
  <inkml:trace contextRef="#ctx0" brushRef="#br0">70 71 6464,'-7'-10'205,"5"2"-117,-6 8 0,6 0 296,-4 0 177,4 0-287,-6 0 0,7 0-105,-5 0 0,4 2-65,-4 4 0,4-2-85,2 7-25,-8-7 1,6 12-105,-4-5 146,5-3 0,1 8-26,0-5 0,0 5 0,0 1 17,0 1 0,0-1 0,0 1 4,0-1 0,0-5 1,0 0-5,0 1 0,0-3 0,1 0-13,5-3 1,-2 5 0,6-4-2,-2 1 1,5-5-10,-1 2 1,-4-2 0,-1 0 5,1 2 0,-4-1-13,8-5 20,-8 0-40,11 0 27,-5 0 1,1-1-6,1-5 0,-8 2 0,4-6 1,-2 0 4,-1 1 1,1 3 0,-6-6 5,0-1 0,6 3 1,0-2-7,-2-1 0,-2-3 0,-2-1-4,0-1 1,0 1 0,0-1-5,0 1 0,0 5 1,0 1 11,0-3 0,-2-1 1,-2-3 29,-2 1 0,-6 5-28,7 0-4,-9 8 1,10-9-115,-8 7 0,1-6-480,-7 7 0,1-1-196,-1 6 0,7 0 784,-1 0 0,0 7 0,-5 3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06.189"/>
    </inkml:context>
    <inkml:brush xml:id="br0">
      <inkml:brushProperty name="width" value="0.08571" units="cm"/>
      <inkml:brushProperty name="height" value="0.08571" units="cm"/>
      <inkml:brushProperty name="color" value="#00A0D7"/>
    </inkml:brush>
  </inkml:definitions>
  <inkml:trace contextRef="#ctx0" brushRef="#br0">18 263 6659,'-10'9'355,"2"-1"-246,8-8 883,0 0-926,8 0 1,-6-2-11,4-4 0,2 3 1,0-9-31,1-2 0,-5 5 1,4-3 22,0-2 1,-1-1 0,5-3-30,-6 1 0,2 0 1,-3-1-1,-1 1-20,-2-1 0,0 6 1,2 1 0,2-3 0,0-1-25,-6-3 0,-2 9-76,-4 3 45,-4 4 0,-5 4 0,3 4 7,6 5 0,4-1 1,2 2 31,0 1 0,0-3 122,0 1-123,0-7 1,2 10 226,4-8-191,-4 7 0,14-11 76,-5 4 0,-1 2-27,2-2 0,-1 0-70,7-6 0,-9 1 0,-1 3-18,0 2 0,-6 2 21,4-2 1,-4-2 0,-2 7 3,0 3 0,0-4 1,0 1-4,0 3 1,0 1 0,0 3 41,0-1 0,-2-5 89,-4 0-111,4-1 1,-6 1 32,8-1 0,0-5-30,0 6-21,0-8 0,2 4-84,4-8 1,4 0 0,7-2-89,1-4 1,-7 4-1,1-6-202,1 0 0,3 1 1,-1-7 369,-3 2 0,11 1 0,-3-7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4.091"/>
    </inkml:context>
    <inkml:brush xml:id="br0">
      <inkml:brushProperty name="width" value="0.08571" units="cm"/>
      <inkml:brushProperty name="height" value="0.08571" units="cm"/>
      <inkml:brushProperty name="color" value="#004F8B"/>
    </inkml:brush>
  </inkml:definitions>
  <inkml:trace contextRef="#ctx0" brushRef="#br0">228 35 6599,'9'-8'-203,"-1"5"524,-8-9-102,8 8 1,-4-4 39,7 8 0,-5 0 1,6 0 83,1 0-271,-5 0 1,8 2 0,-5 2 0,7 4 49,5 2 0,-2 3 0,8 9 0,1 3-12,-3 2 0,6 2 0,-4 8 0,2 4 26,-2 5 0,2 7 0,-6 3 0,0 4 18,1 2 1,-3 0 0,-7 4-1,-3-2 0,-1 2 0,-8-4 0,1 4 1,-1 4 31,2 4 1,-4 7-1,2-5 1,-6-2-6,-4-2 0,-7 3 0,1-1 1,-5-4-73,-7-4 1,5-4 0,-6 4 0,-1-4-92,-3-2 0,-4-4 0,-4-9 0,-3-6-68,-7-4 1,-3 1 0,-3-3-1,1-7-341,-1-7 1,1-6 0,2-1 0,5-4-806,10-3 0,8-1 1196,9-6 0,1-7 0,-1-3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07.164"/>
    </inkml:context>
    <inkml:brush xml:id="br0">
      <inkml:brushProperty name="width" value="0.08571" units="cm"/>
      <inkml:brushProperty name="height" value="0.08571" units="cm"/>
      <inkml:brushProperty name="color" value="#00A0D7"/>
    </inkml:brush>
  </inkml:definitions>
  <inkml:trace contextRef="#ctx0" brushRef="#br0">192 140 8030,'0'-10'-661,"0"-5"1,0 11 964,0-8-155,0 8 0,0-5 98,0 3-102,0 4 94,0-6-119,0 1 1,0 3 109,0-8 0,0 6-35,0-5 1,-2 7-39,-3-2 1,1-2-115,-8 2 0,6 0 0,-5 6-6,-3 0 1,4 0-1,-1 0-85,-3 0 26,6 8 1,-7 0 0,5 6-1,-2-3-18,1 3 0,7 1-92,-2 3 165,-4-1 0,8 1 58,-3-1 1,5-5 0,5-3-12,7-1 0,-2-2 0,1-8-21,3-4 1,-4 2 0,1-7-10,3-3 1,-4 4 134,1-1-88,1 7 0,3-2 1,-3 12-1,-6 8-13,-4 7 1,-2 6-1,0 10-101,0 4 41,0 3 1,0 9 0,0-1-1,0 2-16,0 5 1,0-7-1,0 2 1,0-5-16,0-1 0,0-3 0,-2 0 0,-2-3-6,-2-3 0,-5-2 0,3-2 0,-2 0 51,-4 0 1,5-8 0,-1-4 0,0-5 35,1-7 1,3-3 0,-6-8-45,-1 0 0,3-10 0,0-7 0,2-10-162,5-6 1,-5-4 0,2-2 0,2-4-214,2-1 0,2-5 0,0-5 0,0 0-191,0 3 0,0 10 1,0 1-483,0 3 816,0 2 0,6 8 0,2 3 0,1 5 202,5 2 0,2 7 0,1-6 0,0 7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08.150"/>
    </inkml:context>
    <inkml:brush xml:id="br0">
      <inkml:brushProperty name="width" value="0.08571" units="cm"/>
      <inkml:brushProperty name="height" value="0.08571" units="cm"/>
      <inkml:brushProperty name="color" value="#00A0D7"/>
    </inkml:brush>
  </inkml:definitions>
  <inkml:trace contextRef="#ctx0" brushRef="#br0">140 140 6093,'0'-10'850,"0"3"-689,0 7 1,0-2 101,0-4-149,0 4 23,0-6-63,0 8 98,0 0 137,0-8 68,0-1-41,0-9-178,0 1 1,-2 1-69,-4 5 0,4 1 1,-5 6-69,-1-2 1,4 0-1,-8 6-4,-1 0 0,5 2 1,0 2-130,1 2 122,5 8 0,-12-5 0,8 9 0,0-1-25,-1 1 1,5-1-1,-4 1 1,2-1-4,-2 1 0,4-1 0,-4 1 0,4-1-13,2 0 0,2 1 24,4-1 1,-2-7 0,8-4-15,1-4 1,-3-4 0,2-4 4,1-6 0,-3-1 1,0-1-1,-3 3 7,-3-3 0,4-1 1,0-3 11,2 1 0,-7-1 135,3 1-134,4 7 1,-8-6 61,4 5-68,-4 3-49,-2 0 1,0 10-1,0 4-221,0 6 1,0 3 0,0 3-36,0-1 0,0 1 0,2-1-119,3 1 1,-3-7-1,6 1 425,0 1 0,-6-5 0,13 8 0,-5-7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08.947"/>
    </inkml:context>
    <inkml:brush xml:id="br0">
      <inkml:brushProperty name="width" value="0.08571" units="cm"/>
      <inkml:brushProperty name="height" value="0.08571" units="cm"/>
      <inkml:brushProperty name="color" value="#00A0D7"/>
    </inkml:brush>
  </inkml:definitions>
  <inkml:trace contextRef="#ctx0" brushRef="#br0">18 43 7881,'-10'-10'1039,"3"2"-959,7 8 0,0 8 65,0 4 0,6 3 0,-1 3-51,-1-1 1,-2-5-1,0-2 1,2-1-11,2 1 0,0-4 1,-6 5-48,0 3 1,2-4-257,3 1 54,-3 1 148,6 6-35,-8-9 48,0-1 0,2-8-207,4 0 188,-4 0 0,6-2 0,-8-4 0,2-3-20,3-1 1,-3-6 0,6 5 0,-2-5 21,0-1 0,7-1 0,-3 1 0,2 1 56,-1 5 0,-5-5 0,6 4 36,1-3 0,-3 3 128,2 1-136,-1-1 1,5 4-35,-5 8 1,-1 2-89,-4 10 77,-4-1 1,6 7-70,-8-1 58,0 1 1,0-7 0,0 1-53,0 2 35,0-7 1,2 7-1,2-6-43,1 1 1,1 3-92,-6 6 2,8-9 89,2-1 0,7-10 34,1-4 0,-7 2 0,-1-7 35,-2-3 0,-1 4 0,-3-1 13,2-3 1,2 1-1,-4-1 227,2 2-235,-1 1 1,-5-1 0,2 2 0,2 1 119,2-1 0,0 4 217,-6-5-114,0 7-243,8-4 0,-6 16 0,3 3-77,-3 5 0,-2-4 1,0-1-1,0 3-391,0 1 1,0-3 0,0 0-822,0 1 806,0-5 1,2 7 481,4-3 0,-4-4 0,6 7 0,-8-5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09.128"/>
    </inkml:context>
    <inkml:brush xml:id="br0">
      <inkml:brushProperty name="width" value="0.08571" units="cm"/>
      <inkml:brushProperty name="height" value="0.08571" units="cm"/>
      <inkml:brushProperty name="color" value="#00A0D7"/>
    </inkml:brush>
  </inkml:definitions>
  <inkml:trace contextRef="#ctx0" brushRef="#br0">35 87 8030,'-2'-17'-253,"-3"-1"129,3 9 0,-8-5 177,4 8-288,4 1-335,-6 5 570,8 0 0,8-8 0,2-2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09.720"/>
    </inkml:context>
    <inkml:brush xml:id="br0">
      <inkml:brushProperty name="width" value="0.08571" units="cm"/>
      <inkml:brushProperty name="height" value="0.08571" units="cm"/>
      <inkml:brushProperty name="color" value="#00A0D7"/>
    </inkml:brush>
  </inkml:definitions>
  <inkml:trace contextRef="#ctx0" brushRef="#br0">141 35 8030,'0'-10'-203,"-2"3"1,-2 5 404,-2-4 94,0 4-74,6-6-62,0 8 0,-2 0 116,-4 0-130,4 0 1,-7 0 55,3 0-129,4 0 1,-8 0 0,6 2 0,-3 2 35,-3 2 1,4 5-1,-4-3 1,3 2-41,3 3 1,-4 3-1,0 1-38,-1 1 1,5-1-1,-2 1 1,4-1 17,2 1 0,0-1 0,0 1-18,0-1 0,6-5 0,1-1 0,3 1-39,4-2 0,1-2 0,3-8-348,-1 0 249,1 0 0,1 0 0,2 0-1011,3 0 807,-1-8 0,-6 4 0,1-8 311,-1-1 0,1-3 0,-1-1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10.691"/>
    </inkml:context>
    <inkml:brush xml:id="br0">
      <inkml:brushProperty name="width" value="0.08571" units="cm"/>
      <inkml:brushProperty name="height" value="0.08571" units="cm"/>
      <inkml:brushProperty name="color" value="#00A0D7"/>
    </inkml:brush>
  </inkml:definitions>
  <inkml:trace contextRef="#ctx0" brushRef="#br0">123 70 6964,'0'-9'841,"0"1"-662,0 8 250,0 0-215,0-8 17,0 6-49,0-5 0,0 5 59,0-4-190,0 4 0,-2-12 14,-4 8 1,2 1 37,-7 5 0,-1 2-71,-5 3 1,1 5 0,3 8-34,1-1 1,6 0-1,-4 1-147,3-1 163,1-7 1,6 6-1,0-5-135,0 5 133,0 1 0,0 1 6,0-1 0,2-7 1,4-4 0,3-4-14,9-2 0,-3-8 0,-1-4-14,-3-3 1,-5 3 0,4 0-4,-2-1 0,-1-3 0,-3-1 21,2-1 0,0 7 128,-6-1-126,8 8-12,-6-4 22,5 8-249,-7 0 79,0 8 1,0-4 0,0 8-141,0 1 0,0 3 0,0 1-287,0 1 1,0-7 0,0 1 73,0 2 0,6-5 501,0 3 0,8 0 0,-5 5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11.344"/>
    </inkml:context>
    <inkml:brush xml:id="br0">
      <inkml:brushProperty name="width" value="0.08571" units="cm"/>
      <inkml:brushProperty name="height" value="0.08571" units="cm"/>
      <inkml:brushProperty name="color" value="#00A0D7"/>
    </inkml:brush>
  </inkml:definitions>
  <inkml:trace contextRef="#ctx0" brushRef="#br0">1 71 7757,'0'-12'-705,"0"0"1621,0 8-817,0-3 0,0 9 0,2 2 1,1 3 35,3 3 1,0-4 0,-4 5 39,4 3 0,-4 2-125,4 1 0,-2-1 1,-1-3-1,3-1-31,-2 1 1,-2-3-38,-2 2-9,8-8 1,-6 11 37,4-3 1,-4-3-180,-2 3 163,0-8 1,0 6-33,0-5 62,0-3-9,0 6 0,0-10 0,0-4 19,0-5 0,1 1 1,3-2-5,2-1 0,0 3 1,-4-1-1,2-3-19,2-2 0,5 5 0,-3-1 0,0-1 39,0-3 1,5-1 142,-1-1-91,3 1 1,3-1 193,-1 1-274,1 7 1,-7-4 0,1 9 34,2 1 1,-5 2-80,3 2 0,-6 8 0,3 3-101,-1 5 0,-2 1 1,-6 1-1,2-1-139,4 1 0,-4-7 1,4 1-1,-3-1-331,3-1 0,-4 6 1,6-7 102,0 1 1,-4 4 488,7-8 0,-7-1 0,12 3 0,-7 2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11.606"/>
    </inkml:context>
    <inkml:brush xml:id="br0">
      <inkml:brushProperty name="width" value="0.08571" units="cm"/>
      <inkml:brushProperty name="height" value="0.08571" units="cm"/>
      <inkml:brushProperty name="color" value="#00A0D7"/>
    </inkml:brush>
  </inkml:definitions>
  <inkml:trace contextRef="#ctx0" brushRef="#br0">1 86 8041,'0'-18'0,"0"1"265,0-1 0,5 7 201,1-1 0,2 8-278,-2-2 1,-4 6-1,4 6 1,-3 6-116,3 3 0,-4 3 0,4-1 0,-4 1-174,-2-1 0,0 1 1,0-1-1,2-1-357,4-5 0,-4 5 1,4-5-305,-5 5 0,-1-4 0,2-3 762,4-1 0,-4 6 0,6-5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11.794"/>
    </inkml:context>
    <inkml:brush xml:id="br0">
      <inkml:brushProperty name="width" value="0.08571" units="cm"/>
      <inkml:brushProperty name="height" value="0.08571" units="cm"/>
      <inkml:brushProperty name="color" value="#00A0D7"/>
    </inkml:brush>
  </inkml:definitions>
  <inkml:trace contextRef="#ctx0" brushRef="#br0">70 71 8030,'-17'-18'965,"5"3"-411,1 3-885,-1-4 155,2 14-1207,3-5 692,7 7 691,7 0 0,3 7 0,8 3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12.389"/>
    </inkml:context>
    <inkml:brush xml:id="br0">
      <inkml:brushProperty name="width" value="0.08571" units="cm"/>
      <inkml:brushProperty name="height" value="0.08571" units="cm"/>
      <inkml:brushProperty name="color" value="#00A0D7"/>
    </inkml:brush>
  </inkml:definitions>
  <inkml:trace contextRef="#ctx0" brushRef="#br0">18 70 6803,'0'-17'947,"0"5"-6,0 1-264,0-1-24,0 2-428,0 3 0,-5 14 0,-1 5-104,2 4 1,2 1 0,2 0 0,0 1-109,0-1 0,0 1 1,0-1-1,0 1-27,0-1 0,0 1 0,0-1-25,0 1 0,0-1 1,2-1-65,4-5 122,-4-3 0,13-2-151,-3 0 135,3-1 0,-3-5 0,0 0-268,1 0 239,-5-7 1,7 3 0,-5-8-1,2-1-12,-1-3 1,-5-1 0,4-1 0,-2 1 32,-4-1 0,-2 1 1,-2-1-1,0 1 17,0-1 0,0 7 0,-2-1 0,-4 0-145,-6 3 1,-3-5 0,-1 6 0,2 1-477,3-1 0,-1 2-333,-5 6 154,7 0-89,-5 0 877,13 0 0,2 8 0,9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5:07.532"/>
    </inkml:context>
    <inkml:brush xml:id="br0">
      <inkml:brushProperty name="width" value="0.08571" units="cm"/>
      <inkml:brushProperty name="height" value="0.08571" units="cm"/>
    </inkml:brush>
  </inkml:definitions>
  <inkml:trace contextRef="#ctx0" brushRef="#br0">53 70 7686,'-10'0'-422,"-5"-8"192,13 6 194,-14-5 228,14-1 77,-6 6-174,8-6 0,2 8 0,4 0-34,6 0 0,-2 0 0,1 0-47,3 0 1,1-2 0,3-2-63,-1-1 1,1-1 0,-1 6 0,1 0-52,-1 0 1,1 0 0,-1 0-615,0 0 480,1 0 1,-1 0 232,1 0 0,-1-8 0,1-2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7.011"/>
    </inkml:context>
    <inkml:brush xml:id="br0">
      <inkml:brushProperty name="width" value="0.08571" units="cm"/>
      <inkml:brushProperty name="height" value="0.08571" units="cm"/>
      <inkml:brushProperty name="color" value="#004F8B"/>
    </inkml:brush>
  </inkml:definitions>
  <inkml:trace contextRef="#ctx0" brushRef="#br0">18 368 7709,'0'-18'-381,"0"7"0,-2 1 18,-4 2 1358,4-6-347,-5 5-117,7-9-199,0 9-105,0 1 1,6 10 213,-1 4-296,9-4 0,-10 13 1,7-1-1,1 7 43,-2 8 0,5-2 1,-3 2-1,3 4-9,3 6 0,-1 0 0,1 6 0,-1-1-54,1 1 0,5-4 0,0 3 0,1 1-52,1 0 1,-6-7 0,5 1-1,-3-6-86,2-4 0,-3-7 0,1 1 0,-6-6 34,-3-5 0,0 2-268,5-9 200,1 1 0,-7-14 0,-1-3-68,-2-5 114,-2-1 1,-6-1 0,2 1-208,3-1 189,-3-7 1,6 4 0,-8-8 0,0 0-39,0 1 0,6-6 0,0 1 0,-2-8-33,-2-4 0,3 2 0,1-7 0,-2-6 52,-2-4 0,-2-2 1,0-3-1,0 7 9,0 4 1,0 3 0,0 5 0,0 7-353,0 8 0,0 6-316,0 7 0,2 9-655,4 3 1007,3 4 0,3 8 0,0 1-416,1 3 761,11 2 0,-5 13 0,6 2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03:13.355"/>
    </inkml:context>
    <inkml:brush xml:id="br0">
      <inkml:brushProperty name="width" value="0.08571" units="cm"/>
      <inkml:brushProperty name="height" value="0.08571" units="cm"/>
      <inkml:brushProperty name="color" value="#00A0D7"/>
    </inkml:brush>
  </inkml:definitions>
  <inkml:trace contextRef="#ctx0" brushRef="#br0">0 193 8030,'0'-12'892,"0"1"-478,0 7 1,0-2-223,0 12 0,0 4 1,0 7-1,0 1 1,0-7 0,2 1 9,4 1-163,-4 3 0,6-4 0,-6-1 6,3 3-33,-3-6 0,6 7-15,-8-3-96,0-5 0,6 9 27,0-4 1,2-3-170,-3 3-23,-3-8 214,6 4 0,-8-10 5,0-4 0,6-4 1,0-7 4,-2-1 0,-1 7 0,1-1 1,2-2-7,-2-1 1,4-3-1,0 3 62,1 3-37,-5-3 0,10 5 0,-6-6 136,1 5-129,-5-5 0,10 12 0,-7-5 156,3 1-59,-6 2 0,6 4 94,-4-4 0,1 6 1,7-2-49,-2 6 1,-9 10 0,3-2-75,-4 3 1,4 3 0,0-1-31,-2 0 1,-2 1 0,0-3 0,1-1-62,3-2 0,0-7 0,-4 5-70,4-2 120,-4 6 1,8-13-83,-5 5 71,5-4 1,2-2 0,-1 0-95,3 0 66,-6 0 0,7 0 0,-5-2 0,2-4-6,-1-5 1,1 1 0,3-2-1,-1-1 32,-2-3 0,-3-1 1,5-1-1,-2 1 6,1 0 0,-3-1 0,0-1 0,-1-3 14,1-1 0,-6 0 0,4 5 0,-3 1 0,1-1 1,0 7 0,-6-1-136,0-2 0,-8 7-142,-3 1 116,3 4 1,-8 2-125,5 0 96,-5 0 1,5 8-80,-1 3 117,8-3 0,-4 8 61,8-5 1,0 5-1,2-1 1,2-1 147,2-2 0,6-7 0,-5 5 1,1 0 16,0-1 0,3-3 0,-3 6 1,2 0 87,3-3 0,-3 5 0,2-6 154,1 1 1,3 3 0,1 5 37,1 1 1,-6-6 185,-1-1-414,-7 1 0,10-1 68,-9 1-43,1-8 1,-6 6-168,0-4-132,0-5 1,-2 13 0,-3-8 0,-7-2-296,-4-2 0,-1 4 0,-3-1 1,-1-1-463,-2-2 0,-2 4 1,3 0-1,-1-2 883,2-2 0,1-2 0,3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35.346"/>
    </inkml:context>
    <inkml:brush xml:id="br0">
      <inkml:brushProperty name="width" value="0.17143" units="cm"/>
      <inkml:brushProperty name="height" value="0.17143" units="cm"/>
      <inkml:brushProperty name="color" value="#FFFFFF"/>
    </inkml:brush>
  </inkml:definitions>
  <inkml:trace contextRef="#ctx0" brushRef="#br0">0 175 8058,'8'-10'317,"2"3"-248,7 7 1,1 0 0,-1 0-1,0 0 9,1 0 0,5-6 0,2 0 1,3 2-72,3 2 1,-4-4-1,0 0-149,-2 3 177,6 1 1,-9-4-1,5 0-185,-2 2 160,6-6 0,-12 8 1,5-3-1,-5 1-33,-1-2 1,-1 4 0,1-4 0,-1 2-41,0-2 1,-5 5 0,0-5-113,1 4 1,-5 0 0,0-2-558,0-2 273,-6 0 1,7 4 458,-3-3 0,-2 3 0,8-4 0,-9 4 0,5-6 0,-8-2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35.854"/>
    </inkml:context>
    <inkml:brush xml:id="br0">
      <inkml:brushProperty name="width" value="0.17143" units="cm"/>
      <inkml:brushProperty name="height" value="0.17143" units="cm"/>
      <inkml:brushProperty name="color" value="#FFFFFF"/>
    </inkml:brush>
  </inkml:definitions>
  <inkml:trace contextRef="#ctx0" brushRef="#br0">35 35 7726,'-10'-7'-471,"2"5"0,8-8 819,0 4 113,0 4-138,0-5 1,0 20 0,0 5-228,0 1 1,0 0 0,0 1 0,0 1-88,0 2 1,-1 8 0,-3-3 0,-2-1-52,2-4 1,2 2-1,2 1 1,0-1-38,0 0 1,0-2 0,0-5-305,0-1 103,0 1 1,0-1-353,0 1 1,0-1 631,0 1 0,8-9 0,-6-1 0,5-8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36.263"/>
    </inkml:context>
    <inkml:brush xml:id="br0">
      <inkml:brushProperty name="width" value="0.17143" units="cm"/>
      <inkml:brushProperty name="height" value="0.17143" units="cm"/>
      <inkml:brushProperty name="color" value="#FFFFFF"/>
    </inkml:brush>
  </inkml:definitions>
  <inkml:trace contextRef="#ctx0" brushRef="#br0">53 52 7936,'-10'0'-133,"-5"0"205,5 0 65,0 0 31,3 0 1,9 0-40,3 0 0,5 0 0,8 0 1,1 0-43,4 0 1,-1 0 0,5 0 0,0-2 4,0-3 1,2 3 0,4-4 0,-2 4-64,-2 2 0,-5-2 0,3-2 0,-2-2-136,-4 2 1,5 2 0,-3 2-944,-2 0-158,-1 0 487,-3-7 721,-7 5 0,5-6 0,-5 8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37.034"/>
    </inkml:context>
    <inkml:brush xml:id="br0">
      <inkml:brushProperty name="width" value="0.17143" units="cm"/>
      <inkml:brushProperty name="height" value="0.17143" units="cm"/>
      <inkml:brushProperty name="color" value="#FFFFFF"/>
    </inkml:brush>
  </inkml:definitions>
  <inkml:trace contextRef="#ctx0" brushRef="#br0">70 123 7038,'0'-10'-538,"0"3"686,0 7-14,0-8 72,-8 6 159,6-6-146,-6 8 0,6 0 13,-3 0 1,3 2-84,-4 4 0,-2 4 1,2 7-63,2 1 1,1-1-1,-1 1 1,-2-1-44,2 0 1,2-5 0,2 0-30,0 1 34,0 3 0,0 1 0,2-1-2,4-5 10,-4 5 0,13-6-205,-3 7 143,3-7 0,-3 0 0,0-7 1,1 3-24,3-2 0,1-2 0,1-4 0,-1-2-91,1-2 1,-1-7-1,1 1 65,-1-3 1,1-5 0,-3-1 0,-1-2 38,-3 1 0,-7 3 0,2 1 0,-4-1 26,-2-4 1,0 3 0,0-3-1,-2 4-8,-4 1 0,2 1 0,-7-1-259,-3 1 166,-9 7 1,3 0 0,-5 7-143,0-3 85,5 0 1,-5 6-534,8 0 348,7 0 0,2 2 332,8 4 0,8 3 0,2 9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37.867"/>
    </inkml:context>
    <inkml:brush xml:id="br0">
      <inkml:brushProperty name="width" value="0.17143" units="cm"/>
      <inkml:brushProperty name="height" value="0.17143" units="cm"/>
      <inkml:brushProperty name="color" value="#FFFFFF"/>
    </inkml:brush>
  </inkml:definitions>
  <inkml:trace contextRef="#ctx0" brushRef="#br0">1 69 7669,'0'-18'-279,"1"9"0,3 1 574,2 0-33,0 6-23,-6-6 151,0 1-299,0 5 0,0-4 0,2 10 191,4 2-213,-4 7 1,5-3 0,-7 7 0,0 1 44,0-1 1,0 1 0,0-1 0,0 1-51,0-1 1,0 1 0,0-1 0,0 1-46,0-1 1,0 0-1,0 1-39,0-1 0,0 1-43,0-1 1,0 1 67,0-1-83,0-7 101,0-2-104,0-8-129,0-16 193,8 5 0,-4-15 0,6 9 0,0-1-18,-1 1 1,3-1 0,5-1 0,1-2 40,-1-3 0,1 1 1,-1 6-1,1-1 47,-1 1 0,1 5 0,-1 0 37,1-1 0,-1 5 0,0 2-10,1 4 1,-6 2 0,-3 2 100,-1 4 1,-2 4-24,-6 7-119,0 1 1,6 5-1,-1 0 107,-1-1-105,-2-3 0,-2-1 0,0 1 31,0 4-53,0-3 1,0 5 0,0-8 0,2-1-15,4-5 1,-2 5 0,6-4-1,-1 1-74,1-1 0,0-2 0,3-7 0,-1 3-44,2-2 1,1-2 0,3-2 0,-1 0-144,0 0 0,1-8 0,-1-3-717,1-5 0,-6 5 973,-1-1 0,1-8 0,5-7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39.489"/>
    </inkml:context>
    <inkml:brush xml:id="br0">
      <inkml:brushProperty name="width" value="0.17143" units="cm"/>
      <inkml:brushProperty name="height" value="0.17143" units="cm"/>
      <inkml:brushProperty name="color" value="#FFFFFF"/>
    </inkml:brush>
  </inkml:definitions>
  <inkml:trace contextRef="#ctx0" brushRef="#br0">385 53 7136,'-8'-10'-214,"4"1"462,-7 3 1,5 4-98,-6-4 0,8 2 113,-1-2-125,-5 5 0,6-7 101,-8 8 0,1 0-109,-7 0 0,1 2 0,-1 2 0,1 3 0,-1 3 1,1-4 0,-1 6-1,1 1-33,0 3 0,-1 7 1,1 0-1,-1 0-46,1 3 0,1-1 0,3 8 0,1 0-4,-2 4 0,7-4 0,1-4 0,4 2 38,2 2 1,8 0-1,3-4-138,5-6 83,1-3 1,3-5 0,1-1 52,2-3-76,8-7 0,-9 4 0,5-8 0,-2 0-86,-4 0 1,5 0 0,-3 0-1,-2 0-357,-1 0 1,-5-8-1,-1-1 1,-5-3-424,-1 0 0,4 7 858,-6-7 0,7 0 0,-3-5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40.370"/>
    </inkml:context>
    <inkml:brush xml:id="br0">
      <inkml:brushProperty name="width" value="0.17143" units="cm"/>
      <inkml:brushProperty name="height" value="0.17143" units="cm"/>
      <inkml:brushProperty name="color" value="#FFFFFF"/>
    </inkml:brush>
  </inkml:definitions>
  <inkml:trace contextRef="#ctx0" brushRef="#br0">1 16 7595,'0'-9'-154,"0"3"400,0 12 1,0 3 0,0 9-62,0-1 1,0 7-1,0-1 1,0 0-15,0 2 1,0 1 0,2 5 103,4-2-168,-5 0 0,7 6 1,-8-2-73,0-4 57,0 4 1,0-8 0,0 6 23,0-2-114,0-7 0,0 9 0,0-8 0,0-2 62,0-1 0,0-3-152,0 1 1,0-1-47,0 1-34,0-9-37,0-1-162,0-8 329,8-8 1,-4-1-173,8-9 179,-9 1 0,11 5 1,-6 0-180,1-1 178,3-3 0,4-1 0,-3-3 1,-1-1-9,1-2 1,3 0 0,1 5 0,1 1 59,-1-1 1,-1 1 0,-3-1 0,-1 3 56,2 3 1,-1 2 0,1 6 59,-3-1 1,-5-1-1,4 8-6,-2 4 1,-2 3-1,-6 9 1,0-1-14,0 1 1,0 5 0,0 0 0,0 1-59,0 1 0,0-6 1,0 6-1,0-1-66,0-1 1,0 0 0,0-5 0,2-1-111,3 1 1,-3-1 0,6 1-387,0-1 0,-4-5 0,7-3-32,3-1 0,1-2 0,5-6 0,1 0 534,2 0 0,9-8 0,-5-2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41.270"/>
    </inkml:context>
    <inkml:brush xml:id="br0">
      <inkml:brushProperty name="width" value="0.17143" units="cm"/>
      <inkml:brushProperty name="height" value="0.17143" units="cm"/>
      <inkml:brushProperty name="color" value="#FFFFFF"/>
    </inkml:brush>
  </inkml:definitions>
  <inkml:trace contextRef="#ctx0" brushRef="#br0">297 210 7711,'0'-17'-1258,"0"7"1356,0 2 1,0 0 250,0-3 42,0 3-23,0-8-202,0 7 1,0-9-41,0 1 1,0 5 24,0 1 0,0 5-34,0-6 1,0 6 84,0-5-64,0 7 154,-7-4-218,-3 0 1,-8 6 0,1-4 19,-1 4 1,7 2-1,-1 2 1,-1 4-4,-3 6 0,-1 3 1,-1 3-1,1-1-29,-1 1 0,1 5 0,-1 2 0,1 1-57,-1-1 1,9 4 0,1-4 0,2 0-3,0 1 1,0 3 0,6-6-23,0-2 0,8-1 0,4-5-97,3-3 123,3-4 0,-5-8 0,3 0-217,3 0 179,3 0 0,-5-6 0,1-2-173,-1-2 174,1-1 1,-1-7 0,0 1-22,1-1 1,-1 1-1,-1-1 1,-3 1 17,-1-1 0,-6 1 1,4 0 104,-3-1 1,5 1 214,-6-1 0,0 10-214,-6 8 0,0 8 0,0 10 1,-2-1-15,-4 1 0,4-1 1,-6 0-259,0 1 140,7-1 0,-7 1 1,8-1-645,0 1 474,0-1 1,0-5 0,0 0-1,0 1-334,0 3 1,0-5 0,2 1 117,4 1 1,-3-5 0,7 0 444,-2 0 0,5-6 0,-3 5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41.969"/>
    </inkml:context>
    <inkml:brush xml:id="br0">
      <inkml:brushProperty name="width" value="0.17143" units="cm"/>
      <inkml:brushProperty name="height" value="0.17143" units="cm"/>
      <inkml:brushProperty name="color" value="#FFFFFF"/>
    </inkml:brush>
  </inkml:definitions>
  <inkml:trace contextRef="#ctx0" brushRef="#br0">0 53 7643,'8'-9'460,"-6"-7"-134,6 6 1,-8 3-95,0 7 0,0 7 0,0 13-104,0 3 1,0-4 0,0 5 0,0-3 14,0 2 0,0-3 1,0 3-156,0-3 76,0-3 1,6 2-1,-1 3-70,-1 1 1,-2 0 0,-2-5-79,0-1 0,0-5-23,0 0 61,0-9 0,2 5 1,2-10 8,2-4 1,0 3 0,-4-9-184,3-2 202,-3-1 0,12-3 0,-6 1 0,1-1-46,5 1 1,2-3-1,1-1 1,1-4 20,-1-2 1,0 3 0,1-3 0,1 2 73,5 4 1,-5 1-1,4 5 1,-3 1 167,-3 3 1,1 7-1,-1-2-97,1 4 1,-7 10-1,-1 3 1,-2 7-15,-4 5 1,-1-2 0,1 7-1,2-3-87,-2-4 1,-2 4 0,-2-1 0,0-1-112,0 2 0,0-5 0,0 3-803,0-4 687,8-1 1,-6-7 0,5-1-1,-1 0-248,0 0 1,8-7-1,-3 3 474,5-4 0,9-2 0,2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7.825"/>
    </inkml:context>
    <inkml:brush xml:id="br0">
      <inkml:brushProperty name="width" value="0.08571" units="cm"/>
      <inkml:brushProperty name="height" value="0.08571" units="cm"/>
      <inkml:brushProperty name="color" value="#004F8B"/>
    </inkml:brush>
  </inkml:definitions>
  <inkml:trace contextRef="#ctx0" brushRef="#br0">53 70 7670,'-10'-8'-50,"-3"5"1,5-7 293,-2 2 387,6 2-349,-3 6-253,7 0 1,7 0 0,5 0 0,4 0 23,1 0 0,1 0 0,1 0 1,2 0-75,3 0 1,5 0 0,-4-2-1,2-2 34,4-1 0,-4-1 0,2 6 0,1 0-91,-3 0 1,4-2 0,-8-2-1,-2-2-252,-1 2 0,-3 2 1,1 2-832,-1 0 1161,-7 0 0,-2 0 0,-8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42.747"/>
    </inkml:context>
    <inkml:brush xml:id="br0">
      <inkml:brushProperty name="width" value="0.17143" units="cm"/>
      <inkml:brushProperty name="height" value="0.17143" units="cm"/>
      <inkml:brushProperty name="color" value="#FFFFFF"/>
    </inkml:brush>
  </inkml:definitions>
  <inkml:trace contextRef="#ctx0" brushRef="#br0">0 53 7643,'0'-12'-669,"0"1"1246,0 7 169,0-12-526,0 14 0,0-4 0,0 12-29,0 6 0,0 3 0,0 3-79,0-1-91,0 9 0,2-7 0,2 4 0,2-3 42,-2-3 0,-2 1 0,-2-1 1,0 1-106,0-1 0,0 1 0,0-1-17,0 0 1,0 1-63,0-1-109,0-7 137,0-2 0,2-10-2,4-4 67,-4-4 1,5-1 0,-5-1 0,2-2-26,2-1 0,2-2 0,-4-1-42,1 1 80,9-9 0,-6 7 0,5-6 0,-1 1 11,2 1 1,1 0 0,5 5 43,3 1 1,-10 1-1,5 3 1,-3 3 152,1 2 0,1 3 0,1 6-61,-1 5 1,-5-2-1,-2 10 1,-3 3-8,-3 5 0,4 3 1,-2-4-1,-2 2-108,-2-1 1,-2 3 0,0-2-449,0-1 320,0 5 0,0-8 1,2 3-1,2-7-165,1-3 1,3-1-1,-2 5-1079,6-4 876,3 3 1,3-13 478,-1 4 0,1 4 0,-1-1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43.311"/>
    </inkml:context>
    <inkml:brush xml:id="br0">
      <inkml:brushProperty name="width" value="0.17143" units="cm"/>
      <inkml:brushProperty name="height" value="0.17143" units="cm"/>
      <inkml:brushProperty name="color" value="#FFFFFF"/>
    </inkml:brush>
  </inkml:definitions>
  <inkml:trace contextRef="#ctx0" brushRef="#br0">87 192 7643,'10'-8'4,"-2"6"1,-6-7 200,4 3 1,-2 4-230,7-4 0,1 4 80,5 2 0,-5 0-144,0 0 1,-7 0-1,5-2-52,-2-4 1,4 3 3,-7-9 123,1 8 1,0-12-23,0 5 1,0-5 61,-6-1-19,0 7 1,0-5 189,0 3-158,0 4 0,-6-1 1,-2 5 73,-2-2 0,5 0 0,-7 6-15,-2 0 0,5 0 0,-3 0 24,-2 0 0,-1 0 0,-3 2-20,1 4 0,5-2 1,3 7-1,-1 3-37,0 1 1,4-3-1,-3 2 1,-1 3 9,0 4 1,6 3 0,-1-7 0,3 1-5,2-1 0,-6 6 0,0 1 0,2-3 3,2-2 1,2-1-1,2-1 56,4 1-55,-4-1 0,13 1-29,-3-1 1,4-1 0,1-5-47,0-5 1,1-4 0,-1-2-95,1 0 0,-7 0 0,1 0-226,2 0 1,-5 0 0,1-2-1074,-2-4-25,5 4 883,-3-13 534,0 13 0,5-6 0,-5 8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1:44.402"/>
    </inkml:context>
    <inkml:brush xml:id="br0">
      <inkml:brushProperty name="width" value="0.17143" units="cm"/>
      <inkml:brushProperty name="height" value="0.17143" units="cm"/>
      <inkml:brushProperty name="color" value="#FFFFFF"/>
    </inkml:brush>
  </inkml:definitions>
  <inkml:trace contextRef="#ctx0" brushRef="#br0">1 734 6816,'2'-10'623,"3"5"-584,-3 3 0,14 2 0,-6-2 0,1-2 86,1-2 1,-1-2-154,7 2 47,-1-3 1,1-7-1,-1 1 1,1-1-21,-1-3 1,-5-3 0,0 3-1,-1-2-32,-1-3 1,3-7-1,-7 2 1,0-4 14,2-2 1,-6 0-1,4 0 1,-4 0 5,-2 1 1,0 4-1,0 3 1,0 2 2,0 4 0,0-5 0,-2 3 5,-4 2 0,4 1 0,-6 3-23,0 0 0,6 5 0,-3 0 23,3 8 35,2-3 0,0 9 0,0 3 42,0 7 0,0-2 0,0 1 0,0 3 62,0 1 1,-2 5-75,-4 3 1,4-2 0,-4 7 0,4-3 16,2-4 0,-2-1 0,-2-3 0,-1 1 6,1-1 1,2 0 0,2 3 64,0 3-111,0-3 1,0 5 0,2-6 57,3 4-56,-3-3 0,8 5 1,-6-7-1,4-1-8,1 1 0,-3-1 0,6-2 0,0-1-13,-3-2 0,7-3 0,-5 5-33,5-2 1,-4-8 0,-1 1 13,3-3 1,1-2 0,3 0-12,-1 0 0,-1-2 0,-3-2 0,-1-3-14,2-3 0,-5 4 0,3-5 0,2-1 5,1 2 0,1-5 0,-3 3-195,-1-3 198,-1-3 0,7 1 1,-1-1-1,1 1-44,-1-1 0,-1-5 1,-3 0-195,-1 1 209,0 3 0,3 1 1,-1-1-1,-3-2-49,3-3 1,-6 1 0,0 6 38,-1-1 0,-5 1 0,4-1-29,-4 1 0,-4 7 72,-4 4 1,-3 4 13,-9 2 0,3 2 0,1 2 0,4 4-50,3 2 0,-1 1 32,2 7 4,4-1 0,-6-5 0,8-1 40,0 3-28,0-6 1,0 7 0,2-3 0,2 3 59,2 3 0,7-1 0,-1 1 1,4-1 43,1 1 0,1-1 1,-1 1-1,0-1 37,1 1 0,-1-1 0,1 1 0,-1-1-3,1 1 1,-1-7 0,1 1 0,-3 1 196,-3 3 0,1 1-115,-7 1 1,0-1 0,-8-1-134,-4-5 1,-3-1-1,-9-6 1,-1 2-6,-4-2 0,3-2 0,-5-2-496,0 0 240,5 0 1,-11 0-1,6 0 1,0 0-902,0 0 1,1 0 1075,7 0 0,-1-8 0,1-2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2:32.623"/>
    </inkml:context>
    <inkml:brush xml:id="br0">
      <inkml:brushProperty name="width" value="0.17143" units="cm"/>
      <inkml:brushProperty name="height" value="0.17143" units="cm"/>
      <inkml:brushProperty name="color" value="#FFC114"/>
    </inkml:brush>
  </inkml:definitions>
  <inkml:trace contextRef="#ctx0" brushRef="#br0">1834 18 6463,'0'-10'387,"0"2"547,0 8-908,-8 0 0,6 2 20,-4 4 1,3-4-9,-3 4 0,2 1-31,-8-1 15,1 8 1,-1-10-28,0 7 22,8-7 0,-11 10 0,5-6 0,0 1 1,-3-3-1,5 6 1,-2-1 0,-3-1 0,3 4 0,0-7 0,1 1 6,-1 0 0,-2 5 0,-5-3-14,-1 0 1,7 5 0,-1-5 0,1 2-9,1-1 1,-6-5 0,7 6-1,-3-1 20,0-1 1,1 6-12,-7-5 1,1 5 16,-1 1-23,1 1 1,1-7 0,3-1-1,1 0 5,-2 0 0,5-1 0,-3 5-22,-1-3 16,5 1 0,-8 0 0,5-1 3,-5 3 1,-1 2 0,-1-1 5,1-3 0,5 1 0,2-5 1,1 0 9,-1 0 0,-2 5 0,-5-1 0,-1 3-14,1 3 0,1-1 1,3-1-1,3-3-10,2-1 1,1-6-1,1 5 5,-6 3 1,2 0-1,1-1-5,1-1 3,-6-1 1,11 1-1,-7 0 1,0-1-2,0-1 1,5 6 0,-7-5-2,-2 5 0,5-1 1,-1-1-1,0-2 0,1 1 1,3 1 0,-4-1-1,0-1 3,1 2 0,3 1 1,-4 3-1,0-3 6,1-3 0,3 3 0,-4-3 0,0 3 8,1 3 0,3-1 0,-6 1 14,-1-1 1,-1 1 0,1-1-14,1 1-7,8-1 1,-12 1-4,5-1 0,3 0 1,-5 1 0,5-1-6,-2 1 0,0-1 0,-3 1 0,1-1 6,-1 1 1,3-7 0,0 1 0,0 2 5,1 1 1,3-3 0,-4-1 0,0 3-12,1 2 1,3-1-1,-6-1 1,1-3-2,1 3 0,-4 1 0,7 1 1,-1-3-8,0-1 1,-4 0 0,5 5-1,-1 1 5,0-1 1,-3 1 0,3-1 0,0 1 2,0-1 1,0 0-1,5 1 11,-3-1-12,0 1 1,0 1-1,-2 3 1,1 1 7,-1-2 0,-4-1 0,4-1 0,1 2-4,-1 3 0,0 1 0,4-4 0,-2 3-10,3-3 0,-5-2 0,2-1 1,0-1 7,-2 1 1,6 1 0,-5 2 0,1 3-2,0-3 0,0-2 0,4-1 0,-2-1 6,-1 1 1,-1-1 0,4 1 0,-2-1 1,-2 1 0,0-1 0,4 3 20,-3 3-25,3-4 0,-6 7 0,8-9 0,-2 0 10,-4 1 0,4 5 1,-4 0 17,4-1-25,-5 5 1,5-8 0,-4 7 0,2-3 4,-2 0 0,4 6 1,-4-5-1,3-1-2,-3 2 0,4-4 0,-4 7 1,2-3-8,-2-4 1,4 1-1,-4-1 1,3 2 5,-3-1 0,4 3 1,-6-2-1,2-2 5,0-1 1,1 3 0,3 2 0,-2 1 4,-2-1 1,0 0-1,4-2-48,-4 6 34,4-3 1,-5 1 0,7-4 0,0 4 9,0 0 1,-6 4-1,0-5-33,2 1 22,2-6 1,2 10-1,0-6 1,0 3 9,0 3 0,0-4 0,0 0 0,0 0 6,0 0 1,0 0-1,0 5 1,0-5-17,0-2 0,0 4 0,0-4 1,0 0-11,0 1 1,0 3 0,0-4 0,0 0-1,0 0 1,0 7 0,0-3 0,0 2 8,0-2 1,0 4-1,0-4 1,0 2-4,0-2 0,0 2 0,0-6 39,0 2-36,0 3 0,0-1 0,0-2 1,0-2-7,0 6 1,0-11 0,0 5 0,0-2-4,0 0 1,0 1 0,2-7-1,2 2-1,2 5 1,0-5 0,-4 4 0,2-1-2,1 1 1,1-3-1,-4 5 1,2-2 0,2 0 0,0 6 0,-4-3 0,1-1 1,3 0 0,2 4 1,-4-4-1,2 1 14,-2-1 1,-1 4 0,1-4 0,2 0-11,-2 1 1,4-3 0,-2-4 0,-2 3-4,-3 1 0,5 0 0,2-3 0,0 1 0,0 2 0,-1 1 0,-3-5 1,4 2-2,2 3 1,-6-1 0,3-4 0,-1 3-8,0 1 0,6 6 0,-5-6 0,1 1 6,0 1 0,0-4 0,-4 8 0,3 0 3,3-1 0,-6 3 0,4-6 0,-3 2-11,1 4 0,6-4 0,-4 0 1,-1-1-17,1-5 1,4 0-1,-4 1-55,1 1 75,-5 0 0,10-5 0,-6-1 0,1 1-11,5-1 0,-1 1 0,1-1 53,-2 0-38,-1 1 1,1-1 0,0 1 0,1-1 2,3 1 0,1 5 1,-1 0-1,-3-1-6,-1-3 1,0 4-1,5 1 1,-1-3-5,-5-2 1,5-1 0,-5-1-1,5 3-5,1 3 1,-5-4 0,0 5 0,1-5 4,3-1 0,1-5 0,1 3 1,-1 1 10,1-3 1,-1 3-1,1-5 1,-1 3-27,0 3 1,-1-1-1,-2 1-28,-3-1 46,1 1 0,3-7 0,-1 1-19,-2 2 21,-1 1 1,1 1 0,0-3 0,1-1-4,3 1 0,-5 1 1,1 0 10,1-3 0,-5 1 1,8 0 0,-5-1 0,3 3 0,-2 1 0,3-3 0,-3 0 1,3 1-2,3 3 0,-1 1 1,1 1-1,-1-1-1,1 1 0,-1-1 0,1 0 0,-1 1 0,1-1 0,5 1 0,0-3-58,-2-3 55,-1 4 1,3-7-1,0 7-90,-1-5 42,-3 5 0,1-6 0,1 7-28,2 1 1,0-7 0,-5-1-1,-1 0-247,1-1 0,-6-3-533,-1 6 858,-7-8 0,12 3 0,-7-7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2:37.118"/>
    </inkml:context>
    <inkml:brush xml:id="br0">
      <inkml:brushProperty name="width" value="0.17143" units="cm"/>
      <inkml:brushProperty name="height" value="0.17143" units="cm"/>
      <inkml:brushProperty name="color" value="#FFC114"/>
    </inkml:brush>
  </inkml:definitions>
  <inkml:trace contextRef="#ctx0" brushRef="#br0">192 228 5884,'-10'0'214,"3"0"264,7 0-435,0-8 0,2 6-15,3-4 0,-3 2 1,6 1 1,0-3 1,-6-2 0,6 4 3,-1-2 1,-5-1 0,6 3-12,0-2 0,-6-2 0,6 4 2,-1-2 0,-3 1 0,6 3-1,-2-4 0,-1 4 0,-3-6 2,2 0 1,8 4-6,-3-7 0,-1 7-5,2-2 0,-3 2 0,5 0-2,-2-2 0,-1 1-8,7 5 0,-7-6 1,1 0-8,2 2 1,1 2 3,3 2 0,-1-2 0,0-2 4,1-1 0,-1-1 1,1 6 4,-1 0 0,1 0 1,-1-2-6,1-4 0,-1 4 0,1-4 0,-1 4-4,1 2 1,-1 0-1,1-2-7,-1-3 0,0 3 0,1-4 2,-1 4 1,1 2-1,-1 0 5,1 0 0,-7 0 32,1 0 0,0 0-14,5 0 0,1 0-9,-1 0 0,1 0-12,-1 0 0,-5 0 0,-1 0-2,3 0 0,-4 0 0,1 2 2,3 4 1,-4-4 0,1 3-1,3-3 0,-5-2 1,3 2-1,2 4 0,1-4 1,3 4-2,-1-4 0,1 4 0,-1-1-1,1-1 0,-7-2 0,1 0 27,1 4-24,3-4 1,-4 8 0,-1-7-1,3 3 7,1-2 0,1 0 0,-3 0 0,-1 2 9,2-2 0,-5 3 0,3 1 47,2 2-52,1-6 0,3 11 0,-1-5 8,0 0 0,-5 3 1,0-5-3,1 2 1,3-1 0,-1 5 0,-1-4 2,-2-3 1,-7 7 0,5-2 7,-2 3 1,4-3 0,-7 0-9,-1 1 1,4-3 0,-2 1 20,-2 3 0,3 2 10,-1 1-38,0 0 1,-6-5 0,2 0 0,2 1 18,2 3 1,0-4 0,-6-1 9,0 3-32,0 1 1,0 3 0,2-1 7,3 1 0,-3-1 1,4 1 4,-4-1 1,-2 1-1,0-1-3,0 0 0,0 1 0,0-1 0,0 1 1,0-7-1,0 1 15,0 2 1,0 1-1,0 3 27,0-1 1,0 1-235,0-1 178,0 1 1,0-1-1,0 0 2,0 1 1,0-6-1,-2-3 1,-2 1 30,-2 0 0,1 1-30,5 7 2,0-8 0,-6 5 0,0-3 1,-2 1-1,4 1 3,-2-3 0,-1-1 0,3 4-1,-2-3 1,-2-1 0,4 4 24,-1-3 1,-9 1-19,2 5 1,3-1-1,-1-2-10,2-3 0,-3 1 0,3 3 0,0-1 8,0-2 0,-3-7 0,3 7 17,-2 2 1,-2 1-16,-5 3 0,0-1 1,-1 1-6,1-1 1,5-5 0,2-1 0,1 1-5,-1-2 1,-2 5-9,-5-3 0,1 3 0,3 1 0,3-3-2,2-1 0,-3-6 0,3 6 3,-2 1 1,-2 3 25,-5 1-27,7-7 0,1 3 0,5-5-18,-2 2 17,0-6 0,0 5 0,-2-3-3,-1 6 1,5-2 0,-4-1-6,0-1 1,4 4 0,-5-4 9,1 1 0,-4 3 0,5 3 4,-3-3 1,4 4-6,-6-5 1,3 5 0,-5-1 9,3-3 0,5 3-22,-6-3 12,8-4 0,-9 7-14,7-3 11,-8 3 1,10-3-1,-5 0-8,1 1 7,2-5 1,-2 8 0,-1-5-2,-1 5 1,-4-5-1,8 1 1,1 0-1,-3-3 0,4 7 0,-6-4 1,3 3 0,-7 3 0,4-1 0,1 1 0,-1-7 0,4 1 0,-6 1 0,3 3 0,-1 1-1,2 1 0,-3-7 1,3 1-3,-2 2 0,4 1 0,-3 3 2,1-1 0,-4 1 0,4-1-1,-1 1 1,3-7 0,-4 1 18,2 1-17,3 3 0,-1-4 0,0-1 0,2 3 2,2-6 0,-4 7 1,0-3-2,3 3 0,-1 3 0,0-1-1,-2 1 0,0-1 0,6 1-1,0-1 0,-6 1 1,1-1 1,1 0 1,2 1-1,0-1 1,-2 1 6,-2-1 1,0 1-1,4-1 1,-2 1-7,-1-1 1,-3 1 0,4-1-1,-2 1 7,2-1 1,-3 0-1,1 3 1,0 1 9,-2 3 1,4-1-1,-5-6-13,1 1 1,2-1 0,4 1 0,-2-1-3,-2 1 0,0-1 1,6 1-1,-1-1-6,-5 0 1,4 1-1,-4-1-1,4 1 0,2 5 1,0 0 0,0-1 0,0-3 0,0 1 0,0 1 11,0 2 0,0 0 0,0-5 0,0-1-5,0 1 0,0-1 1,0 3 9,0 3-10,0-4 1,0 7-1,0-7 1,0 2 7,0 3 0,0-1 1,0-6 8,0 1-19,0-1 0,0 7 1,2-1 2,4-2 0,-4-1 0,4-3 0,-5 1 3,-1-1 0,0 1 0,2-1 0,2 0 3,2 1 0,0-1 0,-6 1-9,0-1 1,0 1 0,0-1-1,0 1-6,0-1 1,2 1 0,2-1 0,2 1 2,-3-1 1,-1 1 0,-2-1-16,0 0 16,0 1 1,0-1-1,2 1 1,2-1 2,2 1 0,0-7 0,-6 1 0,2 2-5,4 1 1,-4 3 0,5-1-1,-1 1-1,0-1 0,0 0 1,-4 1-1,2-1-2,1 1 0,3-1 0,-4 1 0,2-1 1,6 1-1,-7-1 1,1-1 0,2-5 1,-6 5 0,6-6-1,-3 1-1,1 1 1,6 0 0,-4 5 0,1 0 0,-3-1 0,4-2-3,-2-3 4,-2 1 0,-1-1 1,3 1-4,2 2 1,-4 1-1,5 3 3,-7-9 1,10 7 0,-7-4-2,3 3 1,-4 3 0,4-1-4,-3 0 1,1-5-1,-4 0-21,2 1 1,8 3 17,-3 1 0,-1 1 0,0-1 7,-3 1 0,5-1 0,-4 1 4,1-1 1,-3 1 0,4-1-1,-2 1 0,3-1 0,-5 0 6,-2 1-7,6-1 0,-8-5 0,5 0 0,-1 1 0,0 3 0,2-5 0,-4 1 0,2 2 0,5 1 0,-3 1-5,2-5 0,-6 5 1,3-5 0,1 5 0,-6-4 1,6-3-1,-2 1 2,-1 0 0,1-4 1,-4 3-1,2 1 2,2 0 0,2-4 0,-4 5 1,1 3 0,7-5 1,-4 3-1,1 2 0,-5-5 0,4 3-1,0 2-1,-6-7 1,11 9 0,-5-4 0,2 3 0,-4 3 0,3-1 0,-1 0 0,4 1 0,-4-1 0,-1 1 0,1-1 0,4 1 0,-5-1 1,1 1-1,0-1 0,4 1 0,-5-1 0,1 1 0,0-1 0,0 0 0,-4 1 0,3-1 0,3 1 0,-4-1 0,4 1 0,-3-1 0,1 1 0,-4-1 0,2 1 0,0-9 0,-6 7 0,2-4 0,1 3 1,3 3 0,0-1 0,-6 0 3,0 1 1,2-1 0,2 1-1,2-1 0,0 1 0,-6-1 0,1 1-5,5-1 1,-4-5 0,4-1-1,-4 3 0,-2 2 1,6 1 0,0 0-1,-2 1-3,-3-1 0,1-5 1,2 2-1,2 3 1,-2 4 0,-2 3 0,-2-7 0,0 1 1,0-1 0,2 1 0,2 1 0,2 2 0,-3 3 0,-1-1 1,-2-6-2,0 1 2,0 7 0,0-6 0,0 5 1,0-5-1,0-1 1,0-1-1,0 1 1,0-1 0,0 0 1,0 1 0,0 1-1,-2 1 0,-3-3 1,3 5-1,-4-11 1,2 5-2,-2 1 1,4 1 0,-6-1-1,1 1 1,3-1-1,-6 1 1,0-3-1,1-3 0,5 3 1,-4-5-1,0 0 1,6 5 0,-13-5 0,3 7 0,-3 1 0,-3-1-1,1 1 1,-1-1 0,1 1 0,-1-1 0,1-5 0,1-1 0,3 3 0,1 1 0,1-3 0,-5 0 0,2 1 0,3 3 0,1-4 0,-4-1 0,3 1 0,-3-2 0,1 5 0,-1-5 0,2-1 0,-1-3 0,3 2 0,0 0 0,1 0 0,-1-1 0,-2 7 0,-5-4 0,-1-1 0,7 5 0,-1-8 0,-1-2 0,5-2 1,-8 3 29,5 1-28,-5 0 1,5-6 0,-1 0 10,-2 0 0,5 0 1,-3 0 0,-2 0 1,5 0-1,-3 0 1,-2 0-10,-1 0 1,3 0-1,1 0 1,-3 0-7,-1 0 0,-3 0 1,1 0-1,-1 0-4,1 0 1,-7 0 0,-1 0-1,0 0 2,0 0 0,-6 0 1,2 0-1,-3 0 1,3 0 1,-4 0 0,4 0-14,-4 0 1,4 0 0,2 0-1,0-2 1,2-2-211,-1-2 1,1-5 0,4 3 0,-2-2-136,1-3 1,-3-3 0,2-1 0,1-3 359,3-3 0,1-4 0,1-8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24.502"/>
    </inkml:context>
    <inkml:brush xml:id="br0">
      <inkml:brushProperty name="width" value="0.17143" units="cm"/>
      <inkml:brushProperty name="height" value="0.17143" units="cm"/>
      <inkml:brushProperty name="color" value="#FFC114"/>
    </inkml:brush>
  </inkml:definitions>
  <inkml:trace contextRef="#ctx0" brushRef="#br0">245 18 7340,'0'-10'-985,"0"2"1827,0 8-830,8 0 60,-6 0-24,6 0 1,-6 6 69,3 0-67,-3 0 0,8-4 7,-4 4 0,-2-2 45,7 7-64,-7-7 1,10 6-26,-8-4 1,5-3-1,-3 7-6,2-2 1,-4-2 0,3-4-39,-1 4 42,-2-5 1,2 9-15,3-4 18,-3-4 1,8 8 4,-5-5 0,3-1 1,-1 6 13,-1-2 1,0 5-19,5-1 1,-1-2 0,-3-1 6,-1-1 1,0 6 5,5-3 1,1 5-19,-1 1 1,-1-5 0,-3-2 55,-1-3-52,-8 7 0,9-10 0,-7 8-10,8-1 0,-11 1 0,7 0 1,0-1 4,0-1 0,-5 3 1,5-5 5,-2 2 0,4 2 1,-5 3-1,1-1 10,0-3 0,3-5 0,-5 6 0,0-1-6,2-1 0,-4 4 1,5-7-1,-1 3-1,-4 4 0,4-5 1,0 3-27,1 2 1,-3 1 8,6 3 8,-8-9 0,9 7-5,-7-4 3,8 3 0,-12-3-1,3-1-4,5 1 1,-6 5 0,6 1 7,-3-1 0,1-5 0,-4 0 6,2 1 0,2 3 0,-4 1-8,1 1 1,3-1 0,-4 1 8,2-1 1,2 1-1,-5-1-4,3 0 0,2 1 0,-4-1 6,2 1 1,0-1-1,-4 1 11,3-1-20,-3 1 1,6-1-12,-8 1 8,8-1 0,-6 1 0,4-1 21,-4 1-24,-2-1 0,1 0 0,3 1 1,2-1 5,-2 1 1,-2-1 0,0 1 0,2-1 3,2 1 1,-1-1 0,-5 1-1,0-1 2,0 1 0,6-7 0,0 1 0,-2 1 6,-2 3 1,-2 1-1,2 1-14,4-1 0,-4 1 0,3-1 0,-3 1 3,-2-1 1,2-1 0,2-3 0,2-1-3,-2 2 0,-2 1 17,-2 3-20,0-1 0,2 0 0,2 1-2,1-1-1,1 1 1,-6-1 0,0 1 0,0-1 2,0 1 1,2 3-1,2 0 1,2-1 1,-2 1 1,-2 0 0,-2-3-1,0-1-3,0 1 0,2-1 1,2 1-1,1-1 1,-1 1 1,-2-1 0,-2 1 1,0-1 1,2 1 0,2-1 0,2 1 5,-2-1 1,-2-5 0,-2-1 12,0 3-22,0 1 0,0 3 0,0-1 6,0 1-5,0-9 1,0 7 0,0-4-13,0 3 11,0 3 0,0-1 1,0 1-1,0-1 0,0 0 1,0 1-1,0-1 6,0 1 0,0-1 0,0 1 0,0-1 1,0 1 0,0-1 0,0 1 0,0-1-5,0 1 0,0-1 0,0 1 0,0-1 9,0 0 0,0 1 0,0-1 1,0 1 2,0-1 1,0 3-13,0 3-2,0-11 0,-2 11 1,-2-11 23,-2 3-22,0 3 0,6-1 0,0 0-40,0 1 41,0-8 1,-6 5-1,1-3 1,1 3 5,2 3 1,2-1-1,-2 1-8,-4-1 1,4 1 0,-4-1 0,4 1-6,2-1 1,-6-5-1,1-1 1,1 3 8,2 1 1,0 3-1,-2-1 2,-2 1 0,0-1 0,6 1 0,-2-1-3,-3 1 1,3-7 0,-4 1 66,4 2-69,2 1 0,-6 3 0,0-1 49,2 0-46,2 1 0,1-1 0,-3 1-23,-2-1 20,0 1 1,6 1 0,-2 1-2,-4-3 1,4 4 0,-4-9-2,5 4 1,-1 1-1,-2 1 1,-2-1-4,2 0 0,2-5 1,0 0-1,-4 1 0,4 3 0,-3 1-1,3 1 0,-4-1 1,0 1 5,2-1 0,0-5 0,0-1 2,-2 3-7,1-6 1,5 7 13,0-3-11,-8 3 0,6 3 17,-4-1-23,4-7 0,-4 6 0,1-5 1,-1 3-1,-2-2 0,6 3 0,-4-3-6,4 3 1,-4 3-1,-1-1-2,-3 1 1,6-1 0,-4 1 3,1-1 1,3 0 0,-6 1 13,2-1 1,0-1 0,5-3-1,-3-1-11,2 2 1,-6 1-10,-1 3 10,3-1 1,-2-5 0,6-1-17,-2 3 16,1-6 1,-1 7 0,-2-5 9,-2 0-10,6 5 0,-5-7 0,5 6 1,-2-3 2,2 3 0,-4-4 1,3 1-1,-1 1 1,-2-2 1,4 5-1,-6-3 1,3 3 1,-1-3 0,4-1 0,-4 1-4,-2-2 1,5 5-7,-7-3 0,2 4 1,-3 1 1,1 0 1,8-5-1,-4-2 1,3-1-1,-1 1 0,-6-4 0,4 4 51,-1-3-48,5 7 1,-10-10-6,8 8 5,-7-1 0,11 1 0,-6 0-1,0 1 1,4 1 0,-5-1-5,1-1 0,-4 0 0,5 3 0,-3-3 1,6 3 0,-4-5 1,1 0 0,3 5 1,-8-3 0,6 1 0,-4 1 0,3-2 0,-5-1 5,6 7-5,-7-9 0,11 1 1,-6-6 14,0 2-14,6 7 0,-7-9 11,3 8-11,4 0 0,-8-3 1,6-1 2,-2 0 1,-5 2 8,5 7 1,-6-5 0,6-1-8,3 3 0,-1-6 0,0-1-3,-2 1 0,-2 0 1,4 5-7,-1-1 1,-3-6 0,4 6-1,-2 1 0,-2-5 0,4 0 1,-1-1 0,-1-3 0,4 6 1,-4-2 0,4 5 1,-8-11 0,6 6 1,-1 0 0,-1-4 0,4 5 0,-2 1 3,-2 0 0,-2-4 10,3 5 0,1-1 1,-6 4-2,2-3 0,2-5 1,5 4-4,-5-2 0,4 5-11,-4-1 1,-2-3 0,2 3-3,2 2 0,1-5 17,-3 3-13,4-8 1,-6 6 0,8-5 1,-6 5 17,0 8 0,-1-7 1,1 1 0,4 0-6,-4 5 1,-2-5-7,2-1 0,-1-1 0,3 4-6,-2-3 1,0-5-15,6 6 1,-6-7-407,1 7-613,-1-8-19,6 4 592,0-8 1,0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29.536"/>
    </inkml:context>
    <inkml:brush xml:id="br0">
      <inkml:brushProperty name="width" value="0.17143" units="cm"/>
      <inkml:brushProperty name="height" value="0.17143" units="cm"/>
      <inkml:brushProperty name="color" value="#FFC114"/>
    </inkml:brush>
  </inkml:definitions>
  <inkml:trace contextRef="#ctx0" brushRef="#br0">402 1135 5971,'0'-9'189,"0"1"-74,0 8-27,0-8-19,0 6 20,0-6-50,-8 8 1,6-1 25,-4-5 0,4 2-23,2-8 1,0 6 0,0-5 1,0 5 1,0-6 1,0 6 19,0-5 0,0-1-34,0-5 0,0-1 21,0 1-32,0-1 1,0 7-1,0-1 24,0-2 0,0-1 50,0-3-68,0 1 0,6 0 38,0-1-52,0 1 1,-6 5-1,0 0 21,0-1 1,6-3-12,-1-1 0,3-1 0,-4 1 1,2-1 0,0 7 0,-4-1 12,3-2 1,-1-1-1,6-3-26,-2 1 1,-2 5 0,-4 3-11,3 1 11,-3-6 1,6 10 0,-6-5-19,4 1 16,-4 2 1,8 0-1,-7-1 14,3-3-18,0 6 1,-6-6 0,2 6-1,2-3 4,2-3 1,1 6-1,-3-4 6,2 1 0,6 3 0,-4-6 4,1 2 1,-3-3 0,4 3-9,-2-2 1,-1 6 0,-3-4 9,2 1 0,6 3 0,-5-6-4,3 2 0,-4 3 1,4 3-3,-3-4 0,5 2 1,-4-6-2,1 2 0,-3 1 31,6 1-37,-8 4 0,9-8 1,-5 6 35,2-2-27,-6 1 0,11-1 15,-3 0 0,3-8 11,3 3 1,-1 1-29,1-2 1,-3 7 0,-1-5-13,-2 2 1,-3 0-1,5 5-8,-2-3 1,-3-2 0,5 4 8,-3-2 1,-1-2 0,4 5 1,-3-3 0,-5-2 0,6 4 7,1-2 0,-3-1 0,2 3 1,1-2 0,-5-2 0,0 4 3,0-2 0,-1-1 0,7 3-1,-2-2 1,-7 0 0,5 4 0,0-2-5,0-2 0,-5 1 0,5 3-15,-2-4 1,5 4 0,-3-6 8,0 0-25,5 6 23,-5-5 0,2 7 0,-3-2 5,-1-4 1,6 4-2,-3-4 0,-1 4 1,2 2 2,1 0 1,-3 0-1,2 0-6,1 0 0,-3 0 0,2 0-4,1 0 1,-3 0-1,2 0 0,1 0 1,3 0 0,1 0 3,1 0 1,-1 0 0,0 0 0,1 0 0,-6 0 1,-1 0 20,3 0-24,1 0 0,-3 0 1,0 2-7,1 4 7,3-4 0,-5 6 0,1-8 23,2 0-23,1 7 1,-3-5 0,-1 4 0,1-2 10,-2 2 1,5-4 0,-3 4 8,3-4 1,-3 3 0,0 1-9,1-2 0,3 4 0,1-2-2,1-2 0,-7 0-2,1 1 1,-2-1 0,3 6 13,-1-2 7,0 5-24,5-3 0,-5 2 45,-1-1-46,1-7 0,0 10 1,-3-7 10,-1 3-10,-2-6 1,0 6-1,2-6 1,-1 3 15,1 3 1,4-4 0,-5 4-13,3-3 1,0 7 0,3-4 0,-3 1 3,-2 1 1,4-6-1,-5 3 1,3 1 1,4 0 0,-5-4 0,1 5 0,0 1-1,-1-2 0,1 5 0,4-5 0,-3 2 9,3-1 1,1 1 31,3 5-42,-1 1 1,1-1-1,-1 1-5,1-1 0,-7 1 1,1-1-9,2 1 8,1-9 1,-3 7 0,-1-5 0,1 5 3,-2 1 1,5-5 0,-5 0 0,2 1-12,-1 3 1,-5-5-1,6 1 1,-1 2 8,-1 1 0,6 3 0,-5-1-1,5 1 1,-5-3 0,-1-1 0,-2-3-1,-4 3 1,6 1 0,1 3 3,5-1 1,-5-5-1,-1 0 33,-2 1-39,5 3 0,-9-5 0,6 1 36,-2 2-37,5 1 1,-9-3 0,6-1 15,-2 3-14,5-6 1,-9 7-1,6-3-2,-2 3 1,3 3 0,-3-1 0,0 1 2,-1-1 0,5-5 1,-6 0-1,0 1 4,2 3 1,-7 1-1,7-1 1,-2-3 4,0-1 0,6 0 1,-5 5-1,1 1 5,0-1 0,3 0 0,-3 1 0,0-1-11,0 1 1,3-1 0,-3 1 0,2-1-3,3 1 0,-3-1 0,0 1 0,0-1-1,-1 1 0,1-1 0,4 0 0,-3 1-7,3-1 0,-1-5 0,1 0 0,-2 1-5,1 3 1,-3 1 0,1-1 0,1-3-2,-2-1 0,3 0 1,-5 5-1,2 1 1,3-1 0,-3-5 1,0-1-1,0 3 9,-1 1 0,-3 3 0,4-1 1,0 1 3,-1-1 0,-5 1 0,4-1 1,-2 1 0,-1-1 0,3 1 1,-4-1 35,2 1-44,0-9 0,0 13 0,-1-5 1,1 2 9,2 1 1,-6-3 0,6 1 25,-1-1-30,-5 9 0,8-7 0,-6 4 1,2-3 8,-2-3 1,3 6 0,-1 1 0,0-1 3,2 2 1,-6-5 0,6 5 0,-3-2-13,1 0 0,0 1 0,-4-7 0,2 1-11,2-1 1,1 6 0,-3 1 0,2-3-4,-2-2 0,-2-1 0,0-1 0,2 1 12,2-1 1,-1 1 0,-3-1 0,2 1 0,2-1 1,0 6 0,-4 1 50,4-3-53,-4-2 1,5 1-1,-7 1 21,0 2-19,0 1 1,6-1 0,0 0 0,-2-1 9,-2-3 1,-2 4-1,2 1 1,2-3-10,1-2 0,1 1 0,-6 1 1,0 2-4,0-1 1,0-3-1,2-1 1,2-1-5,2 1 0,0 5 0,-6 0 0,0-2 12,0-1 1,0-3-1,0 1 1,0-1-3,0 1 0,0-1 1,0 1-1,0-1 0,0 1 1,0 5 0,0 0-1,0-2-1,0-1 0,0-3 0,0 3-49,0 3 36,0-4 0,0 9 0,0-7-21,0 2 20,0 1 0,0-7 0,0 0 0,0 3-1,0 3 0,0-3 1,0 3-1,0-4 7,0-1 1,0-1-1,0 1 1,0-1-6,0 1 0,0-1 1,-2 0-1,-2 1-6,-2-1 1,0 1 0,6 1 2,0 5 1,0 1-1,-2 4-18,-3-6 19,3-3 0,-6-3 0,8 1-12,0-1 11,0 8 0,-2-5 0,-2 5-6,-2 0 5,0-6 1,6 7 0,0-7 0,0 2-2,0 3 1,-5 1-1,-1-4 1,2 3-1,2-3 1,2-2 0,0 1-1,0 1 0,0 2 1,0 1 0,0-7 0,-2 1-1,-4-1 1,4 6 0,-4 1-1,4-3 0,2-2 1,0-1 0,0-1 0,0 1-2,0-1 1,-2 1 0,-1 1 0,-3 4 0,0-3 1,4 3 0,-4-4 0,4-1 0,-4-1 0,4 1 0,2-1 0,-5 3 0,-1 1 0,2 2-3,2-1 1,2-3 0,0 1-11,0 3 9,-8-4 1,6 6-1,-3-5 1,3 1-11,2 2 0,-6 1 0,0-7 0,2 1 3,2-1 0,2 1 1,0-1-1,-2 1-4,-4-1 0,4 0 0,-3 1 0,1-1-4,-2 1 1,4-1-1,-4 1 1,4-1-6,2 1 0,-6-1 0,1 1 1,1-1-3,2 1 0,-4-1 0,0 2 13,2 5 5,-6-5 1,7 6 0,-7-5 0,2 1 7,4 2 1,-4 3 0,1-5 0,-1 2 5,0-1 1,-3 3-1,3 0 1,-2 0 0,-3 1 0,3-1 0,0-4 1,0 2-5,1-1 0,-1-3 0,-4-1 0,5-1-2,1 1 1,-4-1 0,5 2 0,-3 3-1,-4 1 1,5 0 0,-1-5 0,0-1-11,0 1 0,-1-1 0,-5 3 1,3 1 4,1 2 0,0 0 0,-5-5 0,1 1-5,5 5 1,-5-5-1,7 4-7,-1-3 9,-6-3 0,7 1 0,-7-1 0,3 3-2,1 3 1,6-4 0,-6 5 0,1-5 7,1-2 1,-4 1 0,7-1 0,-1 1 0,0-1 1,-5 1-1,3-1 1,-2 1-5,1-1 1,5 1-1,-4-1 1,0 0-2,1 1 1,-1-1 0,-4-1 0,3-2 6,-3-3 1,4 1 0,-1 5 0,-1 1-4,3-1 0,-5-5 1,6-1 15,-2 3-14,-1 2 1,-1-1 0,2-1-31,3-3 29,-7 1 1,6 0-1,-5-1 1,1 1-4,-1-2 0,3 5 0,-2-3 0,-1 3-4,-3 3 1,-1-7-1,1 1 1,3 2 5,1 1 0,0 3 0,-5-1 0,-1-1 4,1-5 1,5 5-1,1-5 1,-3 5 9,-2 1 0,-1 1 1,0-1-10,-1 1 0,1-3 0,-1-1 1,3-2-2,3 1 1,-4 1-1,5-1 1,-5-1-2,-1 2 0,5-5 7,1 3-2,-1 0 1,-6 3-1,1-1 4,-1-3 1,7-5 0,-1 6-5,-1 1 1,3-3 0,-2 2-6,-1 1 1,3-3 0,-2 2-3,-1 1 1,-1-3 0,1 0-1,3-1-1,2 1 1,-4-4 0,5 4-1,-3-3 2,-4-3 0,5 4 1,-3 0-1,-1 1 1,-3-3 0,-1 4 0,-1-2 0,6-3 0,3-3 0,1 4 0,-6-4 0,5 8 0,-9-6 0,1 2-1,-1-3 0,1 1 0,-1 0 0,1 2-1,-1-2 1,1 4 0,-1-2-1,1-3 2,0-1 0,-1 4 0,1 0 0,-1-2 5,1-2 1,-1 4 0,1-1 0,1 1 5,5 2 1,-5-6 0,4 4-1,-3-4 0,-3 4 0,1-1-3,0-1 1,-1-2 0,1 0 20,-1 4-22,8-4 0,-5 6 30,3-8-28,-3 7 0,-3-5 35,1 4-36,-1-4 0,7-2 0,-1 0 3,-2 0 1,5 0-1,-3 0-8,-1 0 0,-3 6 1,-1 0 0,-1-2 0,1-2 0,-1-2-2,1 0 0,-1 0 0,1 0 0,-1 0 27,1 0 0,-1 0 0,1-2 0,-1-2-16,1-2 1,0 0-1,-1 6-31,1 0 25,7-8 1,-6 6-1,5-3-29,-5 3 26,-1-6 1,-1 6-1,1-4 1,-1 2-2,1-2 0,-1 4 1,1-5 1,-1-1 1,1 6-1,0-6-3,-1 1 1,1 5 0,1-6 0,3 2-3,1 0 0,2-2 0,-3 5 0,3-5-1,2-2 1,-4 4-1,5-3 1,-1-1-3,0 0 1,-5 0-1,3-3 1,-2 3-1,1 2 0,5-3 1,-4 3-29,2-2 29,-5-1 1,9-1 0,-8 0 1,-1-1 0,-3-3 11,-1-1-6,7 7 1,-6-5 0,7 3 0,-1-4 0,-4 5 1,7 1-1,-1 0-5,0 1 1,0-1-1,5-4 1,-5 3-4,-2-3 0,4 1 0,-3-1 1,1 2-19,4-1 0,-4-3 0,2-1 14,2-1 0,-3 1 13,1-1-11,0 1 0,4-1 13,-4 1-10,4-1 0,-5 1 0,7 0 0,0-1 0,0 1 1,-2-1-11,-4 1 1,4-1 0,-4 1-1,4-1-4,2 1 1,0 5 0,0 1 0,0-3 8,0-2 0,0-1 1,0 0 1,0-1 0,0 6 0,0 1 0,0-3 1,0 4 0,0-1-22,0-3 0,0 5-13,0-3 32,0 0 0,0 1 0,0-1-10,0-2 0,0 5-5,0-3 8,0 0 1,0 1 25,0-1-15,0 0 0,2 1 4,4-1 1,-2 1-7,7-7 1,-7 6-1,4 3-11,0 1 1,-4-4 0,5 5-30,-1-3 0,6-2 20,-3-5 1,5-1-22,1 1 36,-7-1 0,4 7 1,-7 1-16,3 2-2,2-5 0,-3 9 0,-1-6-33,0 2 1,0-5 0,5 3-1,-3-2-107,-2 1 1,3 5 0,-5-6 0,0-1-320,2-3 1,-4-1 0,5-1 0,1 1-751,0-1 1235,-6-7 0,11-2 0,-5-8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50.314"/>
    </inkml:context>
    <inkml:brush xml:id="br0">
      <inkml:brushProperty name="width" value="0.17143" units="cm"/>
      <inkml:brushProperty name="height" value="0.17143" units="cm"/>
      <inkml:brushProperty name="color" value="#FFC114"/>
    </inkml:brush>
  </inkml:definitions>
  <inkml:trace contextRef="#ctx0" brushRef="#br0">1 35 6355,'10'0'147,"-1"0"-118,-3 0 0,-2 0-11,8 0 1,-7 0 4,7 0 1,-6-6-3,6 0 0,-7-1 8,7 1 1,-6 4-18,6-4 0,-7 4-17,7 2 15,-8 0 1,6 0 33,-5 0-20,-3 0 25,14 0-33,-14 0 1,7 0 14,-3 0 1,-2 2 1,8 4 1,-6-4 2,5 4-43,-7-4-1,12-2 1,-12 0 5,7 0 0,-5 0-14,6 0 14,-8 0 1,5 0-4,-3 0 16,-4 0 1,8 0 22,-4 0 0,-4 2-3,3 3 1,3-1 5,-2 8 0,6-6-11,-7 5 1,9-7 5,-2 2 0,-3-4-6,3-2-58,0 0 43,5 0 1,-5-2-44,-1-4 34,1 4 1,0-7-24,-1 3 19,-7 4 1,6-6 0,-6 6-4,2-4 1,1 4 5,-1-3 0,-2 3 14,8 2 1,-8 2 8,1 3 27,5-3-27,0 6-18,7-8 1,1 0 0,-7 0-16,1 0 9,-8 0 1,6 0 0,-7-2-2,3-4-2,8 4 1,-10-5 27,7 7 0,-5 0 9,6 0-32,-8 0 1,5 5-1,-5 3 4,2 2 1,0-4-13,-6 5 1,2-7 3,4 2 2,-4-4 0,7-2 1,-3 0-1,-4 0 1,8 0-1,-4 0 0,-4 0 1,7 0-1,-3 0 1,-2 0-3,8 0 1,-7 0 5,7 0-1,-8 0 1,6 6-4,-5 0 1,-3 1 0,6-3-1,0 2-2,-6 0 2,13-6 1,-11 0-3,8 0 2,-8 0 0,6 0-11,-5 0 0,5 0-2,8 0 0,-7-2 11,1-4 12,-1 4 1,1-6 0,0 8 0,-6 0-2,5 0 1,-5 0 0,4 2 3,-3 4 1,1-4 5,-2 4-13,4-4 0,1-2 35,1 0-35,-8 0 0,11 0-4,-3 0-2,-4 0 1,5-2 0,-5-2-4,2-2 1,2-1-5,5 1 0,-5 4 17,-1-4 1,-5 4 14,6 2 1,-6 0-24,5 0 0,-7 2 1,4 2-5,0 2 0,-4-1-9,7-5 14,-7 8 0,6-6-6,-4 4 1,-5-4 0,15-2-1,-4 0 1,3-2 2,3-4 1,-7 4-1,1-4 0,-6 3 0,5-3 0,-5 4 0,6-4 5,-8 4 0,5 2 5,-3 0 11,-4 0-16,14 0-4,-14 0 6,13 0-1,-13 0-6,14 0 1,-12-2-3,7-4 1,-5 4 0,6-3 0,-7 1 8,7-2 87,-8 4-79,12-6 1,-13 8-17,9 0 1,-6 0-2,6 0 10,-9 0 1,7 0-31,-4 0 19,-4 0 1,13 0-2,-3 0 1,-2 0 0,1 0 1,3 0 1,-4-2 1,1-4 0,-5 4 2,6-3 1,-6 3 10,5 2 1,-5 0-9,6 0 1,-6 5 11,5 1 1,-7 2 0,4-4-17,0 2 5,-7 0 1,9-6 74,-4 0-74,-4 0 0,8 0 1,-5 0-7,-3 0 1,14 0-9,-4 0 0,-3 0-44,3 0 1,-6 0-4,5 0 0,1 0-57,6 0 0,-7 0-56,1 0 0,-6 0 1,5 0-83,3 0 1,-4 0-144,1 0-6,1 0 398,-2 0 0,5-8 0,-5-2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52.483"/>
    </inkml:context>
    <inkml:brush xml:id="br0">
      <inkml:brushProperty name="width" value="0.17143" units="cm"/>
      <inkml:brushProperty name="height" value="0.17143" units="cm"/>
      <inkml:brushProperty name="color" value="#FFC114"/>
    </inkml:brush>
  </inkml:definitions>
  <inkml:trace contextRef="#ctx0" brushRef="#br0">18 210 5913,'-9'0'101,"1"0"190,8 0-211,0-8-58,0 6 0,2-8-10,4 5 1,1 1-1,7-6 11,-2 2 0,-7 2 0,5 5 26,-2-5 20,6 4-49,-5-14 0,3 14 62,-1-4-63,-7 5 1,6 1 131,-4 0-123,-4 0 0,8 0 0,-7 1 41,3 5 0,2-2-39,-2 8 0,-2-2 1,5 3-4,-1-1 1,0-8-46,-2 1 1,3-3 7,9-2 0,-6 0 1,-1 0 6,3 0 0,1-7-36,3-5 38,-1 4 0,-5-5 1,-2 5-1,-1 0-6,1 0 1,-4 1 7,5 1 26,1 4 0,-2-8 0,-2 6 34,-1-2 1,-3 1 10,8 5 1,-8 2-19,2 3 1,-3-1-48,3 8 0,-2-8 1,8 2-25,1-4 1,-3-2 0,2 0 15,1 0 0,-3 0 1,2-2-33,1-4 35,-5 4 0,7-12-14,-3 8 11,-4-7-2,7 11 45,-5-14 1,2 14 5,-1-3 1,-5 3 0,4 4 17,-2 3 1,-1 5-27,-1 8 1,-2-1-34,8 1 1,-1-3 0,5-1-12,-4-3 1,3-7 0,-3 2-11,3-4 1,1-4 0,-3-2-23,-1-2 37,0 0 0,5-1 1,1-3-75,-1 0 71,-7-5 0,5 11 0,-3-6-70,3 2 67,-5-5 1,4 9 0,-6-6-2,1 2 1,1 1-1,4 3 21,-3-2 1,-5 0 27,6 6 1,-7 0-1,5 2-26,-2 4 0,0-4 0,-3 4-10,7-4 0,4-2 1,1 0-12,1 0 1,-1 0-1,1-2-8,-1-4 1,0 2-40,1-8 49,-1 8 1,-5-3 0,-2 5-1,-1-2-1,1-2 1,-4 0 38,6 6 0,-7 0 12,7 0 0,-8 2 1,2 4-28,-4 6 1,4-3-6,-1 3 0,9 0-27,-2 5 1,-3-7-23,3-4 20,0-4 13,5-2 1,-5 0-3,-1 0 2,-7 0 0,4-2 0,-6-2-1,4-2 9,-4 0 1,7 6 20,-3 0 0,-2 0 1,8 0 1,-6 0-19,5 0 0,-5 0-3,6 0 1,-1 0-20,7 0 1,-1 0 2,1 0 0,-1 0 0,1 0 6,-9 0 1,7 0-1,-5 0 0,-1 0 113,2 0-106,-8 0 1,11 0 9,-3 0 0,-2 0-12,1 0 1,1 0 0,3 2 5,-3 4 1,4-4-9,-5 4 0,-1-4 0,2-2-4,1 0 0,-3 0 0,1 0-1,3 0 0,-4 0-3,1 0 6,-7 0 1,10 2 0,-6 1-3,1 3 0,-5 0-96,12-6 0,-14 2-169,3 4 0,-1-4 0,2 4-613,6-4 880,11-2 0,-3 7 0,5 3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00.461"/>
    </inkml:context>
    <inkml:brush xml:id="br0">
      <inkml:brushProperty name="width" value="0.17143" units="cm"/>
      <inkml:brushProperty name="height" value="0.17143" units="cm"/>
      <inkml:brushProperty name="color" value="#FFC114"/>
    </inkml:brush>
  </inkml:definitions>
  <inkml:trace contextRef="#ctx0" brushRef="#br0">18 86 7551,'-2'-10'-1487,"-3"4"1537,3 4 1,-6 4 0,8 4-26,0 5 0,0 5 1,0 1-1,0 1 4,0-1 1,0 1 0,2-1-1,2 1 24,1-1 1,1 7 0,-4-1-40,4-2 4,-4 6 1,8-7 0,-6 5 14,1 0-20,9 2 0,-10 2 0,6-1 0,-1-1 4,1 0 0,-4 2 0,3 4 0,-1-2 6,-4-2 0,4 0 1,0 6-1,-1 0 3,1 0 1,4 0 0,-6-2 0,-1-2-4,3-2 1,-4-2 0,6 4-1,0-3-6,-1-3 1,-3 0 0,6-4 0,-1 3-23,-1-3 1,6-2 0,-5-1-1,5-1 0,1-1 1,-1-3-37,-5-1 47,5-8 0,-6 10-18,7-9 5,0 1 1,-5-6-1,0 0-13,1 0 0,3 0 12,1 0 0,-5-2 0,-2-4 7,-3-5 0,1-5 0,-4-1 0,2-1 0,-2 1 0,-2-1 0,-2 1 0,0-1-13,0 1 0,0-6 1,0-1-1,0 1-26,0-2 0,0 4 0,0-9-13,0-1 45,0-2 1,0-2-1,0 1 1,0-1-1,0 0 1,-6-2-1,0-2 1,2-2 8,2 2 0,-4 3 0,1 1 0,1 0 5,2 0 1,2 0-1,0 0 1,2 2-4,4 4 0,1-4 0,7 6 0,-2-2-9,1-1 0,3 9 1,1-4-1,1 2 1,-1-1 1,1 1 0,-1 6 4,0-1 0,1 3 0,-1 3 10,1 6 1,-8 6 0,-3 4 27,1 2 0,-6 7 0,6-1-10,0 4 0,-7 1 0,5 1 110,-4-1-111,6 8 1,-6-5 0,4 3 0,-2-2 30,1 3 1,-3 1 0,4 6-1,-4-4-13,-2-2 0,0 6 0,0-2 0,0 2-14,0-1 1,0 3-1,0-4 1,0 4 1,0 2 0,0 5 1,0 1-1,0-2-19,0-2 0,0 0 0,0 1 0,0 3-4,0-2 0,0-2 0,0-2 0,0 0 4,0 0 1,6 0-1,0-1 1,0-1 3,1-3 0,-3-3 1,6-6-42,-2 2 28,5 1 0,-9-7 0,6 1 0,0-1-3,-1 0 1,3 1 0,5-1-8,1 1 1,-1-8 0,1-5 0,-1-3-14,1-2 0,-1 0 0,1 0 0,-1 0 0,1-2 0,-3-3 0,-1-7 8,-3-4 0,-5-1 0,4-1 0,0 1 5,-1 0 0,-5-3 1,2-1-30,-4-2 29,-2-9 0,6 7 1,0-6-72,-3 2 70,-1 8 1,-2-12 0,0 4-222,0-4 199,8-10 0,-6 6 1,4-6-1,-4 1-8,-2-5 0,2-3 0,2-1 0,1 3 20,-1 1 0,-2 8 0,-2-3 0,2 1 17,4 0 1,-4 6-1,6 6 1,-2 0 7,-1 2 0,7-4 0,-4 8 1,2 1 1,3 3 1,-3 1-1,1 1 1,3 1-14,2 5 1,-5 1 6,1 4 0,-1 4 10,7-4-1,-8 12 1,-3-2 0,-5 8 0,2 1 49,2 3 1,2 1 0,-4 1 127,2-1-172,-1 1 1,-3 5-1,2 0 1,2 1 13,-2 1 0,-2-4 1,-2 6-1,2 0-15,4 1 1,-4-5-1,3 4 1,-3 0-13,-2 0 0,0 1 0,0 3 1,0-2 21,0 2 0,0 2 1,0 2-1,0 2-12,0 3 0,0-3 0,0 4 0,0-4-14,0-2 1,0 0 0,0 0 0,0-2-15,0-4 0,0 2 1,0-6-1,0 0-47,0 0 1,6 5 0,0-7 0,0-2-21,1-1 1,3-5-1,8-1 1,-1-5-98,1-1 0,1 0 0,4-4 0,6 2 175,4-3 0,2-1 0,0-2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8.074"/>
    </inkml:context>
    <inkml:brush xml:id="br0">
      <inkml:brushProperty name="width" value="0.08571" units="cm"/>
      <inkml:brushProperty name="height" value="0.08571" units="cm"/>
      <inkml:brushProperty name="color" value="#004F8B"/>
    </inkml:brush>
  </inkml:definitions>
  <inkml:trace contextRef="#ctx0" brushRef="#br0">51 53 7813,'-17'0'-367,"-1"0"1,8 2 631,5 4 0,5-5 0,5 5 1,7-4-73,4-2 0,7 0 0,2-2 0,4-2-195,8-1 0,0-3 1,9 4-1,1-2-169,-2 2 0,5-4 0,-3 3 1,1-1-246,-1-2 1,-5 6 0,-7-4 415,0 4 0,8 2 0,2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54.503"/>
    </inkml:context>
    <inkml:brush xml:id="br0">
      <inkml:brushProperty name="width" value="0.17143" units="cm"/>
      <inkml:brushProperty name="height" value="0.17143" units="cm"/>
      <inkml:brushProperty name="color" value="#FFC114"/>
    </inkml:brush>
  </inkml:definitions>
  <inkml:trace contextRef="#ctx0" brushRef="#br0">1 53 6032,'9'0'104,"-1"0"1,-6 0 30,4 0-89,-4 0 0,8 0-28,-5 0 0,-1 0 0,6-2 20,-2-3 0,5 3 7,-1-4 0,4 4 17,1 2 1,-5 0-21,-1 0 1,-5 0-1,6 0 19,1 0 1,-3 0-29,2 0-6,-8 0 1,5 0-38,-3 0 22,-4 0 1,14 0-14,-5 0 0,5 0-3,1 0 0,1 0 1,-1 0 14,1 0 0,-7-6 0,1 0 0,1 2 0,3 2 0,1 0 15,1-3 1,-6 3 0,-1-4 46,3 4 1,1 2-21,3 0 0,-7 0 51,1 0-74,-8 0 0,10 2-25,-9 4 9,9-4 1,-12 7 0,6-5-1,-1 2 0,-3 2-16,8-2 0,0-4 1,5 3 0,-5-3 0,-1-2 1,3 0 0,-4 0-6,1 0 0,1-6 6,5 1 0,-5-1 60,0 6-57,-8 0 0,5 0 63,-3 0-50,-4 0 50,14 0-60,-7 0 0,3 0 1,-1 0 3,3 0 0,-4 0 0,1 0-7,3 0 1,2 0 0,1 0 0,0 0 18,1 0 0,-1 0 0,1 0-17,-1 0 0,-5 0 0,0 0 0,-1-2-11,-1-4 0,5 4 51,-3-4 0,-2 4 20,1 2 0,-5 0 10,6 0-60,-8 0 1,9 2-6,-7 4 7,8-4 0,-10 8 1,7-6 10,3 1 0,-4 1 0,1-6 22,3 0 1,1 0-1,3 0-28,-1 0 0,1 0 0,-1 0-21,1 0 1,-1 0 0,1 0-3,-1 0 0,1-2 0,-1-2-10,0-1 0,-5-1 1,0 6 28,1 0 1,3 0 64,1 0-75,-7 0 0,6 0 32,-5 0-25,-3 0 1,6-2 0,-7-2 31,3-2 0,2 0-43,5 6 0,1-2-141,-1-3 1,0 3-272,1-4 0,-1 4-13,1 2 0,-3 2 0,-1 2 31,-2 2 0,-8 1 390,1-1 0,-3 4 0,-2 7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56.144"/>
    </inkml:context>
    <inkml:brush xml:id="br0">
      <inkml:brushProperty name="width" value="0.17143" units="cm"/>
      <inkml:brushProperty name="height" value="0.17143" units="cm"/>
      <inkml:brushProperty name="color" value="#FFC114"/>
    </inkml:brush>
  </inkml:definitions>
  <inkml:trace contextRef="#ctx0" brushRef="#br0">1 193 8002,'0'-18'-1888,"7"9"1921,-5-7-5,6 14 1,-6-6-67,4 8 69,-4 0 0,6-2 9,-8-3 1,2 3 58,3-4-16,-3 4 123,6 2-192,0 0 0,2-6 20,7 0 0,0-1 56,1 1 0,-6 4 28,-1-4 1,1 4-31,5 2 0,-5 0-54,0 0 1,-7 0-29,7 0 50,-8 0-58,11 0 20,-5 0 0,2 0-18,-1 0 0,1 0 0,6 0 1,-1 0 1,-5 0 0,-1 0 0,1-2-15,-2-4 0,5 4 0,-3-4 30,3 5 0,-3-5 1,0 0 47,1 2 0,-3 2 0,2 2 38,1 0 1,-3 0-15,1 0 0,-7 2-48,2 4-4,-4-4 1,4 7-79,0-3 107,0-4-90,1 6 18,-5-8 1,14 0-20,-5 0 0,-1 0 5,2 0 1,-1 0 25,7 0 1,-6 0 64,-1 0 3,1 0 0,5 0-32,1 0 1,-7 6-72,1 0 47,-8-1 0,11-5-65,-3 0 47,4 0 1,1 0-1,1 0 1,-1 0-24,0 0 1,7 0 0,-1 0 0,-2 0 11,-1 0 1,3-1 0,0-3 0,-1-2 10,-3 2 0,-1-4 0,-1 2 2,0 2 0,1 3 0,-1 1 20,1 0 0,-6 0 57,-1 0 1,-5 0-70,6 0 0,-3 1 0,5 3-29,-2 2 31,-9 0 0,13-6-17,-4 0 12,-5 0 0,9 0 0,-4 0-130,3 0 113,-5 0 1,5 0-1,-3 0 1,3 0-5,3 0 0,-6-6 0,-1 0 0,1 1 14,-2-3 1,5 4 12,-3-8 1,3 8 95,3-1 1,-7 3-9,1 2 1,-6 0 0,5 0-102,3 0 1,-4 2-1,1 1 1,3 3-3,1-2 1,-3-2-1,0-2 1,1 0-1,3 0 1,7 0-1,0 0-65,-1 0 69,-3 0 1,-1-6 0,-1 0-1,1 3 44,-1 1 1,1-4 0,-1 0 2,0 2 1,-5-4 0,0 3-56,1 1 0,-3 2 1,2 2-223,1 0 1,3 0 0,1 2-1,1 2 228,-1 1 0,8 9 0,3-4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08.943"/>
    </inkml:context>
    <inkml:brush xml:id="br0">
      <inkml:brushProperty name="width" value="0.17143" units="cm"/>
      <inkml:brushProperty name="height" value="0.17143" units="cm"/>
      <inkml:brushProperty name="color" value="#FFC114"/>
    </inkml:brush>
  </inkml:definitions>
  <inkml:trace contextRef="#ctx0" brushRef="#br0">35 210 7887,'-5'-11'-932,"-1"-1"1,-2 8 959,2-2 15,4 4 33,-6 2 0,10 6-37,4 0 0,-2 8 8,8-3 0,-8 5 1,3 1-26,1 1 1,-6-1 0,4 1 0,-4 1-1,-2 4 1,2-3 0,2 3-1,1-2-1,-1 3 0,-2-3 0,-2 6 0,0 0-16,0 0 1,0 3-1,0 4 1,0 1 8,0 0 1,0 0 0,0 0-16,0 0 4,0 0 0,0 2 0,0 2 0,2 3 1,4 3 0,-4-6 0,6 4 0,-2-3-2,-1 1 1,7 4 0,-4-8 0,2-4-5,3 0 1,-3-2 0,1 0-1,1-4 2,-2-2 1,5-2 0,-3-5-1,3-1-2,3 1 1,-1-1 0,1-1-5,-1-5 1,1-1-1,-1-6-35,1 2 1,-7 0 0,-1-8 36,-2-4 1,0-4 0,-5-7-1,3-1 6,-2 1 1,-2-1-1,-2 1 1,0-3-2,0-3 0,0 2 0,0-6 0,2-1 3,4 1 0,-4-2 1,4-6-1,-4 0-4,-2 0 1,0-2 0,0-3-1,0-5 34,0 0 0,0-5 0,0 5 0,0-1 14,0-1 0,-2 6 0,-2-3 0,-2 3-5,2 8 0,2-4 1,2 6-1,0-4-63,0 2 0,2 8 0,2-4-100,2-2 71,7-2 0,-3 0 1,8 2-44,-1 2 83,8 0 0,-5 0 0,3 1 0,-4 3-4,-1 4 0,5 1 1,0 3-1,-1 1 20,-3 5 0,-1-3 0,-1 8 27,0 3 0,1 1 0,-3 4 0,-1 3 9,-2 7 1,-7 5-1,5 5 1,0 3-2,0 2 1,-7 2 0,3 6 0,-4 0 12,-2 0 0,0 6 0,0 0 0,0-1-25,0 3 0,0-10 1,0 6-1,0 0 9,0-3 0,0 1 0,0-2 83,0 0-102,0 0 0,-6 0 0,1 0 0,1 0-8,2 0 1,2 2 0,0 2 0,0 3-19,0 3 0,0-6 0,2-1 1,2-5-23,1-3 1,9-3 0,-4 2 0,1-6 14,1-3 0,-6-3 0,5-1 0,1-3 2,-2-1 1,5-3 0,-3 3-9,3-6 1,3 2-1,-1-3-12,1-1 0,-1-2 0,1-2-80,-1 0 102,1 0 1,-7-6 0,1-1-1,0-3-10,-3-4 0,5 5 0,-6-3 47,1-1-28,3-3 0,-2-1 0,-4-1 0,-3 1 7,3-1 0,-4-5 1,6 0-1,-2-1 0,0-1 1,-1 4 0,-5-8 0,0-2-6,0-2 0,0-4 0,0-2 0,0-4-2,0-1 1,0-3 0,0-3 0,0 1 22,0 2 0,-5 7 1,-1-5 27,2 2-48,-6 3 1,8 5 0,-4 0-1,5 2 5,1 4 1,0-2 0,0 5-71,0-1 42,0 6 0,1-6 0,5 5 0,4-3-15,0-2 0,5 6 1,-3-3-1,1 3 12,-1-2 0,4 3 1,-5-1-1,5 5 7,1 5 1,1 1-1,-1-2 30,1 7 0,-1 3 44,1 2 0,-1 7 0,-1 5 0,-5 6-10,-5 5 0,2-2 0,-2 8-27,-3 2-7,7 2 1,-8 2 0,4 0 41,-4 0-38,-2 0 1,0 6 0,2-2 42,4-6-46,-4 2 1,5-8-1,-7 8 1,0 0 6,0-1 0,0 1 0,0 0 0,0 0-12,0 0 1,0 0 0,0 0-1,0-2-12,0-4 1,0 4-1,0-2 1,0 4-24,0 0 1,0 4 0,2-12-1,4 2 10,6 0 1,3-7 0,3 1-1,-1-4-91,1-1 0,5-1 0,2-1 1,2-3-155,4-1 0,2-8 0,2 2-345,0-4 605,0 5 0,0-5 0,0 6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35.127"/>
    </inkml:context>
    <inkml:brush xml:id="br0">
      <inkml:brushProperty name="width" value="0.17143" units="cm"/>
      <inkml:brushProperty name="height" value="0.17143" units="cm"/>
      <inkml:brushProperty name="color" value="#F6630D"/>
    </inkml:brush>
  </inkml:definitions>
  <inkml:trace contextRef="#ctx0" brushRef="#br0">16 349 8327,'0'-11'-1101,"0"-1"0,-2 8 1060,-3-1 1,3 1 56,-4-2 1,6 4 54,6-4-63,-4 4 0,7-4 0,-3 0 56,6 3-54,-5 1 1,9 2 0,-4 0 0,3 0 7,3 0 1,-1-2-1,1-2 1,1-2-2,4 2 1,-1 2-1,5 2 1,-2 0-7,-4 0 1,5-2-1,-1-2 1,0-1-3,0 1 1,0 2 0,-3 2 0,1 0-3,-2 0 0,-1-2 0,-3-2 0,1-2-12,-1 2 0,1 2 0,-1 2 7,1 0 0,-1 0 34,1 0-30,-1-8 1,1 7 60,-1-5-62,0 4 1,-5-4-1,0 0 1,-1 0 8,-1-1 0,6 5 1,-5-4-1,5 2 20,1-2 1,1 2 0,-1-5-7,1 1 0,-1 2 0,2 4 0,3-2-39,1-2 1,0 0 0,-3 6 0,1 0-1,2 0 0,3-5 0,-5-1 1,4 2 17,2 2 1,-5 2-1,3 0 1,-2-2-7,1-4 1,1 4-1,-4-4 1,2 3 8,-1-3 0,-3 4 1,-1-4 5,-1 4 1,1-4-1,-1 0 22,0 3-36,-7 1 0,6 0 1,-5-2 3,5-2 1,-4-2 0,-1 4 0,3-2 0,-5 1 0,3 5 0,0-2-8,-3-4 1,7 4 0,-4-4-5,3 4 0,-3 2-1,-1 0-3,1 0 11,6 0-2,-9 0 1,1 0-1,-4 0 0,-4 0 0,13 0-11,-5 0 0,2 0-7,-1 0 0,1 0-16,5 0 0,1 0-18,-1 0 0,-5 0 0,0 0-160,1 0 1,-3 0 211,1 0 0,1 0 0,6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36.224"/>
    </inkml:context>
    <inkml:brush xml:id="br0">
      <inkml:brushProperty name="width" value="0.17143" units="cm"/>
      <inkml:brushProperty name="height" value="0.17143" units="cm"/>
      <inkml:brushProperty name="color" value="#F6630D"/>
    </inkml:brush>
  </inkml:definitions>
  <inkml:trace contextRef="#ctx0" brushRef="#br0">0 612 7582,'0'-17'-1578,"0"5"1553,0 0 61,0 8-63,8-3 0,-4 5 116,7-4-89,1 4 1,0-6-1,-1 6 46,3-4 1,1 5 0,3-7-15,-1 0 1,1 6-1,1-4 1,3 2-21,1-1 1,0 3 0,-3-4-1,1 2 8,2-2 1,6 2 0,-3-6-1,1 3-1,4 3 1,-4-4-1,0 0 1,0 1-8,0-1 0,-3 0 1,3 4-1,0-4 2,0-1 0,-5 5 0,3-4 0,-2 2-1,0 0 0,3-7 0,-5 3 0,4-2 4,2 1 1,-3 1-1,3-3-40,-2 1 24,6 8 1,-6-12 0,6 7 0,-2-1-3,2 4 0,2-3 0,0-1 0,-2 0-4,-1 4 1,-3-1 0,4 1 0,-4 0 0,-2-2 1,4 6-1,-5-4 1,-3 3 0,-2-3 1,1 4 0,1-6-1,2 2 11,-1 0 1,-3-1-1,-1 3 18,-1-2-22,1 0 0,-1 0 0,0-2 8,1-1 0,-1 5 0,1-4-13,-1 0 2,1 6 0,-1-5 0,1 5 0,-1-2-2,1-2 0,-1 0 0,1 4 0,-1-2-2,0-1 0,1-1 1,-1 6 0,1 0 0,-3-2 0,-1-2 13,-2-2 1,-1 0 0,7 6 1,-3-2-1,-1-2-3,-3-1-47,-7-1 0,6 6-190,-4 0-37,-4 0 265,6 0 0,-16 8 0,-2 1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37.132"/>
    </inkml:context>
    <inkml:brush xml:id="br0">
      <inkml:brushProperty name="width" value="0.17143" units="cm"/>
      <inkml:brushProperty name="height" value="0.17143" units="cm"/>
      <inkml:brushProperty name="color" value="#F6630D"/>
    </inkml:brush>
  </inkml:definitions>
  <inkml:trace contextRef="#ctx0" brushRef="#br0">0 1014 7389,'0'-18'-1271,"2"1"1257,4-1 0,-2 7 1,8-1 42,1-2 0,-3 5 1,2-1 140,1 2-167,3-5 1,1 5-1,3-6 91,3 3-83,-4-1 0,8-5 1,-5-1 51,1 1-53,8 7 1,-4-6 0,6 5 0,-2-7 6,-2-5 0,0 10 0,6-5 0,0 3 2,0-1 0,-4-7 0,0-1 0,2 3 8,-2 2 1,-2 1 0,3 1 0,-5-1-10,-2 1 1,4-1 0,-4 1 0,0-1-11,1 1 0,3-1 1,-4 1-1,0 0-18,1-1 0,3 3 1,-4 1-1,2 2-1,4-1 1,0-3-1,0 1-11,-2 3 22,0-3 0,0 7 0,1-6-3,1 3 2,-6-1 0,6 0 0,-8 3 0,0-1 0,3 0 1,-7 0-1,4-3 1,-3 3 0,-3 2 0,1-3 0,-1 3 0,1-2 0,-1 1 0,1-3-12,-1 6 1,-5-2-37,-1 3 0,-7-3 22,2 2-20,4 4 35,-8-6 0,5 6-87,-7-3 66,8 3-240,-6-6 3,6 8 269,-8 0 0,8 0 0,1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37.883"/>
    </inkml:context>
    <inkml:brush xml:id="br0">
      <inkml:brushProperty name="width" value="0.17143" units="cm"/>
      <inkml:brushProperty name="height" value="0.17143" units="cm"/>
      <inkml:brushProperty name="color" value="#F6630D"/>
    </inkml:brush>
  </inkml:definitions>
  <inkml:trace contextRef="#ctx0" brushRef="#br0">36 1153 7064,'-12'-9'-1154,"0"3"1193,9 4 0,-5 0 179,8-4-236,0 4 0,2-6 179,4 8-151,3 0 1,9-5 0,-1-3 8,1-2 1,1 4 0,2-5-1,3-3 4,-3-2 0,6-1 0,2 0 0,2-1-5,-2 1 1,4-7-1,-3-1 1,5-2 23,5-4 1,-3 0-1,4 0 1,-4 2 26,-2-2 1,0-2 0,1-2 0,3 0-52,2 0 1,2 0-1,-4 0 1,3 2-19,3 4 0,5-4 0,5 6 0,-7-2-10,-3 0 1,1 7 0,-5-3-1,-4 4-7,-6 3 1,-6-3 0,-7 11-1,-1-2 11,1 1 0,-1 1 0,-1-3 0,-3 3 4,-1 2 1,-6-5-1,5 3 2,3 0 0,-4-3 0,-1 5 0,1 0-16,0 0 1,-1 0-1,5 5-15,-2-3 0,-1-6 0,7 4-33,-1-1 1,-5 5 0,0-4-33,1 0 1,3 4-179,1-7 232,1 7 1,-7-4-201,1 8 242,-8 0 0,11-8 0,-13 6 0,6-5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38.541"/>
    </inkml:context>
    <inkml:brush xml:id="br0">
      <inkml:brushProperty name="width" value="0.17143" units="cm"/>
      <inkml:brushProperty name="height" value="0.17143" units="cm"/>
      <inkml:brushProperty name="color" value="#F6630D"/>
    </inkml:brush>
  </inkml:definitions>
  <inkml:trace contextRef="#ctx0" brushRef="#br0">53 1118 7648,'-6'18'0,"-1"-1"-391,-3 1 1,6-1 0,-4 0-1,2 1 304,1-1 1,-1 1-1,6-1 132,0 1 0,0-1 40,0 1 0,0-7-17,0 1 0,0-6-22,0 5 1,2-7 0,4 2 0,-3-6-12,9-6 0,-6 4 0,4-5 25,-3-1-45,7-2 1,-4-7 0,7 1 37,1 5-36,-1-5 0,2 0 0,3-7 1,3 2 28,2 1 0,2-5 0,4-2 0,0-2 21,2 0 0,-4 0 0,10-8 0,-2-2 14,2-2 1,-5-5 0,7 1 0,-2-1-19,0-3 1,5-5 0,-3 9 0,2 0-52,3 5 0,1-1 1,-1 4-1,-3 6-31,-3 4 1,-1-2 0,-4 5-1,0 3-16,-2 2 1,4-5 0,-12 1-1,2 2 22,0 1 0,-8-3 0,3 0 0,-5 1 9,-2 3 0,1 2 0,-3-1-40,-3 1 19,4-1 0,-12 7 0,5-1-93,-1-2 1,6 7-160,-3 1 0,-1-2 69,2 2 1,-9-2 0,5 5 207,0-3 0,2-8 0,7 4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39.626"/>
    </inkml:context>
    <inkml:brush xml:id="br0">
      <inkml:brushProperty name="width" value="0.17143" units="cm"/>
      <inkml:brushProperty name="height" value="0.17143" units="cm"/>
      <inkml:brushProperty name="color" value="#F6630D"/>
    </inkml:brush>
  </inkml:definitions>
  <inkml:trace contextRef="#ctx0" brushRef="#br0">51 88 8111,'-17'0'-1044,"5"0"1,3-2 1026,1-4 0,4 4 54,10-4 0,-2 4 0,7 2-21,3 0 0,1 0 0,3 0 0,-1 0-3,1 0 0,7 0 1,2 0 37,0 0-37,6 0 1,0 0 0,8 0 0,0 0 19,2 0 1,-1 0 0,7-2-1,-3-1 9,3-3 1,1-2 0,3 4 0,-1-2-16,0 2 0,7-3 0,-1 1 0,0 0-11,2-2 1,-3 6 0,7-4-1,-2 5-21,-6 1 1,0 0 0,-15 0 0,-2 0-13,-2 0 0,1 1 1,-1 3-41,-4 2 56,-9 8 1,3-10-1,-4 5 1,6 1-8,4 0 1,0-4 0,-2 3-79,-2-1 76,0-2 0,6-6 0,-2 2 1,-2 2-5,-2 1 0,-7 1 1,3-6-1,-2 0-1,1 0 1,-7 0-1,-5 0-42,1 0 1,3 0-321,1 0 376,-7 0 0,-2 8 0,-8 2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40.338"/>
    </inkml:context>
    <inkml:brush xml:id="br0">
      <inkml:brushProperty name="width" value="0.17143" units="cm"/>
      <inkml:brushProperty name="height" value="0.17143" units="cm"/>
      <inkml:brushProperty name="color" value="#F6630D"/>
    </inkml:brush>
  </inkml:definitions>
  <inkml:trace contextRef="#ctx0" brushRef="#br0">0 18 8028,'12'-6'-676,"-1"0"0,1 0 0,6 6 689,-1 0 0,0 0 0,1 2 0,-1 2 40,1 2 0,1 1 0,3-3 48,1 2-87,8 8 1,-4-10-1,8 5 1,2-1 41,4-4 0,-4 4 1,5 0 124,1 1-157,-6-5 1,11 10 0,-7-9-1,0 1 9,1 2 0,-5-4 0,6 6 0,-2-1-29,0 1 0,-1 0 0,-3 3 0,2-1-7,2 2 1,7 1-1,-3 3 1,1-1-1,1 0 1,0 3-1,3 1 1,-3 3 8,-7-3 0,-3-2 0,-2 1 0,2 1 4,4 2 1,-4 1 0,3-7 0,-3 1-10,-2-1 0,8 0 0,1 1-57,1-1 60,6 1 0,-15-3 0,5-1-139,-4-2 111,-2-1 1,-2 5 0,-4-3 0,-6-1-26,-3 2 1,-3-1-1,1 1 1,-1-3-71,1 3 1,-7-4 0,-1 1-51,-2 3 169,5 1 0,-11 3 0,6-1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9.063"/>
    </inkml:context>
    <inkml:brush xml:id="br0">
      <inkml:brushProperty name="width" value="0.08571" units="cm"/>
      <inkml:brushProperty name="height" value="0.08571" units="cm"/>
      <inkml:brushProperty name="color" value="#004F8B"/>
    </inkml:brush>
  </inkml:definitions>
  <inkml:trace contextRef="#ctx0" brushRef="#br0">18 105 7464,'0'-11'-716,"0"-1"760,0 8 0,0-11-51,0 3 0,0 2 121,0-1 1,0 5 143,0-6 165,0 8 3,0-3-211,0 7 1,-6 2 0,0 3-15,3 7 0,1 6 1,2 3-1,0 4-33,0 2 0,0-3 0,0 5 0,0 2-21,0 2 0,0 2 1,0 0-1,0 1-73,0 5 0,0-4 0,0 4 0,0-4-179,0-2 1,5-2 0,1-2 0,-2-4-135,-2-2 0,4-2 0,0-5 0,0-1-680,1 1 0,-3-9 34,8-3 0,-8-6 885,2-6 0,3-3 0,1-9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40.978"/>
    </inkml:context>
    <inkml:brush xml:id="br0">
      <inkml:brushProperty name="width" value="0.17143" units="cm"/>
      <inkml:brushProperty name="height" value="0.17143" units="cm"/>
      <inkml:brushProperty name="color" value="#F6630D"/>
    </inkml:brush>
  </inkml:definitions>
  <inkml:trace contextRef="#ctx0" brushRef="#br0">53 18 7937,'-12'0'-970,"1"0"0,5-6 1107,-6 0-54,8 1-6,-3 5 4,7 0 1,13 5-39,5 1 0,5 0 0,-2-4 0,5 2-12,1 2 0,2 2 0,6-5 0,0 5-19,0 2 1,1 0 0,3 3 0,2-1 9,-2 1 0,4 3 1,-3 1-1,1 1-2,2-1 0,1 3 0,9 1 0,-1 4-13,1 2 0,5 1 0,2 3 0,2-2-9,4 2 0,-2 2 0,-4 2 0,-7 0 2,-3 0 1,-1 0 0,-1-2 0,-3-2 10,-3-2 1,5-6-1,-4 4-17,1-2 6,3 6 0,-1-9 1,-1 5-1,-2-2-2,-4-4 1,-1 1 0,-1-1 0,-2 4-16,-8 3 0,0-7 0,-3 2 0,-3-1-9,-2 1 1,-1-4 0,-1 6 0,1-1-46,-1-1 1,-5 0-1,0-5 1,-1-1-106,-1 1 1,4-1-1,-7 1 176,3-1 0,2 1 0,5-1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41.554"/>
    </inkml:context>
    <inkml:brush xml:id="br0">
      <inkml:brushProperty name="width" value="0.17143" units="cm"/>
      <inkml:brushProperty name="height" value="0.17143" units="cm"/>
      <inkml:brushProperty name="color" value="#F6630D"/>
    </inkml:brush>
  </inkml:definitions>
  <inkml:trace contextRef="#ctx0" brushRef="#br0">35 18 7719,'-10'-7'-1390,"1"5"1293,3-4 158,4 4 37,-6 2 1,22 0 0,3 2-67,2 4 0,3-3 0,1 7 1,6 0-1,4 0 0,2-5 1,0 7-1,0 0 8,0-3 1,6 7 0,1-4 0,3 3-16,4 3 0,1 5 1,4 2-1,3 0-32,1 1 0,8 5 0,-2-2-171,4 4 180,2 2 0,-8 0 1,-2-1-1,-2 3-42,0 4 1,-1-10-1,-9 4 1,-3-2-13,-3 0 0,7 2 1,-5 0-1,1 0-25,-4 0 0,-4-2 1,-4-2-1,-2-2-12,-2 2 1,-8 2 0,3 0 0,-5-2 7,-2-2 0,1-6 81,-1 6 0,1-7 0,-1 3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42.145"/>
    </inkml:context>
    <inkml:brush xml:id="br0">
      <inkml:brushProperty name="width" value="0.17143" units="cm"/>
      <inkml:brushProperty name="height" value="0.17143" units="cm"/>
      <inkml:brushProperty name="color" value="#F6630D"/>
    </inkml:brush>
  </inkml:definitions>
  <inkml:trace contextRef="#ctx0" brushRef="#br0">71 35 7846,'-12'-5'-856,"0"-1"538,1 0 1,-1 0 286,0 0 117,9 0-6,-5 6 0,8 2 0,2 4-23,4 6 1,3-2 0,11-1-1,1 1-8,2 0 1,6 1 0,-3 7 0,1-1-13,4 1 1,-4-1 0,2 1 0,2-1-16,2 1 1,8 5 0,2 2 0,1 0-26,5 1 0,1 3 0,5-6 0,1 0 8,2 2 1,2-3-1,-4 5 1,1-2-21,-7-3 1,1-3 0,-11-2-1,1 3 2,2 3 1,-8-2 0,2 7-138,-6-3 108,-2 6 1,6-10 0,0 6 0,0 1-75,-1-1 1,-1-6 0,-2 2 0,-1-1-3,1 1 1,-6-6 0,0 3-1,-2-7 118,1 1 0,-1 2 0,-6 1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3:42.686"/>
    </inkml:context>
    <inkml:brush xml:id="br0">
      <inkml:brushProperty name="width" value="0.17143" units="cm"/>
      <inkml:brushProperty name="height" value="0.17143" units="cm"/>
      <inkml:brushProperty name="color" value="#F6630D"/>
    </inkml:brush>
  </inkml:definitions>
  <inkml:trace contextRef="#ctx0" brushRef="#br0">80 35 7783,'-18'0'0,"3"-2"-787,3-4 224,-3 4 455,13-5 168,-14 7 114,14-8-142,2 6 0,4-6 1,8 8-1,1 0 15,3 0 0,1 6 1,3 2-1,3 1 7,6 5 0,-2 2 1,2 1-1,2 0-32,2 1 0,4 5 0,2 2 1,4 1-44,1-1 1,5 4 0,7-4-1,4 2 6,2 4 1,2-5 0,4-1 0,-2-2-32,-2 0 1,-13 1 0,1-7-179,-1 1 141,-9-1 1,7 1 0,-8-1-166,-3 1 103,7-1 1,-2 0 144,3 1 0,5 7 0,-7 2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19.073"/>
    </inkml:context>
    <inkml:brush xml:id="br0">
      <inkml:brushProperty name="width" value="0.17143" units="cm"/>
      <inkml:brushProperty name="height" value="0.17143" units="cm"/>
      <inkml:brushProperty name="color" value="#F6630D"/>
    </inkml:brush>
  </inkml:definitions>
  <inkml:trace contextRef="#ctx0" brushRef="#br0">3581 0 6039,'-10'0'199,"2"0"-33,8 0-151,0 8 1,0-6 18,0 6-5,-8-8 22,6 0-34,-5 0 1,-1 0 1,4 0-4,-8 0 0,7 2 6,-7 4 0,6-5 15,-6 5 1,7-4-12,-7-2 0,6 0 0,-4 2-5,3 4 0,-1-4-10,2 4 0,2-4-24,-7-2 21,7 0 0,-6 0-26,4 0 30,4 7 1,-8-5 36,5 4-16,-5-4 1,-7 4 3,-1 0 1,6 2-27,1-3 0,-1-3-16,-5 4 1,5 2 17,0-2 0,1 5-2,-7-5 1,7 2-1,-1-4 8,-2 2 1,5 1-12,-3-1-2,8-4 1,-11 8-1,3-4 0,-4-2-1,-1 7 0,1-5 0,3 4 7,1-2 0,1 3-6,-7-5 0,1 8 0,-1-5 5,1 1 0,5 0 1,0-6-1,-1 1-4,-3-1 1,5 4 0,-1 0 0,-2 0-1,-1-1 0,-2 1 0,-1-4-21,1 2 17,-1 0 1,1-1-1,-1 1 1,1 0 1,-1 2 0,7-4 1,-1 5-1,-2-1 8,-1-4 0,-3 4 1,1 0-5,-1 1 0,1-3 0,0 4 1,-1-1 0,1 1 0,1-4 0,3 4 0,1-3 0,-2-3 1,5 6-1,-3 0 1,-2-1-11,-1-3 0,3 2 1,2 0-1,1 0 9,-1-1 0,-2 5 0,-3-4 4,3 1 1,-1-3 0,5 4 4,-2-2-12,6-2 1,-11 1 60,3 5-63,-3-4 1,3 5 0,2-5-1,1 0 1,-1 0 1,-2 3 0,-5-3-10,-1 2 0,1-1 0,-1 5 0,1-2 2,-1 1 0,1-3 0,0 0 0,-1-1 8,1 1 0,-1-4 1,1 4-1,-1-1-2,1 1 0,-1-4 0,1 5 1,-3 1-5,-3-2 1,4 3 0,-5-5-1,5 0 1,2 0 0,-1 3 0,1-3 11,-1 2-11,1-6 1,-1 11 0,1-5 72,-1 0-71,1 5 0,1-11 1,3 6-1,3-1 1,2 1 0,-5-4 0,3 6 0,-2-1-3,1-1 1,-1 5-1,-5-3-4,-1 4 0,3-5 1,1-1-1,2 0 8,-1-1 1,-3 1-1,-1 4 1,-1-3-3,1 3 1,-1-4 0,1 1 0,0 1 2,-1-2 0,1 5 0,-1-5 0,1 1 4,-1 1 0,1-2 0,-1 3 0,1-1-9,-1 2 1,1-5 0,-1 3-1,1 0 1,-1-3 1,1 7 0,0-7-12,-1 1 20,1 6 1,-1-12 0,1 5 0,-1 1 13,1 0 1,5-1 0,0 5-9,-1-2 1,-3-1-11,-1 7 0,-1-1 0,1-1-8,0-5 0,5 3 0,2-6 0,0-1-8,1 1 0,-3 6 1,-5-3 5,-1 5 1,7-4 0,-1-3 2,-2-1 1,7 6 0,-7-10 0,6 5 0,-1 1 0,-5 0 0,4-5 0,-1 5 0,-3-2 0,6 5 0,-7-9 0,3 8 0,-3 2 0,-3-1 0,3 1 0,1-3 0,2 3 0,1-4 0,-7 1 0,1 3 0,-1 1 0,1 3 0,-1-3 0,1-3 0,1 4 0,3-7 0,1 3 0,-1 0 1,-3-1 0,-1 7-1,-1-1 0,3-5 0,1-1 0,2 1 2,-1-2 1,3 5-1,-2-5 1,-1 2 5,-3-1 0,5 1 0,-1 3 0,0-1-7,3-2 0,-7-3 0,6 5 1,-1-2 1,-1 1 1,6-3 0,-3 2 0,-1-1 1,0-1 0,4 5 1,-3-3-4,1 4 0,-4-5 0,5 1-2,-3 1 0,6-3 1,-4 2-4,0 1 1,7 3 0,-7-1 1,0-3 0,6 4 0,-4-5 0,4 5 1,0-5-1,-2 1 0,-1 2 2,-1-7 0,6 9 0,0-4 9,0 3 1,0-3-1,-2-1 14,-4 3 0,4 1 0,-4 3-2,4-1 1,2 1 0,0-1-3,0 1 0,0-7 0,2-1 0,2 0-2,2 0 0,0-5 0,-4 5-3,4-2 0,3 3 31,9-5-34,-9 8 1,7-12 58,-4 4-62,3-4 0,1 0 0,-3 1-17,-1 3 13,0 0 0,-1-6 1,1 0 3,1 0 0,3 0 0,1 0 0,1 0 6,-1 0 1,-5 0 0,0 0 0,1 0 1,3 0 0,1 0 0,1 0 0,-1 0-2,1 0 1,-5 0-1,3 0 0,3 0 0,2 0 0,-3 0 0,-1 0 11,1 0 1,-1-6-1,1 0 1,-1 3-1,1 1 0,-1-4 0,1-2 35,-1-2-49,1 6 1,-3-5 0,-1 5 2,-3-2-2,1 0 0,5 0 0,1 1 0,-1-1 13,1-2 1,-1 4 0,1-8-3,-1-1 1,1 3 0,-1 0 0,1 3 0,-1-5 1,-1 4-1,-3 1-9,-1-1 0,-1-4 0,5 4 0,-2 1 14,-3-1 0,1-6 0,5 3-16,1-5 0,-1 4 0,1 3 0,-1-1 10,1 0 0,-1 5 0,1-5 27,-1 2-39,0-6 0,1 11 0,-1-9 77,1-2-72,7 7 1,-5-7-1,3 6 1,-2-1 14,2-5 0,-3 4 0,3-1 1,-2-1-1,3 2 0,-5-5 1,4 5-1,-1-2-16,1 1 1,-4-1 0,5-3 0,-5 1-13,-1 2 0,-1 1 1,1-5-1,-1 3 8,0 1 0,1 0 0,-1-5 1,1 1 23,-1 5 0,1-5 1,-1 5-1,1-5 4,-1-1 0,3-1 1,1 1-1,2-1-26,-1 1 1,-3 5 0,0 0-1,3-1-18,1-3 1,6-1 0,-6-1 0,1 1 4,1-1 0,-4 1 1,6 0-1,1-1 5,-1 1 1,-6-1 0,4 1 0,-1-1 30,-1 1 0,0-1 1,-5 1-1,-1 1-25,1 5 1,1-5-1,0 4 1,1-1-8,-5 1 1,-1-3 0,3 5 0,1-2-16,-1 1 1,1-1 0,-1-3-12,1 3 23,-1-4 1,6 7-1,1-9 40,-3 1-41,-2-1 1,1 7 0,1-1 85,3-2-78,-1-1 1,0-3-1,0 3 1,1 1 13,1 3 1,-4-1-1,6-5 1,1 1-8,-1 4 0,-6-3 0,4 3 1,-1-3-17,-1-3 0,0 1 1,-5-1-1,-1 1 0,1-1 0,-1 7 1,0-1-1,1-1-9,-1-3 1,1-1 0,-1-1-2,1 1 0,-1 5 1,1 0 7,-1-1 1,1-1-1,-1 1-7,1 1 8,-1 8 1,-1-11 0,-3 5 0,-1-2 3,1 1 1,3 5 0,1-6 0,1 0 2,-1 3 0,-3-5 0,-1 6 0,3 1-3,-2-1 0,-1-4 0,5 4 0,-1 1-3,1-1 0,5-4 0,0 5 0,-2-1 0,-1 0 0,-3-6 1,1 5-1,-1-3-3,1 0 1,-1 7-1,1-7 2,-1-2 0,1 1 1,-3-1-28,-3 3 27,3 7 0,-5-12-70,7 5 67,-7 3 1,6-6 0,-7 6-29,1-1 27,6 5 1,-13-10 0,7 7 0,0-1-5,0 0 0,-1-6 0,5 5-1,-2-1 1,-7-6 5,7 5 1,-2-5-17,1-1 1,3 5 0,-6 2-6,1 3 1,-5-1-1,4 4-8,0-2 0,1-7 23,9 1 1,-6 4 0,-3 1 37,-1-1-45,-2 6-5,2-6-19,-6 8 1,7-2-187,-3-4-399,-4 4-756,6-5 1382,-8 7 0,0 7 0,0 3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27.258"/>
    </inkml:context>
    <inkml:brush xml:id="br0">
      <inkml:brushProperty name="width" value="0.17143" units="cm"/>
      <inkml:brushProperty name="height" value="0.17143" units="cm"/>
      <inkml:brushProperty name="color" value="#F6630D"/>
    </inkml:brush>
  </inkml:definitions>
  <inkml:trace contextRef="#ctx0" brushRef="#br0">280 1 7697,'-2'9'-1751,"-2"-1"1541,-1 0 227,-1-6 0,4 11 98,-4-7-24,4 0 55,-6-6 38,1 0-61,5 0 1,-8 0-37,4 0 1,2 2-37,-7 4 1,7 3 0,-4 9 0,2 1-19,0 5 0,-7 3 0,1 8 1,-3 2-32,-3 3 0,1-1 0,1 6 0,3-1-26,1 1 0,0-6 1,-3 0-1,1-6-22,2-4 0,9-2 0,-3 2 0,4-6-121,2-3 0,0-9 24,0 1 1,2-8-1,6 0 56,9-8 1,0-12 0,7-7 86,-5 2 0,6-6 0,3-1 0,6-7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27.605"/>
    </inkml:context>
    <inkml:brush xml:id="br0">
      <inkml:brushProperty name="width" value="0.17143" units="cm"/>
      <inkml:brushProperty name="height" value="0.17143" units="cm"/>
      <inkml:brushProperty name="color" value="#F6630D"/>
    </inkml:brush>
  </inkml:definitions>
  <inkml:trace contextRef="#ctx0" brushRef="#br0">279 43 7977,'0'-17'-1816,"0"7"1801,0-5 1,0 15 48,0 0 1,0 13-1,0 13 1,-1 1 48,-5 4 1,2 8-1,-8 3 1,-1 3-3,-3 3 1,4-3 0,1 4 0,-3 3-42,-1 4 1,-3 10-1,1-4 1,-1 0-44,1-3 0,-1-5 0,1-2 1,1-1-47,5-5 0,-3-3 0,6-10 0,1-4-125,-1-6 1,2-3 41,6-3 0,2-7 0,4-6-81,5-8 175,-3-6 0,8-3 0,-5-3 38,5-3 0,1-10 0,1 2 0,-1-6 0,1 3 0,7-10 0,2 3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27.933"/>
    </inkml:context>
    <inkml:brush xml:id="br0">
      <inkml:brushProperty name="width" value="0.17143" units="cm"/>
      <inkml:brushProperty name="height" value="0.17143" units="cm"/>
      <inkml:brushProperty name="color" value="#F6630D"/>
    </inkml:brush>
  </inkml:definitions>
  <inkml:trace contextRef="#ctx0" brushRef="#br0">227 78 7977,'0'-17'-147,"0"-1"1,0 6-1,0 1-281,0-3 1,0 8 421,0 6 1,0 10 0,-2 13 0,-1 6 67,-3 4 0,-2 2 0,4 2 0,-4 2-6,-1 2 0,3 5 0,-6-3 0,-1 2-52,-3 3 0,4 1 1,1-1-1,-1-3 22,2-2 1,-5 5 0,5-3-162,0-1 145,-5-1 1,7-2 0,-3-2-265,5-6 242,-4 2 1,8-16-177,-4 4 69,4-11 0,10-4 0,4-10 9,3-4 0,3-4 0,-1-9 0,1-3 110,-1-1 0,1-8 0,-1 2 0,8-12 0,2-3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28.284"/>
    </inkml:context>
    <inkml:brush xml:id="br0">
      <inkml:brushProperty name="width" value="0.17143" units="cm"/>
      <inkml:brushProperty name="height" value="0.17143" units="cm"/>
      <inkml:brushProperty name="color" value="#F6630D"/>
    </inkml:brush>
  </inkml:definitions>
  <inkml:trace contextRef="#ctx0" brushRef="#br0">193 43 7977,'9'-18'-880,"-1"7"784,-8-1 1,0 10-1,0 2 1,0 10 162,0 5 0,-2 11 0,-2 3 0,-4 4 23,-1 2 1,3 7-1,-4 3 1,0 1-61,1 1 0,3 0 0,-6 5 0,-1 2-21,-3 5 0,5-5 0,-1 2-167,-2-7 162,7 1 1,-9-13 0,6 4 0,1-6-48,3-6 0,-2 2 0,2-8-327,2-2 254,2-9 1,10-4 0,4-10 0,3-4-17,3-6 0,-1-9 1,1-4-1,1 0 132,4-1 0,-3-5 0,3 2 0,-3-4 0,-3-2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28.646"/>
    </inkml:context>
    <inkml:brush xml:id="br0">
      <inkml:brushProperty name="width" value="0.17143" units="cm"/>
      <inkml:brushProperty name="height" value="0.17143" units="cm"/>
      <inkml:brushProperty name="color" value="#F6630D"/>
    </inkml:brush>
  </inkml:definitions>
  <inkml:trace contextRef="#ctx0" brushRef="#br0">228 88 7844,'0'-17'0,"1"-1"0,3 1-1170,2-1 877,0 9 340,-6 1 0,-2 27 0,-2 7 50,-2 3 1,-5 7 0,3 7 0,-2 2-2,-3 3 0,3-3 1,-2 2-1,1 1-45,1 2 0,-4-3 0,7-2 0,-3-1-32,-4 1 1,5-6 0,-3 2 0,0-5-23,3-1 1,-5-2 0,6-4 0,1-3-38,-1-1 1,0-6 0,4 5-373,-2-5 209,1-2 1,6-7 0,5-4 53,6-4 1,1-10-1,1-2 149,-2 1 0,-1-15 0,-1 13 0,6-14 0,-7 7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19.699"/>
    </inkml:context>
    <inkml:brush xml:id="br0">
      <inkml:brushProperty name="width" value="0.08571" units="cm"/>
      <inkml:brushProperty name="height" value="0.08571" units="cm"/>
      <inkml:brushProperty name="color" value="#004F8B"/>
    </inkml:brush>
  </inkml:definitions>
  <inkml:trace contextRef="#ctx0" brushRef="#br0">71 263 7711,'-12'-18'0,"2"1"-285,3-1 1,-7 1 0,4-1 290,1 1 1,1 5-1,8 1 1,0-3 130,0-2 0,0 5 0,2-1 0,4 1-48,5 1 1,7-6 0,3 7-119,2-1 93,8 2 1,-1 2-1,8 0 220,3 3-245,0 1 0,0 2 0,1 0 0,1 0 3,0 0 1,-3 2 0,-7 3-1,-3 7 4,-7 4 0,-4 7 0,-3 2 0,-5 0-10,-5 1 1,-4 3-1,-4-4 1,-4 0 31,-5 0 0,-11 4 1,-3-7-1,-2-5 19,-4-3 0,-2-3 0,0 7 0,2-3-16,2-3 0,0 2 0,-4-7-28,4 3 4,3-6 1,3 6-1,0-6-52,1 1 39,3 1 1,2-6-21,-1 0 14,8 8 0,3-4-10,7 8 0,7-7 0,5 5 1,4 0-22,1-1 0,1-3 0,1 4 0,2 0-1,3-1 1,5 1 0,-6 4 0,0-3-23,2 3 1,-3-4 0,5-1-1,-2 1-55,-3 0 0,-1-1 1,0 5-1,3-4-296,-3-3 0,-2 1 0,-1-4-287,-1 2 1,1 6 0,-1-7 663,1-1 0,-9-2 0,7-2 0,-6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28.963"/>
    </inkml:context>
    <inkml:brush xml:id="br0">
      <inkml:brushProperty name="width" value="0.17143" units="cm"/>
      <inkml:brushProperty name="height" value="0.17143" units="cm"/>
      <inkml:brushProperty name="color" value="#F6630D"/>
    </inkml:brush>
  </inkml:definitions>
  <inkml:trace contextRef="#ctx0" brushRef="#br0">175 1 6362,'-12'7'46,"0"5"0,7 6 1,-5 5-1,0 8 84,1 8 1,-3 0 0,-4 7-1,3 3-116,1 1 1,1-3-1,-5-3-132,4-1 76,5-2 1,1-6 0,0 0-1,2-2-284,2-4 326,2-4 0,0 0 0,0 2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49.828"/>
    </inkml:context>
    <inkml:brush xml:id="br0">
      <inkml:brushProperty name="width" value="0.08571" units="cm"/>
      <inkml:brushProperty name="height" value="0.08571" units="cm"/>
      <inkml:brushProperty name="color" value="#FFFFFF"/>
    </inkml:brush>
  </inkml:definitions>
  <inkml:trace contextRef="#ctx0" brushRef="#br0">105 0 7857,'-11'12'-808,"-1"0"0,6-8 703,-5 1 1,7-1-1,-4 0 100,0 2 1,4 0-30,-7-6 50,7 8-8,-4-6 0,6 5 53,-4-7 30,4 0 84,-5 0-1,7 0 0,2 0 92,3 0 3,-3 0-116,14 0-104,-6 0 1,1 0 0,-1 2 13,-2 4 0,3-2 0,-3 8 0,2-1 1,3-1 1,1 5-1,-1-1 1,-1 5 6,2 5 0,1-1 0,3-5 0,1 1-17,4 4 0,-3-3 0,3 5 1,-4-2-19,-1 0 0,-1 3 0,1-5 0,-1 2 4,1-1 0,-3 3 0,-1-2-74,-2-2 51,-1-1 0,1-3 1,-2 1-1,-1-1-7,1 1 1,-4-7 0,3 1-56,-1 2 90,-2-7-270,-6 9-6,8-6 0,-6 1-255,4 1 486,-4-8 0,-2 4 0,0-8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1.395"/>
    </inkml:context>
    <inkml:brush xml:id="br0">
      <inkml:brushProperty name="width" value="0.08571" units="cm"/>
      <inkml:brushProperty name="height" value="0.08571" units="cm"/>
      <inkml:brushProperty name="color" value="#FFFFFF"/>
    </inkml:brush>
  </inkml:definitions>
  <inkml:trace contextRef="#ctx0" brushRef="#br0">1 18 6541,'0'-10'548,"0"3"-447,0 7 1,0 7 0,0 5-1,0 4-4,0 1 0,2 1 0,2 1 0,1 2-42,-1 3 0,-2 5 0,-2-4 0,2 2-72,4 4 0,-4-4 1,4 0-1,-4 1-65,-2-1 0,5-6 1,1 2-1,-2-3-299,-2-3 1,4 1-556,0-1 936,0-7 0,-6-2 0,7-8 0,3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1.853"/>
    </inkml:context>
    <inkml:brush xml:id="br0">
      <inkml:brushProperty name="width" value="0.08571" units="cm"/>
      <inkml:brushProperty name="height" value="0.08571" units="cm"/>
      <inkml:brushProperty name="color" value="#FFFFFF"/>
    </inkml:brush>
  </inkml:definitions>
  <inkml:trace contextRef="#ctx0" brushRef="#br0">1 123 7820,'0'-10'-1243,"0"0"1183,0 4 1,7 2 0,5-5 99,4 1 0,3 2 0,2 6 1,3-2-16,-3-4 0,4 4 1,-1-3-1,-1 1-19,2-2 0,-6 4 0,5-4 1,-5 2-67,-1-2 0,-1 5 0,1-5-160,-1 4 1,-1 0 219,-5-4 0,-3 4 0,-8-6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2.311"/>
    </inkml:context>
    <inkml:brush xml:id="br0">
      <inkml:brushProperty name="width" value="0.08571" units="cm"/>
      <inkml:brushProperty name="height" value="0.08571" units="cm"/>
      <inkml:brushProperty name="color" value="#FFFFFF"/>
    </inkml:brush>
  </inkml:definitions>
  <inkml:trace contextRef="#ctx0" brushRef="#br0">18 71 7075,'-10'-2'-467,"4"-4"690,5 4 49,1-6-231,0 8 1,7 0 0,5 0 10,3 0 1,5 0-1,1 0-45,2 0 0,1 0 1,-7 0-1,1 0-20,-1 0 1,1 0 0,1 0-61,4 0 1,-3 0 0,3-2 0,-4-2-235,-1-2 0,-1 1-164,1 5 471,-1-8 0,1-2 0,-1-7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3.090"/>
    </inkml:context>
    <inkml:brush xml:id="br0">
      <inkml:brushProperty name="width" value="0.08571" units="cm"/>
      <inkml:brushProperty name="height" value="0.08571" units="cm"/>
      <inkml:brushProperty name="color" value="#FFFFFF"/>
    </inkml:brush>
  </inkml:definitions>
  <inkml:trace contextRef="#ctx0" brushRef="#br0">0 16 7492,'8'-10'-773,"-6"4"826,4 12 0,-4-2 0,-2 8 0,0 1-6,0 3 1,0-5 0,2 1 0,1 2 8,3 1 1,0-3 0,-6-1-34,0 3 1,0 2 0,0 1-19,0 0 0,6-5-42,0 0 1,0-6 23,-6 5-72,0-7 30,0 4 0,5-10 1,1-4 18,-2-6 0,-2 3 1,-2-3 16,0-1 1,2 3 0,2-2 9,2-1 0,5-3 0,-3 1 26,2 3 1,-4-4-5,5 5 1,-5 3 0,4 0 0,-1 2 47,1 1 0,-4-1-16,6 6 0,-8 2 1,3 2-28,1 1 1,-6 9-1,4-2-79,-4 3 1,-2-3-1,0-1-153,0 3 0,6 2-130,-1 1 251,1 0 1,-4-5-1,2 0 93,2 1 0,7 3 0,-3 1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3.870"/>
    </inkml:context>
    <inkml:brush xml:id="br0">
      <inkml:brushProperty name="width" value="0.08571" units="cm"/>
      <inkml:brushProperty name="height" value="0.08571" units="cm"/>
      <inkml:brushProperty name="color" value="#FFFFFF"/>
    </inkml:brush>
  </inkml:definitions>
  <inkml:trace contextRef="#ctx0" brushRef="#br0">122 122 7787,'2'-9'-1267,"4"3"929,-4 4 369,6-6 1,-2 4 61,-1-7 0,1 5-22,-6-6 0,0 6-10,0-5 1,0 5 15,0-6 0,-2 8 15,-3-2-44,3-3 14,-6 7-1,0-6-23,6 8 1,-13 0-3,3 0 0,2 0 1,1 2-1,-1 2 62,0 2 1,4 7-58,-5-1 0,5 3 0,-4 3 1,2-1-30,5 1 0,-5-1 1,2 1-11,2-1 0,2 1 1,2-1-45,0 1 1,0-1 18,0 1 0,2-9 12,4-3 1,4-4-46,7-2 41,-7 0 0,5-8 1,-3-3 1,-2-5 0,1-1 11,3-1 0,-6 7 51,-3-1 0,-1 2 139,2-1-148,-4 3 0,6 10 0,-8 4-71,0 5 1,0-1 0,0 2 0,0 1-105,0 3 0,0-5 0,0 1-284,0 1 138,0-5 0,0 8 54,0-5 0,2 3 227,4-2 0,-4 3 0,5-5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4.337"/>
    </inkml:context>
    <inkml:brush xml:id="br0">
      <inkml:brushProperty name="width" value="0.08571" units="cm"/>
      <inkml:brushProperty name="height" value="0.08571" units="cm"/>
      <inkml:brushProperty name="color" value="#FFFFFF"/>
    </inkml:brush>
  </inkml:definitions>
  <inkml:trace contextRef="#ctx0" brushRef="#br0">70 53 6819,'0'-12'-26,"0"0"13,0 8-1,0-11 1,-2 13 178,-4-4-119,5 4 0,-7 4 0,6 2 0,-2 4 15,-2 1 1,-2-3-1,5 6-11,-3 2 1,-2 1 0,4 3 0,-2-1-32,2 0 0,2-5 0,2 0-32,0 1 0,0 3 0,0 1 4,0 1 1,2-9 0,2-1 0,4-2-71,2 0 0,1 0-216,7-6 124,-1 0 0,-5 0 1,0 0-142,1 0 1,3 0 311,1 0 0,1-8 0,-1-2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4.747"/>
    </inkml:context>
    <inkml:brush xml:id="br0">
      <inkml:brushProperty name="width" value="0.08571" units="cm"/>
      <inkml:brushProperty name="height" value="0.08571" units="cm"/>
      <inkml:brushProperty name="color" value="#FFFFFF"/>
    </inkml:brush>
  </inkml:definitions>
  <inkml:trace contextRef="#ctx0" brushRef="#br0">18 0 6621,'-8'18'174,"6"-1"1,-4 1 0,4 1-95,2 4 0,0-1 0,0 5 1,0-2-74,0-4 0,0 5 1,2-3-1,2 0-132,2 2 1,0-5 0,-6 3-18,0-3 1,0-3-1,0 1-538,0-1 680,0-7 0,0-3 0,7-7 0,3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5.003"/>
    </inkml:context>
    <inkml:brush xml:id="br0">
      <inkml:brushProperty name="width" value="0.08571" units="cm"/>
      <inkml:brushProperty name="height" value="0.08571" units="cm"/>
      <inkml:brushProperty name="color" value="#FFFFFF"/>
    </inkml:brush>
  </inkml:definitions>
  <inkml:trace contextRef="#ctx0" brushRef="#br0">1 52 7455,'0'-9'-602,"2"-1"0,4 6 549,5-2 0,5 0 0,1 5-17,1-5 1,-1 4-1,1-4 70,-1 4 0,1 2 0,-1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0.340"/>
    </inkml:context>
    <inkml:brush xml:id="br0">
      <inkml:brushProperty name="width" value="0.08571" units="cm"/>
      <inkml:brushProperty name="height" value="0.08571" units="cm"/>
      <inkml:brushProperty name="color" value="#004F8B"/>
    </inkml:brush>
  </inkml:definitions>
  <inkml:trace contextRef="#ctx0" brushRef="#br0">1 210 7695,'0'-17'-402,"0"0"0,0-1 1,0 1 565,0-1 0,1 1 0,5 1 1,6 3 312,3 1 1,11 6-1,3-4 117,4 3-472,9-7 0,-3 12 1,8-4-1,1 2-39,3-1 0,-1 3 0,-3-4 1,-6 4-111,-5 2 1,-3 0 0,-3 0 0,-7 0-1030,-4 0 330,-9 0 0,-4 0 437,-12 0 1,2 0-1,-8 0 1,-1 2 288,-3 4 0,-1-4 0,-1 3 0,1-3 0,-1-2 0,1 0 0,0 0 0,-1 6 0,1 0 0,-1-2 0,1-2 0,5-2 0,0 0 0,-1 0 0,-3 0 0,-1 0-47,7 0 1,-3 2-1,5 2 39,-2 1 187,6 1 0,-4-4 0,8 4 20,0 6 1,0 3 0,0 3-1,0-1 72,0 1 1,0 1 0,0 2 0,0 5 291,0 1-416,0 2-17,0 6 0,0-6-131,0 0 0,6 0 0,0 4-45,-2-4 43,-2-4 1,0-1 0,2-1-426,2-2 202,-1-1 0,-5-3 1,0 1-1,2-3-489,4-3 1,-4 3 714,4-3 0,-4 4 0,-2 1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5.335"/>
    </inkml:context>
    <inkml:brush xml:id="br0">
      <inkml:brushProperty name="width" value="0.08571" units="cm"/>
      <inkml:brushProperty name="height" value="0.08571" units="cm"/>
      <inkml:brushProperty name="color" value="#FFFFFF"/>
    </inkml:brush>
  </inkml:definitions>
  <inkml:trace contextRef="#ctx0" brushRef="#br0">0 0 6750,'10'0'453,"-2"2"1,-6 4-492,3 5 0,-3 5-238,4 1 1,-4 1-384,-2-1 492,0 1 0,0-7 167,0 1 0,0-8 0,0 4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5.509"/>
    </inkml:context>
    <inkml:brush xml:id="br0">
      <inkml:brushProperty name="width" value="0.08571" units="cm"/>
      <inkml:brushProperty name="height" value="0.08571" units="cm"/>
      <inkml:brushProperty name="color" value="#FFFFFF"/>
    </inkml:brush>
  </inkml:definitions>
  <inkml:trace contextRef="#ctx0" brushRef="#br0">1 53 7787,'0'-17'-972,"0"-1"972,0 9 0,0 1 0,0 8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6.186"/>
    </inkml:context>
    <inkml:brush xml:id="br0">
      <inkml:brushProperty name="width" value="0.08571" units="cm"/>
      <inkml:brushProperty name="height" value="0.08571" units="cm"/>
      <inkml:brushProperty name="color" value="#FFFFFF"/>
    </inkml:brush>
  </inkml:definitions>
  <inkml:trace contextRef="#ctx0" brushRef="#br0">0 140 7816,'10'-8'-967,"-2"6"1124,0-5 1,-7 9-96,5 3-21,4-3 1,-6 12 0,6-6 0,-1-1 45,1 1 0,-4 6-72,5-3 0,1 5-47,6 1 1,-7-1-1,-1-2 3,-2-3 40,5-7 1,-9 4-29,8-8 21,-8 0 1,3-8-4,-7-4 6,0 5 0,0-9-28,0 4 11,0-3 1,0-3-1,0 1-65,0 0 0,0-1 0,0 1-114,0-1 0,0 1 0,0-1-109,0 1 0,2 5 298,4 0 0,2 7 0,6-5 0,-3 2 0,1 2 0,5 6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7.032"/>
    </inkml:context>
    <inkml:brush xml:id="br0">
      <inkml:brushProperty name="width" value="0.08571" units="cm"/>
      <inkml:brushProperty name="height" value="0.08571" units="cm"/>
      <inkml:brushProperty name="color" value="#FFFFFF"/>
    </inkml:brush>
  </inkml:definitions>
  <inkml:trace contextRef="#ctx0" brushRef="#br0">88 505 5946,'8'-10'-32,"-7"0"232,5 4 0,-4 2-131,-2-7 1,0-1-5,0-5 1,0 5 27,0 0 0,0 7 48,0-7 1,-2 6-3,-4-6 0,3 9 56,-9-3-230,0 4 62,-5 2 0,7 2 0,2 2 0,3 3-33,-1 3 1,0-4-1,4 6-27,-4 1 1,4 3 6,-4 1 1,4 1 30,2-1 1,2-7-5,4-4 1,-2-4-2,8-2 0,-1-2-3,7-4 1,-7 4-5,1-4 25,-8 4 163,12 2-94,-7 0 0,3 0-67,0 0 0,-7 6-34,7 0 0,-6 5 11,5-5 0,1 0-22,6-6 0,-7 0 15,1 0 0,-2-2 1,3-2-1,-3-4 3,-2-1 1,-1 3 0,-3-6-3,2-1 1,6-3-1,-6-1-31,-3-1 34,-1 1 1,-2-3 0,0-1-130,0-2 108,0-1 0,0 1 1,0-2-1,0-2-3,0-4 1,0 4 0,0-3 0,0 1 21,0 2 1,0 0 0,0 6-73,0-3 224,0 9 0,0 9 0,0 14-18,0 9 1,0 3 0,0 9 0,0 0-101,0-2 0,0 6 0,0-6 1,0 2-92,0 0 0,6-5 0,0 3-310,-2-2 266,6-2 0,-9-5 0,7-1 0,-2 1-208,0-1 0,2-5 0,-4 0 317,1 1 0,1-5 0,2 7 0,2-5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7.431"/>
    </inkml:context>
    <inkml:brush xml:id="br0">
      <inkml:brushProperty name="width" value="0.08571" units="cm"/>
      <inkml:brushProperty name="height" value="0.08571" units="cm"/>
      <inkml:brushProperty name="color" value="#FFFFFF"/>
    </inkml:brush>
  </inkml:definitions>
  <inkml:trace contextRef="#ctx0" brushRef="#br0">0 105 7789,'0'-12'-145,"0"1"1,0 5 102,0-6 0,8 8 0,4-1 1,3 1-4,3-2 0,-1 4 0,0-4 0,1 4-92,-1 2 1,1-6-1,1 1 1,3 1-165,1 2 0,0 2 301,-5 0 0,-1-8 0,1-2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7.631"/>
    </inkml:context>
    <inkml:brush xml:id="br0">
      <inkml:brushProperty name="width" value="0.08571" units="cm"/>
      <inkml:brushProperty name="height" value="0.08571" units="cm"/>
      <inkml:brushProperty name="color" value="#FFFFFF"/>
    </inkml:brush>
  </inkml:definitions>
  <inkml:trace contextRef="#ctx0" brushRef="#br0">0 8 7081,'10'-7'97,"-4"7"0,-2 7 1,0 11-14,1-1 0,1 1 0,-4-1-302,4 1 136,-4-1 0,6 1 1,-8-1-122,0 1 1,0-7 0,0 1-155,0 1 0,0-3 357,0 2 0,7-1 0,3 7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7.810"/>
    </inkml:context>
    <inkml:brush xml:id="br0">
      <inkml:brushProperty name="width" value="0.08571" units="cm"/>
      <inkml:brushProperty name="height" value="0.08571" units="cm"/>
      <inkml:brushProperty name="color" value="#FFFFFF"/>
    </inkml:brush>
  </inkml:definitions>
  <inkml:trace contextRef="#ctx0" brushRef="#br0">18 53 7816,'-2'-15'-682,"-4"3"-546,4-3 1228,-6 13 0,16-6 0,2 8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8.264"/>
    </inkml:context>
    <inkml:brush xml:id="br0">
      <inkml:brushProperty name="width" value="0.08571" units="cm"/>
      <inkml:brushProperty name="height" value="0.08571" units="cm"/>
      <inkml:brushProperty name="color" value="#FFFFFF"/>
    </inkml:brush>
  </inkml:definitions>
  <inkml:trace contextRef="#ctx0" brushRef="#br0">1 52 7464,'0'-9'29,"0"1"1,0 10-1,0 4 10,0 5 0,0-1 0,0 2 31,0 1 0,0 3 0,0 1-77,0 1 0,0-7 0,2-1 0,1 0 0,3-1 1,0-3 0,-4 4-11,4-2 1,-2-2-6,7-6 0,-5 0 20,6 0 1,-6-2 0,3-4-126,-1-6 127,6 4 1,-12-7 0,5 3-163,1-3 114,-6-3 1,6 1 0,-8-1-74,0 1 1,0-1 0,-2 3-33,-4 3 0,-2 3 1,-5 5-1,1-2-27,-1 2 0,3 2 180,-2 2 0,1 0 0,-7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4:58.777"/>
    </inkml:context>
    <inkml:brush xml:id="br0">
      <inkml:brushProperty name="width" value="0.08571" units="cm"/>
      <inkml:brushProperty name="height" value="0.08571" units="cm"/>
      <inkml:brushProperty name="color" value="#FFFFFF"/>
    </inkml:brush>
  </inkml:definitions>
  <inkml:trace contextRef="#ctx0" brushRef="#br0">1 0 7003,'9'0'-5,"-1"2"59,-8 4 1,2-4-1,2 5 16,2 1 0,0-4-32,-6 8 0,0-6 142,0 5-90,0-7-28,0 12-120,0-14-40,0 5 102,7-14 0,-3 3-20,8-8 0,-6 6 0,5-5 39,3-3 0,-4 6 0,1 2 0,1 3 144,-2-3 0,5 4 53,-3-4 0,3 4-199,3 2 1,-1 8-111,1 3 1,-3 5 0,-1 1-1,-4 1-174,-3-1 0,1-5 1,-4 0-1,2 1-636,-2 3 899,5 1 0,-7 1 0,6-1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00.022"/>
    </inkml:context>
    <inkml:brush xml:id="br0">
      <inkml:brushProperty name="width" value="0.08571" units="cm"/>
      <inkml:brushProperty name="height" value="0.08571" units="cm"/>
      <inkml:brushProperty name="color" value="#FFFFFF"/>
    </inkml:brush>
  </inkml:definitions>
  <inkml:trace contextRef="#ctx0" brushRef="#br0">123 105 6078,'0'-11'504,"0"-1"-331,0 8-108,0-3 1,0 5 26,0-4 0,1 4 88,5-4-91,-4-4 1,6 6 69,-8-7 4,0 7-140,-8-12 0,-1 14 1,-9-3-9,1 3 0,5 8 1,2 1-1,1 1-13,-1 0 0,0 5 1,-2-1-67,7 4 76,-5 1 0,8 0-23,-4 1 9,4-1 1,4-1-1,4-4 0,6-7 1,3-3 0,3-2 0,-1 0-2,1 0 1,-1-2 0,1-1 0,-1-5 39,0-2 1,-5 4 0,0-5 93,1-3 1,-3 6 45,2 2 0,-8 12 1,1 6-1,-3 5 17,-2 7 1,0 5-1,0 10 1,0 3 59,0 3 1,-2 1-1,-2 7-204,-1-1 47,-1-7 1,6 3 0,0-7-78,0-2-58,0-2 0,0-2 1,0 0-165,0 0 211,0-8 0,0 4 1,-2-8-1,-2-2-67,-2-1 0,-5-9 0,3-1-52,-2-2 0,-2-2 1,-5-6-1,0 0 4,-1 0 0,6-8 0,1-4 0,-3-5-29,-1-6 1,3 1 0,2-7 0,3-2-85,3-2 0,2-4 0,2-2 0,0-3-145,0-3 0,2 6 0,2-1-282,1 3 516,9 2 0,-4 6 0,5 1 130,-3 3 0,3 2 0,-5 6 0,8-1 0,1 1 0,4-1 0,-3 1 0,5-1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0.836"/>
    </inkml:context>
    <inkml:brush xml:id="br0">
      <inkml:brushProperty name="width" value="0.08571" units="cm"/>
      <inkml:brushProperty name="height" value="0.08571" units="cm"/>
      <inkml:brushProperty name="color" value="#004F8B"/>
    </inkml:brush>
  </inkml:definitions>
  <inkml:trace contextRef="#ctx0" brushRef="#br0">0 263 7668,'19'-10'-1193,"3"4"1043,1 4 0,8-4 0,0 1 1,10-1 561,11-2 0,16 4 1,16-8 449,7-1-730,6 5 1,-46 1 0,1-1 0,47-2-1618,-6 0 1512,4-5 0,-8 7 1,4-6-1,-3 5 28,-3 1 1,0-6 0,-1 5 0,-7-3 71,-9 0 0,-2 8 0,-12-3 0,-3 1-331,-5 0 1,-5 0-1,-2 4 1,-12-2-1066,-8-1 1269,-11-1 0,-20 6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01.001"/>
    </inkml:context>
    <inkml:brush xml:id="br0">
      <inkml:brushProperty name="width" value="0.08571" units="cm"/>
      <inkml:brushProperty name="height" value="0.08571" units="cm"/>
      <inkml:brushProperty name="color" value="#FFFFFF"/>
    </inkml:brush>
  </inkml:definitions>
  <inkml:trace contextRef="#ctx0" brushRef="#br0">140 480 7643,'0'-10'-619,"0"-5"0,0 11 665,0-8 1,0 7 81,0-7-40,0 8 1,-2-10 47,-4 9 1,2-7-15,-7 6 0,5 0 79,-6 6-162,1 0 0,-7 0 1,7 2 0,-1 4 9,-2 6 0,7 3 0,-1 3-36,0-1 0,6 1 0,-4-1-22,4 1 0,2-1-11,0 0 1,2-1-20,4-4 0,-2-5 33,8-7 0,-3-2 1,5-1-1,-4-5-2,-3-2 0,5 4 0,-4-3 8,2 1-2,-7-6 1,7 12 35,-4-4 17,-4-3 1,8 7 108,-5-4 1,-1 4-56,8 2 1,-6 0-70,5 0 0,-1 2 1,4 2-33,-3 2 1,-5 1 0,6-3-43,1 2 0,-3 0 1,2-6-2,1 0 0,-3 0 0,2 0 13,1 0 0,-3 0 0,0-2 0,-3-4 0,5 2 0,-6-7 1,0-1 8,1 2 0,-5-5 0,4 3 0,-4-3-14,-2-3 0,6 1 0,0-1 0,-2-1 4,-2-4 0,-2 3 1,0-5-1,0 0 17,0-4 0,0 1 0,0 1 1,0 2 8,0 4 0,0-4 0,0 1 0,0 3 87,0 1 1,0 3 11,0 0 1,0 9 0,0 8 0,0 9 134,0 15-210,7-5 1,-3 6 0,6-5 0,0 3-25,-1 6 1,-3-4 0,4 1 0,0-3-51,-1 0 0,-3 2 0,4-3 0,0 1-87,-1-2 1,-5-1 0,4-3-193,0 1 1,-6-1 0,5 1-587,1-1 916,-6-7 0,14-2 0,-15-8 0,7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01.350"/>
    </inkml:context>
    <inkml:brush xml:id="br0">
      <inkml:brushProperty name="width" value="0.08571" units="cm"/>
      <inkml:brushProperty name="height" value="0.08571" units="cm"/>
      <inkml:brushProperty name="color" value="#FFFFFF"/>
    </inkml:brush>
  </inkml:definitions>
  <inkml:trace contextRef="#ctx0" brushRef="#br0">34 123 7832,'-12'-8'-21,"1"-3"1,7 1 73,-2-2 0,6 7-82,6-7 1,0 8-1,9-2 1,4 4 16,1 2 1,5 0 0,0 0 0,3 0-103,3 0 1,2-2-1,1-2-546,1-1 510,0-1 1,0 4-1,-2-2 150,-4-2 0,4-7 0,-5 3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01.817"/>
    </inkml:context>
    <inkml:brush xml:id="br0">
      <inkml:brushProperty name="width" value="0.08571" units="cm"/>
      <inkml:brushProperty name="height" value="0.08571" units="cm"/>
      <inkml:brushProperty name="color" value="#FFFFFF"/>
    </inkml:brush>
  </inkml:definitions>
  <inkml:trace contextRef="#ctx0" brushRef="#br0">0 140 7832,'10'0'-1519,"-2"0"1746,0 0-59,1 0 0,3 0-95,0 0 1,-7 0 0,5-2-34,-2-4 0,0 4-68,-3-4 0,-1 4 0,8 2 1,2 0 0,-7-2 24,-1-3 1,2 1 55,-2-8 0,0 6-9,-6-5 0,-2-1 44,-4-6-73,4 9 1,-12-1-1,6 6 117,-1-2-114,5 1 0,-6 3 0,4-2 42,-5-2 1,1 0 2,-2 6 0,7 2 0,-5 4 9,2 5 0,0 3 1,4 0-1,-1-3-2,1 3 0,2 1 0,2 3 1,0-1 67,0 1 0,0 5 0,0 2-48,0 2 1,0-11 0,2 1-1,4-1 19,5 0 0,5-5-160,1 1 31,8-8 1,-3 3-1,5-7-123,-2 0-3,6 0 0,-4-5 0,6-3 0,-2 0-268,-1 0 0,-7-3 0,4 3 414,-2-2 0,-1-1 0,-7-7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6.282"/>
    </inkml:context>
    <inkml:brush xml:id="br0">
      <inkml:brushProperty name="width" value="0.08571" units="cm"/>
      <inkml:brushProperty name="height" value="0.08571" units="cm"/>
      <inkml:brushProperty name="color" value="#FFFFFF"/>
    </inkml:brush>
  </inkml:definitions>
  <inkml:trace contextRef="#ctx0" brushRef="#br0">664 0 7110,'-17'8'276,"1"4"-201,4 3 1,-3 3-1,3-1 1,-3 2-22,-3 5 0,-1 1 0,-2 8 0,-5 0 9,-1 4 0,4 4 1,-4-3-120,1 3 82,3 0 1,0-6 0,0 0-76,1 0 59,3 7 1,1-11 0,1 2-1,-1-5 9,1-7 1,0 0 0,-1 1-10,1 1 0,-1 0 0,3-5 0,1-3-12,2-3 1,1 1 0,-5-5-1,3 0-40,1 0 0,6-1-96,-5-1 0,5-4-183,-6 4-19,8-4-23,-4-2-163,8 0 325,0-8 0,0 4 201,0-7 0,8-1 0,2-5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6.719"/>
    </inkml:context>
    <inkml:brush xml:id="br0">
      <inkml:brushProperty name="width" value="0.08571" units="cm"/>
      <inkml:brushProperty name="height" value="0.08571" units="cm"/>
      <inkml:brushProperty name="color" value="#FFFFFF"/>
    </inkml:brush>
  </inkml:definitions>
  <inkml:trace contextRef="#ctx0" brushRef="#br0">35 0 7317,'-11'0'-83,"-1"0"1,8 8 0,-2 4 0,5 3 248,1 3 1,0 1-1,0 2 201,0 3-312,0 7 1,0-4-1,0 6 128,0-4-133,0 4 0,5-6 0,1 6 1,0-2 18,2-2 0,-6-6 0,5 5 1,-1-3-56,0-4 1,2-3 0,-4-5 0,3-3-24,3-2 1,-4 3 0,6-5-56,1-2 1,3-8 0,1-4-1,1-1-9,-1-5 0,1-1 0,-1-3-213,1 1 182,-1-1 1,6 1 0,1-1-352,-3 1 296,-2-1 1,-3 7 0,-3 1-472,-1 2 630,0 2 0,5-1 0,1-3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7.485"/>
    </inkml:context>
    <inkml:brush xml:id="br0">
      <inkml:brushProperty name="width" value="0.08571" units="cm"/>
      <inkml:brushProperty name="height" value="0.08571" units="cm"/>
      <inkml:brushProperty name="color" value="#FFFFFF"/>
    </inkml:brush>
  </inkml:definitions>
  <inkml:trace contextRef="#ctx0" brushRef="#br0">35 33 7453,'-7'-17'-621,"3"7"801,-8 4 0,8 6 1,-2 6-61,4 6 0,2 0 0,0 3 0,0 5-45,0-1 0,0 0 1,0-1-1,0 1-83,0 4 0,0-3 1,0 3-285,0-3 214,8-3 1,-6 6 0,4 1-157,-4-3 140,-2-9 0,2 3 0,2-3-372,2 3 333,-1-5 0,-3-2 0,2-6 133,2 4 0,0-5 0,-6 7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7.893"/>
    </inkml:context>
    <inkml:brush xml:id="br0">
      <inkml:brushProperty name="width" value="0.08571" units="cm"/>
      <inkml:brushProperty name="height" value="0.08571" units="cm"/>
      <inkml:brushProperty name="color" value="#FFFFFF"/>
    </inkml:brush>
  </inkml:definitions>
  <inkml:trace contextRef="#ctx0" brushRef="#br0">0 105 7815,'0'-17'-586,"0"7"1,0 0 772,0 4 0,2 4-131,4-3 1,2 1 0,5 0-1,-1-2-48,2 2 1,1 2 0,3 2 0,-1 0-63,1 0 1,-1 0-1,2-2 1,3-2-107,1-1 0,0-1 1,-5 6-1,-1-2-112,1-4 0,-7 4 272,1-4 0,0 4 0,-3 2 0,7 0 0,-6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8.226"/>
    </inkml:context>
    <inkml:brush xml:id="br0">
      <inkml:brushProperty name="width" value="0.08571" units="cm"/>
      <inkml:brushProperty name="height" value="0.08571" units="cm"/>
      <inkml:brushProperty name="color" value="#FFFFFF"/>
    </inkml:brush>
  </inkml:definitions>
  <inkml:trace contextRef="#ctx0" brushRef="#br0">34 70 7500,'-12'0'-910,"0"0"1074,8 0 0,-1 0 0,10 0-70,7 0 1,4-2-1,1-2 1,1-1-72,-1 1 0,0 2 1,1 2-1,-1 0-83,1 0 0,5-2 0,0-2-264,-1-2 214,-3 0 0,-1 6 1,-1 0-391,1 0 382,-9 0 1,7-6 117,-5 1 0,5-9 0,1 4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8.843"/>
    </inkml:context>
    <inkml:brush xml:id="br0">
      <inkml:brushProperty name="width" value="0.08571" units="cm"/>
      <inkml:brushProperty name="height" value="0.08571" units="cm"/>
      <inkml:brushProperty name="color" value="#FFFFFF"/>
    </inkml:brush>
  </inkml:definitions>
  <inkml:trace contextRef="#ctx0" brushRef="#br0">36 105 6316,'-8'-9'756,"6"-7"-455,-14 14 22,14-6-190,-5 8 0,9 8-108,3 4 1,-1 1-1,6 1 1,0-4 12,-1-2 0,-3 5-112,6-1 91,0 3 1,-1-5 0,-1-2 0,0-2-26,-1-1 0,-3 1 0,4-4 0,-1 2-19,1 2 0,-4 0 12,6-6 1,-7 0 0,5-2 10,-2-4 0,0-4 0,-4-7-4,1-1 0,1 1 0,-6-1-37,0 1 0,0-1 0,0 1 1,-2 1-50,-4 5 0,3-3 1,-9 6-203,-2-1 262,7 5 0,-9-10 0,4 8-279,-3 3 124,5 1 1,-5 2-227,3 0 332,4 0 1,2 0 82,12 0 0,4 0 0,7 0 0,1 7 0,-1 3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9.463"/>
    </inkml:context>
    <inkml:brush xml:id="br0">
      <inkml:brushProperty name="width" value="0.08571" units="cm"/>
      <inkml:brushProperty name="height" value="0.08571" units="cm"/>
      <inkml:brushProperty name="color" value="#FFFFFF"/>
    </inkml:brush>
  </inkml:definitions>
  <inkml:trace contextRef="#ctx0" brushRef="#br0">1 18 7664,'0'-10'-235,"0"2"1,0 10 296,0 4 0,0 4 0,2 5 6,4-3 0,-4 3-103,3-3 1,3 4 29,-2 1 0,2-1 0,-4-3-39,1-1 9,1-8 36,-6 11-17,8-13 15,-6 6 2,6-8-2,-8 0 1,2-6-1,2-2 1,1-1-1,-1-5 0,0 4 0,0-1 16,2-3 0,5-1 0,-3-1 0,0 2 25,0 3 0,0 7 1,-5-4-1,5 2 34,2 1 0,-4-1-15,5 6 0,1 0-92,5 0 59,-7 0 0,0 2-179,-4 3 48,3 5 0,1 8 0,-2-1-37,0 1 0,-5-3 1,7-1-1,-2-3-219,-4 3 0,0-4 361,2 1 0,-5 1 0,7 5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2.029"/>
    </inkml:context>
    <inkml:brush xml:id="br0">
      <inkml:brushProperty name="width" value="0.08571" units="cm"/>
      <inkml:brushProperty name="height" value="0.08571" units="cm"/>
      <inkml:brushProperty name="color" value="#004F8B"/>
    </inkml:brush>
  </inkml:definitions>
  <inkml:trace contextRef="#ctx0" brushRef="#br0">18 88 7681,'-8'-10'-567,"6"0"567,-4 5 163,4 3-36,2-6 30,0 8 100,0 0 155,0-8-205,0 6 0,2-6-86,4 8 0,-2 0-6,8 0 1,-6 0-94,5 0 1,1 0-1,5-1 1,1-3-3,-1-2 1,1 0-1,1 6 1,4 0 37,7 0 1,-3-2 0,0-2-1,0-2 13,0 2 0,0 3 0,4 1 0,-3 0-31,-3 0 1,-2 0 0,-7 1-4,-5 5-4,5-4 0,-12 12 1,5-6-48,-1 1 45,-2-5 1,-6 12-1,-2-7-7,-4 1 0,-4 4 0,-7-7 0,0 1-10,-1 0 1,1 4 0,-1-7 0,1 1 1,-1 2 1,1-6 0,1 6 0,3-2-20,1-1 0,2 3 0,-3-4-57,1 2 56,8 7 1,-2-3 0,12 6-6,6-5 0,9-1 0,2-6 3,-1 2 6,-3 7 0,5-9 0,-1 8 0,-2 1 24,-1 3 1,-3-3-1,-1 3 1,-3 3 19,-1 1 0,-3-1 0,3-1 0,-6 1 28,-4 4 0,-2-3 0,0 3 0,0-4-4,0-1 1,-8 5 0,-4 0 0,-3-1-21,-3-3 1,-1-1 0,-2-1 0,-4 1 13,-3-1 1,-1 1-1,-6-3 1,0-3-10,0-6 0,1-5 1,-1-1-1,2 0-1,3 0 0,5 0 0,8-1 0,1-5-91,5-6 0,3-3 0,8-3-427,0 1 299,0-1 0,10-5 0,5-2 0,8-3-220,5-3 0,1 4 1,4 0-1,-2 0-224,-2 0 1,0 5 0,4-1 0,-2 4 610,-2 1 0,0 1 0,6-1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30.507"/>
    </inkml:context>
    <inkml:brush xml:id="br0">
      <inkml:brushProperty name="width" value="0.08571" units="cm"/>
      <inkml:brushProperty name="height" value="0.08571" units="cm"/>
      <inkml:brushProperty name="color" value="#FFFFFF"/>
    </inkml:brush>
  </inkml:definitions>
  <inkml:trace contextRef="#ctx0" brushRef="#br0">140 18 7801,'-9'-2'-710,"3"-4"1,2 4 834,-2-4-13,4 5-25,-5 1 58,7 0-26,0 0-11,-8 0 1,4 0-57,-8 0 1,8 1 0,-3 3 0,1 4 8,0 2 1,-6-4 0,6 5 0,1 3 18,-3 1 1,4 3 0,-6-1 0,3 1-51,3-1 1,2 1 0,2 1 0,0 2-41,0 3 1,0-1 0,0-5-1,0-1 35,0 0 1,2 1-185,3-1 91,5 1 1,6-7 0,-3-1 0,-1-2-201,2-4 0,-5-2 0,3-2-128,1 0 1,3-2 395,1-4 0,1-4 0,-1-7 0,1-1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31.262"/>
    </inkml:context>
    <inkml:brush xml:id="br0">
      <inkml:brushProperty name="width" value="0.08571" units="cm"/>
      <inkml:brushProperty name="height" value="0.08571" units="cm"/>
      <inkml:brushProperty name="color" value="#FFFFFF"/>
    </inkml:brush>
  </inkml:definitions>
  <inkml:trace contextRef="#ctx0" brushRef="#br0">0 53 7801,'0'-18'-862,"0"1"840,0 7 0,2 2 170,4 8 0,-4 8 104,4 4-205,-4 3 1,0 3 0,2-1 102,1 1-101,1-1 0,-4 1 0,2-1 11,2 1-21,0-1 0,-4 0 0,1 1 0,3 1 6,-2 5 1,-2-9 0,0 6 0,2 1-41,2-3 0,0 1 1,-5-3-18,5 1 0,-4-1 1,4 0-6,-4 1 0,0-6 1,2-1-22,2 3-55,-1-6 25,-5-1 7,0-7 12,0 0 1,0-7 24,0-5 0,0 2 1,2 1 1,4 1 0,-4-6 1,6 3-16,0-5 0,-4-1 0,5-1 21,-1 1 1,4 5 0,-5 0 0,3 1 20,4 1 1,-5-4 0,1 7 0,0-1-12,0 0 1,-5 2-1,5 4-4,-2-3 1,3 5-214,-5 0 202,8 0 0,-12 15 1,6-5-1,-3 1-85,1 1 1,2-2-1,-4 3 1,4-1-58,1 2 0,-3-1 0,4 1 1,0-5 162,-1-1 0,-3 4 0,6-6 0,-1 7 0,7-3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31.869"/>
    </inkml:context>
    <inkml:brush xml:id="br0">
      <inkml:brushProperty name="width" value="0.08571" units="cm"/>
      <inkml:brushProperty name="height" value="0.08571" units="cm"/>
      <inkml:brushProperty name="color" value="#FFFFFF"/>
    </inkml:brush>
  </inkml:definitions>
  <inkml:trace contextRef="#ctx0" brushRef="#br0">53 140 7628,'10'-7'-1587,"-5"-5"1588,-3 4 171,-2-7-90,0 5 1,0-2 15,0 1 1,0 5 40,0-6 0,0 6 163,0-5-104,0 7-141,0-12-5,-7 14 0,3-5 46,-8 7-59,8 0 1,-6 2 0,7 3-1,-3 7 1,-6-2 0,6 1 0,2 3-18,2 2 1,2 1 0,0 0-18,0 1 1,0-6 0,0-1 34,0 3 1,0-5-18,0 3 1,2-8-37,4 2 0,-2-4 27,8-2 0,-8-2-124,1-4-20,5 4-109,-8-6-228,14 8 101,-14 0 1,13 0 157,-3 0 0,-3 0 208,3 0 0,0 0 0,5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32.435"/>
    </inkml:context>
    <inkml:brush xml:id="br0">
      <inkml:brushProperty name="width" value="0.08571" units="cm"/>
      <inkml:brushProperty name="height" value="0.08571" units="cm"/>
      <inkml:brushProperty name="color" value="#FFFFFF"/>
    </inkml:brush>
  </inkml:definitions>
  <inkml:trace contextRef="#ctx0" brushRef="#br0">0 0 6555,'0'18'409,"2"-3"-349,4-3 1,-4-2 0,4-5-2,-4 7 1,0-4 0,2 0-50,1-1 0,1-3 20,-6 8-64,0-8 71,0 4-92,0-8 65,0 0-27,8 0 1,-6-8 6,4-4 1,2-3 0,-1-3 4,3 1 1,-4 7 0,4 2-22,-3 0 0,1 6 1,-4-5-96,2-1 22,7 6 1,-5-4-1,6 12-37,-3 6 1,-7-3-1,4 1 1,-2 0-63,0-1 0,5-3 198,-5 6 0,0-8 0,2 11 0,1-5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32.896"/>
    </inkml:context>
    <inkml:brush xml:id="br0">
      <inkml:brushProperty name="width" value="0.08571" units="cm"/>
      <inkml:brushProperty name="height" value="0.08571" units="cm"/>
      <inkml:brushProperty name="color" value="#FFFFFF"/>
    </inkml:brush>
  </inkml:definitions>
  <inkml:trace contextRef="#ctx0" brushRef="#br0">0 0 7028,'10'8'140,"0"-4"1,-6 8-70,1 1 1,7-3 1,-6 2 1,2-8-97,-3 1 87,-3 5-60,6-8-4,0 6-42,-6-8 9,6 0 0,-6 0-10,3 0 1,-3-2 33,4-4 0,-2-2 0,0-5 51,2 1 1,0 6 8,-6-5-81,7 7 1,-3-4-419,8 8 42,-1 0 205,7 8 0,-6-4-170,-1 7 371,1-7 0,-2 12 0,5-14 0,-5 5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33.587"/>
    </inkml:context>
    <inkml:brush xml:id="br0">
      <inkml:brushProperty name="width" value="0.08571" units="cm"/>
      <inkml:brushProperty name="height" value="0.08571" units="cm"/>
      <inkml:brushProperty name="color" value="#FFFFFF"/>
    </inkml:brush>
  </inkml:definitions>
  <inkml:trace contextRef="#ctx0" brushRef="#br0">1 540 7729,'7'-10'-530,"-5"3"277,6-1 262,-8 6 0,2-6 1,2 6-7,2-4 1,1 4-36,-1-3 1,-2 1 3,8-2 1,-8 2 5,2-8 1,-5 7 22,-1-7 1,0 6 0,0-6 75,0-1-70,0 5 10,0-7 117,-7 13-100,5-14 1,-8 14 139,4-4-86,4 4 0,-7 2 0,5 2-2,-2 4 1,0 4 0,6 7-29,0 1 0,0-1 0,0 1 33,0-1 1,8 1-60,3-1 1,-1 1-1,2-3-51,1-3 1,3 1-1,1-7 11,1-2 1,-1-2 0,1-2-122,-1 0 128,-7 0 1,5-2 0,-5-4-27,0-5 1,3 1 0,-5-2 0,0-1-29,0-3 0,-2-1 0,-6-1 0,0 1 23,0-1 1,0-1 0,0-2 0,0-3-7,0 3 0,0 0 1,0-1-1,0-1 45,0 2 0,-2-5 0,-2 1 0,-2 0 5,2 0 0,0-1 1,0 5-1,-2-2 16,3 1 0,-5 3 195,2 2-129,-8-1-3,12 8 0,-5 5 0,7 10 5,0 7 1,0 9-1,2 5 1,2 1-25,1 4 0,7 2 0,-4 2 1,1-2-113,5-4 1,2 4 0,1-4-1,1 4-50,-1 2 1,0-6-1,1-2 1,-1-2-198,1-3 1,-1-5-1,1-3 1,-1-4 286,1-3 0,7 7 0,2-4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21.920"/>
    </inkml:context>
    <inkml:brush xml:id="br0">
      <inkml:brushProperty name="width" value="0.17143" units="cm"/>
      <inkml:brushProperty name="height" value="0.17143" units="cm"/>
      <inkml:brushProperty name="color" value="#F6630D"/>
    </inkml:brush>
  </inkml:definitions>
  <inkml:trace contextRef="#ctx0" brushRef="#br0">52 961 7782,'-9'-8'-291,"1"6"1,2-8-213,0 5 428,0 3 110,-1-6 1,5 6-34,-4-4 0,4 2 79,2-7 0,2 7 20,4-2 1,-4 2 9,4-2 0,1 2-17,-1-7 0,2 7 48,-2-2-97,-4 4 1,7-4 41,-3 0 10,-4 1-93,14-3 45,-7-2 1,3-2-25,0 1 1,-1-1 0,7-3-4,-1 3 0,-5-2 1,-2 7-1,-1-3-3,1-4 0,2 5 0,5-3 0,-1-2-3,-5-1 0,5 3 0,-5 1 0,5-3 11,1-1 1,1 3 0,-1 0-32,1-1 19,-1-3 0,1 4 0,-1 1-27,1-3 23,-1 7 0,6-9 1,1 6-23,-3 1 18,-2-7 0,5 12 1,-1-6-1,-2 1 9,-1-1 0,-1 4 0,2-3 0,3-1 0,-3 0 0,4 6 1,-1-4-1,-1 3-10,2-1 0,-5-6 1,3 4-1,-4 1-7,-1-1 0,-1 0 0,1 4 1,-1-2-3,1 3 0,-1-5 0,0 2 0,1 0-4,-1-2 1,1 5 0,-1-7-3,1 2 9,7-6 0,-6 13 0,5-7 8,-5 0-7,6 6 1,-5-12 0,5 9-1,-2-1 5,1-2 1,5 4-1,-4-5 1,0 1-4,0 4 0,4 0 0,-3 0 0,1-2-2,4 2 0,-4 1 0,0-1 0,0-2-1,1 2 1,-5-4-1,4 2 1,-2 2 3,-3 3 0,-1-5 0,0 0 0,3 2 0,-3 2 0,-2-4 1,-1 0-1,-1 3 0,1 1 1,5 2 0,0 0 5,-1 0-9,-3-8 1,4 6-1,3-4 1,-1 4-3,0 2 1,6 0 0,-4 0 0,2-2 0,0-4 0,1 4 1,2-3 61,-2 3-50,3 2 0,-12-2 0,8-2 1,0-2 7,-2 2 0,0 2 0,-5 2 0,1 0-8,-2 0 0,-1-6 0,-3 1 0,1 1 0,-1 2 1,3 2 0,1 0-1,2 0-8,-1 0 1,-1 0-1,0-2 1,5-2-9,1-2 0,0 0 0,4 6 0,-4 0 14,-2 0 0,6 0 0,-3 0 65,-1 0-69,6 0 0,-12 0 1,6 0-1,0 0 11,1 0 0,-7 0 1,4 0-15,0 0 5,-5 0 1,5 0 0,-8 0 0,1 0-3,-1 0 1,1 0 0,1 0 0,3 0-9,1 0 1,0 0 0,-5 0 0,-1 0-3,1 0 1,-1 0-1,0 0 1,1 0 8,-1 0 1,3 0-1,1 0 1,2 0-1,-1 0 0,-1 0 0,0 0 0,3 0 1,-3 0 0,0 0 0,1 0 1,1 0-4,-2 0 0,-1 0 1,-3 0-1,3 0-1,3 0 1,-4 0 0,5 0 0,-5 0-1,-1 0 0,-1 6 0,0 0 0,1-2-4,-1-2 0,1 4 1,-1-1 3,1-1 1,-1 0-1,1 0 1,-1 2 0,1 5 0,-1-5 10,1-2 1,-1 4 0,1 0 8,-1 1 0,0-3 0,1 4-6,-1-2 1,1-2 0,-3-5 2,-3 5-12,4-4 0,-7 12 0,9-8 0,-1-1 5,1 3 1,-1-6-1,-1 6 1,-3-2 5,-1 0 0,-1 5 0,5-3 1,-2 2-4,-3 3 0,-1-3 0,4 0 0,-3-1-12,3 1 1,-5-4 0,3 6-8,2 1 0,-5 1 0,1-1-11,-2-1 0,3 0 52,-5 5 0,0 0-10,-6 1 0,0-6 14,0-1-30,0 1 0,-2 0-9,-4-1 1,-1 1-1,-7 3-1,2-3 0,7-2 0,-5-4-9,2 5 1,-6-1 19,3 1 0,-5-1 0,-1 4 10,-1-3 0,7-7 0,1 4 0,0-2 2,1 0 1,3 1-1,-6-3 4,-1 2 1,-3 6-1,-1-6-21,-1-2 1,7 3 0,-1-1 0,-2-2 0,-1 4-25,-3-2 19,9-1 0,-7 1-14,4 0 13,5 8 1,-3-12 0,6 5-6,-2 1 0,-7-6 0,3 6 14,0 0 1,1-7-1,5 7 10,-2 0 0,-8-4-12,3 8 1,-3-7-1,0 5-2,3-2 0,5 0-21,-6-3 20,1-3 0,-1 8 46,0-4-43,1-4 0,-1 6 0,2-6 1,1 1 17,-1 3 1,4 0 0,-5-4-22,-3 4 1,4-4 0,-1 4-8,-3-5 0,4 5 1,-1 0-10,-3-2 0,-1-2 0,-3-2 0,3 2 3,3 4 1,-4-4 0,5 3-1,-5-3 4,-1-2 1,-1 2-1,1 2 4,-1 2 1,1 0-1,0-6 1,-1 0 1,6 0 0,1 0 3,-3 0-5,-1 0 0,3 0 1,0 0-62,-1 0 56,-3 0 0,5 0 1,-1 0-1,-2 0-22,-1 0 0,-3 0 1,1 0 10,-1 0 0,1 0 0,0 0 0,-1 0 12,1 0 0,-1 0 0,1 0 0,-1 0 6,1 0 0,-1 0 0,1 0 1,-1 0-1,1 0 0,-1 2 1,1 2-1,0 2 8,-1-3 0,1-1 1,-1-2-1,1 0-8,-1 0 0,1 0 1,-1 0-4,1 0 0,-1 0 1,-1 0 0,-2 0 0,-3 0-4,3 0 0,0 0 1,-1 0-1,-3 0-2,-2 0 1,4 0 0,-7 0 0,1 0 1,2 0 1,-4 0 0,6 0 0,0 0 9,-1 0 0,3 2 1,4 2-1,-3 2 0,-1-2 0,6-2 0,3-2 0,-3 0-1,-5 0 0,-1 2 0,6 2-5,-1 1 1,-5 1-1,0-6 1,1 0 7,3 0 1,-5 6 0,1 0 57,2-2-61,-6-2 1,7-2-1,-5 0 1,2 0 15,-1 0 0,-5 0 1,6 2 11,2 4-29,1-5 0,1 7 0,-2-8 0,-3 0-4,3 0 1,2 0 0,-1 0 0,-1 0-4,-2 0 1,-1 0-1,7 0 1,-1 0 11,1 0 1,-1 0 0,1 0 0,-1 0-6,1 0 0,5 0 0,1 0 0,-1 2-4,2 4 1,-5-4 0,3 4 13,-3-4 0,-3-2 1,1 0-1,-1 0-14,1 0 0,5 2 0,1 1 0,-3 3 3,-2-2 0,-7-2 14,0-2-14,0 0 1,5 0 0,1 0 0,-1 0 6,1 0 1,-1 0-1,1 0 6,-1 0 1,1 0-1,-1 0 11,1 0 1,-1 0 0,1 0-19,0 0 0,-1 0 1,1 0-19,-1 0 0,1 6 6,-1 0 1,7 0-1,-1-6-11,-2 0 1,5 0-2,-3 0 11,0 0 1,1 0 5,-1 0-3,0 0 1,1 0 0,-1 0 0,-1 0 0,3 0 1,0 2-1,2 3 1,1-3 0,1 4-1,-6-4 1,2-2 26,-1 0 0,5 0-12,-6 0 0,7 0 0,-5 2-9,2 4 1,0-4-170,2 4 133,5-4 1,-15-2-57,4 0 1,3 0 0,-3 0-29,-2 0 0,5 0 0,-3 1-49,-1 5 0,3-4 1,-2 4-940,-1-4 1102,5-2 0,-8 8 0,7 1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22.633"/>
    </inkml:context>
    <inkml:brush xml:id="br0">
      <inkml:brushProperty name="width" value="0.17143" units="cm"/>
      <inkml:brushProperty name="height" value="0.17143" units="cm"/>
      <inkml:brushProperty name="color" value="#F6630D"/>
    </inkml:brush>
  </inkml:definitions>
  <inkml:trace contextRef="#ctx0" brushRef="#br0">367 0 6380,'0'12'199,"0"-1"-154,-8-7 0,6 6 92,-3-4-82,-5 4 0,6 7 1,-8 0 3,-1 1 0,3 1 1,-2 3-1,-1 3-13,-3 2 1,-1 0 0,-1 4 0,1-2-21,-1 2 0,1 2 1,0 2-1,-1-2-9,1-4 1,-1 4 0,1-5 0,1-1-59,4-4 1,-1-4 0,5-3-1,0-2-171,1-3 0,-1-7-230,2 2 79,4-4 266,-6-2 1,22-6 0,3-2 96,3-1 0,-1 5 0,-1-20 0,-1 5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23.058"/>
    </inkml:context>
    <inkml:brush xml:id="br0">
      <inkml:brushProperty name="width" value="0.17143" units="cm"/>
      <inkml:brushProperty name="height" value="0.17143" units="cm"/>
      <inkml:brushProperty name="color" value="#F6630D"/>
    </inkml:brush>
  </inkml:definitions>
  <inkml:trace contextRef="#ctx0" brushRef="#br0">489 0 6183,'-17'0'101,"7"2"0,2 4 68,0 6-134,-1-5 1,-3 15 0,1-5 154,-3 3-142,-2-1 1,-7 6-1,0 4 1,0 4 18,-3 2 0,5 0 0,-6 2 1,0 2-33,-1 2 1,1-1-1,-2-5 1,6 0-39,4 0 1,1-6-1,1-2 1,1-1-75,4-5 0,-1-2 0,7-1-548,2-1 408,2-7 0,10-2 0,4-8 217,3 0 0,3-8 0,1 4 0,2-7 0,3-3 0,14-9 0,-1-5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23.433"/>
    </inkml:context>
    <inkml:brush xml:id="br0">
      <inkml:brushProperty name="width" value="0.17143" units="cm"/>
      <inkml:brushProperty name="height" value="0.17143" units="cm"/>
      <inkml:brushProperty name="color" value="#F6630D"/>
    </inkml:brush>
  </inkml:definitions>
  <inkml:trace contextRef="#ctx0" brushRef="#br0">505 10 7100,'10'-8'-730,"-6"6"773,-8 6 0,-4 10 0,-5-1 0,1 7 51,-2 3 1,-3 6 0,-4-4 0,-5 2-5,-1 5 0,-2 0 1,-4 5-1,2 2-27,2 2 1,0 0 0,-4-4 0,2 1-34,2 3 1,7 0-1,-1-8-68,4-4-2,1 4 0,3-8 1,1 4-250,2-5 1,9-5 62,-3-2 0,6-7 0,6-4 140,5-4 0,5-2 0,3-2 1,3-4 85,1-6 0,8-3 0,-4-3 0,8 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2.509"/>
    </inkml:context>
    <inkml:brush xml:id="br0">
      <inkml:brushProperty name="width" value="0.08571" units="cm"/>
      <inkml:brushProperty name="height" value="0.08571" units="cm"/>
      <inkml:brushProperty name="color" value="#004F8B"/>
    </inkml:brush>
  </inkml:definitions>
  <inkml:trace contextRef="#ctx0" brushRef="#br0">1 88 7664,'0'-18'38,"0"7"0,0-1-357,0-1 1,0 3 581,0-2 170,0 8-257,0-3 0,6 9 0,-1 3 54,-1 7 1,4 4 0,-2 3 150,-2 4-271,-2-3 1,-2 13-1,2-4 1,1 4-1,3 2 0,0-2 0,-6-2 0,2-4-287,4-2 0,-4 4 0,4-6 0,-4-1-68,-2-3 1,5-1 0,1-1 0,-2 1-1656,-2-1 1900,-2-7 0,8-2 0,1-8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23.799"/>
    </inkml:context>
    <inkml:brush xml:id="br0">
      <inkml:brushProperty name="width" value="0.17143" units="cm"/>
      <inkml:brushProperty name="height" value="0.17143" units="cm"/>
      <inkml:brushProperty name="color" value="#F6630D"/>
    </inkml:brush>
  </inkml:definitions>
  <inkml:trace contextRef="#ctx0" brushRef="#br0">593 1 6486,'-12'2'-134,"2"4"0,1 5 290,-1 5 0,-8 1 1,-5 3 101,2 3-204,-6 4 0,-1 14 1,-6 0 126,-1-3-128,0-1 1,6 0-1,-1 2 1,-1 2 7,-2-2 1,6-1-1,2 1 1,2 0-74,-1-6 1,1 2 0,6-8 0,-1 0-62,1-3 0,7-5 0,2-2-86,1 1 1,5-6-37,-4-1 1,12-7 0,5 2 0,5-6 73,1-6 0,1 2 1,1-7-1,4-3 121,7-2 0,-5-1 0,8-8 0,-6-2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24.111"/>
    </inkml:context>
    <inkml:brush xml:id="br0">
      <inkml:brushProperty name="width" value="0.17143" units="cm"/>
      <inkml:brushProperty name="height" value="0.17143" units="cm"/>
      <inkml:brushProperty name="color" value="#F6630D"/>
    </inkml:brush>
  </inkml:definitions>
  <inkml:trace contextRef="#ctx0" brushRef="#br0">280 71 7617,'12'-16'0,"0"3"-781,1 1 0,3 2 561,1-1 463,-7 3-78,-2 8 0,-8 2 0,0 4 0,-2 5 0,-4 5 1,-4 1 0,-7 3 0,-1 1-42,1 2 0,-1 8 1,1-3-1,-1 1-24,1 0 1,0 0 0,-1 4 0,1-2-84,-1-2 1,1 0-1,-1 6 1,1-2-98,-1-4 0,1 4 0,1-4 1,3 2-225,1-2 0,6 3 0,-3-9 1,1-2 303,4-1 0,2 5 0,2 2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0.282"/>
    </inkml:context>
    <inkml:brush xml:id="br0">
      <inkml:brushProperty name="width" value="0.08571" units="cm"/>
      <inkml:brushProperty name="height" value="0.08571" units="cm"/>
      <inkml:brushProperty name="color" value="#FFFFFF"/>
    </inkml:brush>
  </inkml:definitions>
  <inkml:trace contextRef="#ctx0" brushRef="#br0">53 1432 7639,'-10'2'-442,"3"2"-113,-1 2 682,6 0 1,-8-6 206,4 0-229,4 0 0,-5-8 0,7-4-12,0-3 1,2-8-1,1-1 1,5 1-13,2-2 1,-4 4-1,3-9-50,-1-1 14,6-9 0,-10 1 0,7-8 63,3-1-75,1-10 0,3-3 1,1-5-1,3 2 21,1-2 0,2 4 1,-2 0-1,7 4-20,3 8 1,-4 5-1,-2 10 1,0 2-30,0 4 0,-4 4 1,5 7-1,-3 1-18,-4-1 1,-1 1 0,-3-1 0,-1 1-11,-5-1 1,5 1-1,-7-1 1,3 1-21,0 0 1,-8-1 0,1 1-235,-3-1 134,-2 1 0,0 5 0,0 0-277,0-1 1,-2 5 0,-1 0-371,-3 1 790,0 5 0,6-14 0,0 6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1.216"/>
    </inkml:context>
    <inkml:brush xml:id="br0">
      <inkml:brushProperty name="width" value="0.08571" units="cm"/>
      <inkml:brushProperty name="height" value="0.08571" units="cm"/>
      <inkml:brushProperty name="color" value="#FFFFFF"/>
    </inkml:brush>
  </inkml:definitions>
  <inkml:trace contextRef="#ctx0" brushRef="#br0">36 119 7326,'0'-12'-338,"0"0"482,0 8 1,0 4 0,0 12 0,0 4-4,0 1 1,-2 6 0,-2 3 0,-2 1-23,2 4 1,2 2-1,2 2 1,0 2-34,0 3 1,0-3 0,0 4-57,0-4 36,0-2 1,-6 0-1,1-2-73,1-4-18,2 4 1,2-14 0,0 4-11,0-3-140,0-3 47,0-7 76,0-2 0,0-22 0,0-3 16,0-3 0,0 1 1,0 0-1,0-3-10,0-1 1,0-8 0,0 4 0,0-2 18,0-1 1,0 3 0,0-4 0,0 2 37,0-2 0,0-2 1,0-2-1,2 0-17,3 0 0,-3 0 1,4 0 236,-4 1-214,-2 6 1,0 3 0,0 8 0,0-1 103,0 1 1,2 1-1,2 3-24,2 1 1,7 8 0,-3 0 6,0 8 0,5 8 0,-3 9-47,4 2 1,-5 1-1,-1-5 1,0 4-57,-1 6 1,1-1-1,4-1 1,-5 0-72,-1 0 1,4-6-1,-5 5 1,1-1-26,0 4 0,0-4 0,-4-1 0,3-5-139,3-2 0,-6 3 1,4-1-331,-1-1 391,-5 3 1,12-17 0,-6 6-455,1-3 347,-5 7 0,12-12 280,-5 4 0,-3-4 0,8-8 0,-7-2 0,1-2 0,-2 7 0,0-13 0,1 6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1.624"/>
    </inkml:context>
    <inkml:brush xml:id="br0">
      <inkml:brushProperty name="width" value="0.08571" units="cm"/>
      <inkml:brushProperty name="height" value="0.08571" units="cm"/>
      <inkml:brushProperty name="color" value="#FFFFFF"/>
    </inkml:brush>
  </inkml:definitions>
  <inkml:trace contextRef="#ctx0" brushRef="#br0">53 35 7776,'-18'0'-1225,"8"0"1288,-5 0 1,13 2 73,-4 4 80,4-4-82,2 6 0,2-8-42,4 0 1,-2 0-150,7 0 0,-5-2-259,6-4 1,0 4-64,5-4 1,0-1 377,1 1 0,-1-8 0,1 5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2.266"/>
    </inkml:context>
    <inkml:brush xml:id="br0">
      <inkml:brushProperty name="width" value="0.08571" units="cm"/>
      <inkml:brushProperty name="height" value="0.08571" units="cm"/>
      <inkml:brushProperty name="color" value="#FFFFFF"/>
    </inkml:brush>
  </inkml:definitions>
  <inkml:trace contextRef="#ctx0" brushRef="#br0">105 35 7776,'-10'-8'-337,"3"6"1,7-7 280,0 3 266,-8 4-258,6-6 243,-6 8-117,8 0 125,-8 0-99,6 0 0,-7 0 1,5 2 21,-2 4 0,-2 4 0,4 7-43,-2 0 0,-1 1 0,3-1 0,-2 1-36,2-1 0,2 1 0,2-1 0,0 1-34,0-1 0,0 1 0,0-1 0,0 1 5,0-1 0,0 1 0,2-3-188,4-3 187,-4 3 1,13-13-375,-3 4 177,4-4 0,1-2-537,1 0 407,-1 0 1,0-8 0,1-4 309,-1-3 0,-7-2 0,6-1 0,-7 1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2.660"/>
    </inkml:context>
    <inkml:brush xml:id="br0">
      <inkml:brushProperty name="width" value="0.08571" units="cm"/>
      <inkml:brushProperty name="height" value="0.08571" units="cm"/>
      <inkml:brushProperty name="color" value="#FFFFFF"/>
    </inkml:brush>
  </inkml:definitions>
  <inkml:trace contextRef="#ctx0" brushRef="#br0">1 86 7776,'0'-17'0,"0"-1"-270,0 1 277,0 7 0,0 1 118,0 3-58,0 4 0,0-4 0,0 12 0,0 5 67,0 5 1,0 9 0,0 4-1,0 4-3,0 2 1,0 0 0,1 0 0,3 0-115,2 0 1,0 4 0,-6-2-1,2-6-103,4-4 0,-4 2 0,5-4 0,-1 0-181,0 1 1,2-5-1,-4-7-845,2-3 409,7 1 703,-3-3 0,0-3 0,-5-12 0,-3 5 0,6-23 0,2 5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2.916"/>
    </inkml:context>
    <inkml:brush xml:id="br0">
      <inkml:brushProperty name="width" value="0.08571" units="cm"/>
      <inkml:brushProperty name="height" value="0.08571" units="cm"/>
      <inkml:brushProperty name="color" value="#FFFFFF"/>
    </inkml:brush>
  </inkml:definitions>
  <inkml:trace contextRef="#ctx0" brushRef="#br0">53 123 7776,'-17'0'-858,"7"-8"1115,-6 6-217,15-6 1,-7 6-1,10-2-75,4-1 0,3-3 0,9 4 0,-1-4 8,1-2 1,-1 5 0,2-5-1,3 0-634,1 1 661,0 5 0,-5-12 0,-1 6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3.210"/>
    </inkml:context>
    <inkml:brush xml:id="br0">
      <inkml:brushProperty name="width" value="0.08571" units="cm"/>
      <inkml:brushProperty name="height" value="0.08571" units="cm"/>
      <inkml:brushProperty name="color" value="#FFFFFF"/>
    </inkml:brush>
  </inkml:definitions>
  <inkml:trace contextRef="#ctx0" brushRef="#br0">0 1 7841,'0'17'21,"0"0"0,0 1 0,0-1-82,0 1 1,0 5 0,0 0 0,2-1-135,4-3 0,-2 2 0,6 1 1,-1-5 194,1-1 0,2 3 0,5-9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3.401"/>
    </inkml:context>
    <inkml:brush xml:id="br0">
      <inkml:brushProperty name="width" value="0.08571" units="cm"/>
      <inkml:brushProperty name="height" value="0.08571" units="cm"/>
      <inkml:brushProperty name="color" value="#FFFFFF"/>
    </inkml:brush>
  </inkml:definitions>
  <inkml:trace contextRef="#ctx0" brushRef="#br0">53 69 7776,'-12'-18'0,"0"1"-116,-1-1-82,5 8 1,0 5 0,10 9-1,4 3-207,6 3 0,3-4 405,3 5 0,-1 1 0,0 6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2.884"/>
    </inkml:context>
    <inkml:brush xml:id="br0">
      <inkml:brushProperty name="width" value="0.08571" units="cm"/>
      <inkml:brushProperty name="height" value="0.08571" units="cm"/>
      <inkml:brushProperty name="color" value="#004F8B"/>
    </inkml:brush>
  </inkml:definitions>
  <inkml:trace contextRef="#ctx0" brushRef="#br0">18 123 7222,'-2'-16'-98,"-4"5"1,5 1 0,-5 4 271,4-6 1,4 5-1,4-1-140,5 0 1,11 6-1,1-4 1,0 2-57,2-1 0,-3 3 0,7-4 1,0 2 7,-2-2 1,4 4-1,-8-4-347,-1 4 207,-3 2 0,-1 0-452,-1 0 349,1 0 257,-9 0 0,-1 0 0,-8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4.024"/>
    </inkml:context>
    <inkml:brush xml:id="br0">
      <inkml:brushProperty name="width" value="0.08571" units="cm"/>
      <inkml:brushProperty name="height" value="0.08571" units="cm"/>
      <inkml:brushProperty name="color" value="#FFFFFF"/>
    </inkml:brush>
  </inkml:definitions>
  <inkml:trace contextRef="#ctx0" brushRef="#br0">0 226 7463,'0'-18'-748,"0"6"1779,0 1-874,0 7 1,0 4-1,2 10 1,2 1-99,2 1 1,2 0 0,-4 5 0,4 0-22,1 1 0,-3-1 0,6 1-68,1-1 1,-3 1-1,0-1-75,-3 1 1,5-7-18,-6 1 131,7-8 1,-9 9-29,8-7 1,-6-2 12,5-10 1,-7 2-1,2-7 1,-4-3 1,-2-1 1,6-3 0,0 1 0,-2-3 17,-2-3 0,-2 2 0,0-8 1,0 0-7,0 1 0,0-3 0,0 6 0,0 0-132,0 0 1,-6 1 0,0 7-665,2-1-124,2 1 751,2 7 1,0 4 160,0 12 0,8 4 0,2 7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4.808"/>
    </inkml:context>
    <inkml:brush xml:id="br0">
      <inkml:brushProperty name="width" value="0.08571" units="cm"/>
      <inkml:brushProperty name="height" value="0.08571" units="cm"/>
      <inkml:brushProperty name="color" value="#FFFFFF"/>
    </inkml:brush>
  </inkml:definitions>
  <inkml:trace contextRef="#ctx0" brushRef="#br0">157 542 7808,'10'-17'-778,"-4"-1"1,-4 7 1014,-2-1 1,0 6 91,0-5 0,0 5-120,0-6 0,-2 8 71,-4-2-199,4 4 0,-13 2 1,3 0 37,-4 0 0,-1 2 0,1 4-89,5 6-16,-5 3 1,7 3 0,-7-1 0,4 1-60,7-1 0,-3 1 0,2-1 1,2 1-55,2-1 1,4-1 0,2-3 0,4-3 75,1-2 0,3-3 0,6-5 0,-1 0 8,0 0 1,1-7-1,-1-5 70,1-3 0,-6 3 1,-1 0 15,3-1 1,-5-1-1,1 0 63,-2 3-50,5 7 1,-9-4-150,8 8 38,-8 0 0,11 6 0,-5 2-73,0 1 0,3-3 1,-5 4-1,2-2 32,3-4 0,-3-2 0,2-2-23,1 0 1,3 0 0,1 0 40,1 0 0,-7-8 0,-1-4 76,-2-3 0,0 3 0,-4 0 1,1-1 29,-1-3 1,-2-1 0,-2-1 199,0 1-171,0-8 1,0 5-1,0-5 1,-2 2 78,-4-1 1,3-7 0,-7 2 80,2-4-193,-5 6 0,9-6 1,-8 4 90,-2-4-58,7-2 1,-3 8 0,6 4 222,-2 3-261,0 3 1,8 17 0,2 9 0,4 13-89,2 5 1,-1 2 0,5 6 0,-2 0-106,1 0 0,-3 2 1,2 0-1,-1 0 69,-1-5 0,5-2 1,-5-1-1,2-4-60,-1 0 0,-5-5 0,6 3-281,1-4 0,-3-3-1010,2-5 1428,-1-3 0,-1-16 0,-2-1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5.091"/>
    </inkml:context>
    <inkml:brush xml:id="br0">
      <inkml:brushProperty name="width" value="0.08571" units="cm"/>
      <inkml:brushProperty name="height" value="0.08571" units="cm"/>
      <inkml:brushProperty name="color" value="#FFFFFF"/>
    </inkml:brush>
  </inkml:definitions>
  <inkml:trace contextRef="#ctx0" brushRef="#br0">86 141 7722,'-18'0'0,"1"0"0,0 0 155,-1 0-28,8 0 0,5 0 0,10 0-160,7 0 0,9-6 0,5-2-497,1-2 421,-6 7 0,10-13 0,-6 6 0,1-1-242,-1-1 0,6 6 0,-4-5 351,0-3 0,-2-2 0,-7-1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5.272"/>
    </inkml:context>
    <inkml:brush xml:id="br0">
      <inkml:brushProperty name="width" value="0.08571" units="cm"/>
      <inkml:brushProperty name="height" value="0.08571" units="cm"/>
      <inkml:brushProperty name="color" value="#FFFFFF"/>
    </inkml:brush>
  </inkml:definitions>
  <inkml:trace contextRef="#ctx0" brushRef="#br0">1 9 7808,'9'-8'245,"-1"8"1,-6 0-92,4 9 0,-4 7 0,6 1 0,-3 1-276,1-1 0,6 1 0,-4-1 0,-1 1-98,1-1 1,6-5 0,-5 0 0,3 1-371,0 3 1,-7-5 589,7 1 0,0 0 0,5 5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5.447"/>
    </inkml:context>
    <inkml:brush xml:id="br0">
      <inkml:brushProperty name="width" value="0.08571" units="cm"/>
      <inkml:brushProperty name="height" value="0.08571" units="cm"/>
      <inkml:brushProperty name="color" value="#FFFFFF"/>
    </inkml:brush>
  </inkml:definitions>
  <inkml:trace contextRef="#ctx0" brushRef="#br0">70 173 7664,'-12'-37'0,"1"0"0,-1 2-436,2 8 0,1 8 545,3 7 1,4 6-1,-4 12-301,4 6 0,8 3 0,0 3 0,0-1-403,1 1 595,-5-1 0,14 8 0,-7 2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5.852"/>
    </inkml:context>
    <inkml:brush xml:id="br0">
      <inkml:brushProperty name="width" value="0.08571" units="cm"/>
      <inkml:brushProperty name="height" value="0.08571" units="cm"/>
      <inkml:brushProperty name="color" value="#FFFFFF"/>
    </inkml:brush>
  </inkml:definitions>
  <inkml:trace contextRef="#ctx0" brushRef="#br0">0 18 7314,'0'-10'401,"0"2"0,0 10-248,0 4-144,0-4 0,0 13 0,0-3 0,0 3 13,0 3 1,0-1 0,0 1-1,2-1-54,4 1 1,-4-7 0,6 1 2,0 2 1,1 1 0,9 1-31,-1-5 0,-5-3 0,0-8 19,1 0 0,3-8 1,-1-3 24,-3-5 1,1-1 0,-7-1 0,-2 1-42,-2-1 1,-2 1-246,0-1 148,-8 9 0,-1-7-464,-9 4 135,1 5 482,-1-1 0,1 0 0,-1-1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36.282"/>
    </inkml:context>
    <inkml:brush xml:id="br0">
      <inkml:brushProperty name="width" value="0.08571" units="cm"/>
      <inkml:brushProperty name="height" value="0.08571" units="cm"/>
      <inkml:brushProperty name="color" value="#FFFFFF"/>
    </inkml:brush>
  </inkml:definitions>
  <inkml:trace contextRef="#ctx0" brushRef="#br0">0 53 7676,'10'-10'233,"6"2"1,-13 8 0,7 2-106,-2 4 0,4-2 0,-5 6 0,1-1-51,0 1 1,5 2 0,-3 5-52,0 1 0,0-7 0,-5 1-81,7 1 0,-4 3 38,-2 1 1,1-5 51,-1 0-1,0-8-71,-6 3 54,0-7 0,0-2-12,0-3 8,8-5 0,-4-8 0,7 1 12,3 0 1,-4-1 0,1 1-1,3-1 53,1 1 1,1-1-1,-3 1 1,-1 1 22,2 5 1,1-3 0,3 8-1,-1 2 12,1 2 0,-7 2 0,1 0-128,1 0 0,1 8 1,0 4-1,-5 3-116,-1 3 0,0-7 0,-4 1 0,3 2-300,3 1 1,-4-3 0,6-3 0,1-1-1167,3-4 1597,1-2 0,1 6 0,-1 2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52.757"/>
    </inkml:context>
    <inkml:brush xml:id="br0">
      <inkml:brushProperty name="width" value="0.08571" units="cm"/>
      <inkml:brushProperty name="height" value="0.08571" units="cm"/>
      <inkml:brushProperty name="color" value="#FFFFFF"/>
    </inkml:brush>
  </inkml:definitions>
  <inkml:trace contextRef="#ctx0" brushRef="#br0">349 141 6963,'-5'-12'14,"-1"0"1,0 7 42,6-7 1,-6 6 29,0-6 0,-2 3 28,3-3-48,3-3 0,-6 11 1,6-6 90,-4 2 1,2-3-69,-7 5 0,-1 0 1,-5 6-39,-1 0 0,1 2 1,-1 4-1,1 7-28,-1 9 1,-5-1 0,0 8 0,1 4-26,3 6 1,1-8-1,3 4 1,1-2-27,3 0 0,7-6 0,-2-4 0,4-3 10,2-3 0,8-7 0,5-4 76,9-4-56,-3-2 0,6-6 0,-5-4 70,3-5-66,-4 1 0,7-11 1,-9 7 111,1 1-104,-1-1 1,1 1-1,-3-1 1,-1 1 23,-3-1 0,-1 7 0,2-1 33,-7-1 0,3 3 30,-2-2-15,0 8-104,-6-3 1,-6 14-12,0 5 0,0-2-29,6 1 59,0-7 0,0 6 3,0-4-8,0-4 98,0 5-15,0-7 111,0 0-92,0-7 1,6 3-46,0-8 1,2 8 0,-4-3 99,2-1-71,-1 6 0,-3-6-41,4 8 0,-4 2-70,4 4 50,-4-4 1,-2 13-1,0-3-56,0 3 49,0 3 0,0-1 0,0 1 3,0-1-13,0 9 1,0-5-1,0 6 1,0 0 0,0 0 1,0-3 0,0 5 0,0 0-6,0-2 0,0 6 1,0-4-1,0 2 1,0-2 1,0 2 0,0-5 0,0 1-6,0 4 0,0-4 1,0 2-1,0 0-2,0-2 0,0 4 0,0-5 0,-2 1 2,-4 4 0,2-6 0,-6 0 0,1-1 15,-1-1 0,4 0 0,-5-5 15,-3-1-23,6-7 0,-7-2 35,3-8-66,-3 0 0,3-2 1,2-6-37,2-10 0,3-1 0,5-10 0,0-2-129,0-2 1,0-4-1,0-4 1,0-3-21,0-1 0,5-4 0,3 9 0,0 1-53,0 2 0,5-2 0,-1 2 0,3 6-23,3 4 0,-1 4 0,1 5 1,-1 3 287,1 3 0,-1-1 0,1 7 0,-1 2 0,-7 2 0,13 2 0,-3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53.707"/>
    </inkml:context>
    <inkml:brush xml:id="br0">
      <inkml:brushProperty name="width" value="0.08571" units="cm"/>
      <inkml:brushProperty name="height" value="0.08571" units="cm"/>
      <inkml:brushProperty name="color" value="#FFFFFF"/>
    </inkml:brush>
  </inkml:definitions>
  <inkml:trace contextRef="#ctx0" brushRef="#br0">106 645 7630,'2'-10'-317,"1"3"7,3-1 0,0 4 355,-6-8 6,8 1 16,-6-7 0,6 7 124,-8-1-62,0 8 62,0-12-136,0 7 1,0-3 0,0 0 45,0-1 1,0 3 0,0-1 23,0-3 0,0 4-60,0-1 0,-2 7 0,-2-4-6,-2 0 0,-8 6 0,5-2-34,-1 8 0,-4 0 0,7 8 0,-3 1-20,-4 3 0,5 7 1,-1 0-1,2 1-15,4 1 0,-3-4 0,1 6-90,2-1 114,2-3 1,2-6-74,0 1 65,0-1-3,0-7 0,8-4 0,1-12 0,1-6 0,6-3 0,-7-3 0,3 1 30,0 0 0,-7 1 0,5 2 131,-2 3-2,5-1-125,-3 2 0,6 5 1,-5 10-97,-5 7 88,-4 4 1,4 1-199,0 1 163,7-1 0,-9-1 0,6-3 0,0-3-67,-1-2 1,-3-3 0,6-5 26,1 0 1,3 0 0,1 0 0,-1-2 25,-5-3 1,5-5 0,-4-8 0,1 1 27,-1 0 0,1-1 0,-5 1 1,0-1 25,0 1 0,3-7 1,-5-1-1,-2 0 31,-2 0 1,-2-1 0,0 3-1,0-4 5,0 0 0,0-6 0,-2 6 0,-2-2-18,-2 0 0,-5-1 1,3-3-1,0 2 43,0 2 1,-3 8 0,5-4 28,2-1 0,0 9-80,-2 0 1,6 9 0,-2 16-52,6 9 1,8 2 0,-4 11 0,0-1-16,-1-2 1,5 6-1,-4-4 1,-1 4-16,1 2 0,4 0 0,-4-2 0,-1-4-91,1-6 0,4 2 0,-6-1 1,-1-3-194,3-2 0,-6-1 1,6-1-184,0 1 1,-4-3-20,7-3 241,-7-4 1,6-8 281,-4 0 0,-4-2 0,3-4 0,-3-6 0,6-3 0,2-3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53.996"/>
    </inkml:context>
    <inkml:brush xml:id="br0">
      <inkml:brushProperty name="width" value="0.08571" units="cm"/>
      <inkml:brushProperty name="height" value="0.08571" units="cm"/>
      <inkml:brushProperty name="color" value="#FFFFFF"/>
    </inkml:brush>
  </inkml:definitions>
  <inkml:trace contextRef="#ctx0" brushRef="#br0">78 157 7630,'-17'0'0,"-1"0"50,1 0 0,5-5 106,1-1 0,9-2-181,2 2 1,13 4-1,13-6-105,1 1 116,2 5 0,6-12 0,0 6 0,0-1-204,-1-5 0,1 4 0,0 1-557,0 1 440,0-6 335,-8 12 0,6-13 0,-5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5:08.707"/>
    </inkml:context>
    <inkml:brush xml:id="br0">
      <inkml:brushProperty name="width" value="0.08571" units="cm"/>
      <inkml:brushProperty name="height" value="0.08571" units="cm"/>
    </inkml:brush>
  </inkml:definitions>
  <inkml:trace contextRef="#ctx0" brushRef="#br0">36 70 7661,'0'-17'-6,"0"-1"1,0 7 525,0-1 74,0 8-253,0-4-212,0 16 1,0 2-1,0 9 206,0 4-235,0-3 0,0 13 0,0-6 5,0 0-63,0 6 1,-6-8-1,0 6 1,2-3-100,2-3 0,2 4 0,-2-6 1,-2 0-220,-1 3 1,-1-7 0,6 4 0,0-3-583,0-3 0,0 1 223,0-1 1,8-7 634,3-4 0,5-12 0,1-4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3.090"/>
    </inkml:context>
    <inkml:brush xml:id="br0">
      <inkml:brushProperty name="width" value="0.08571" units="cm"/>
      <inkml:brushProperty name="height" value="0.08571" units="cm"/>
      <inkml:brushProperty name="color" value="#004F8B"/>
    </inkml:brush>
  </inkml:definitions>
  <inkml:trace contextRef="#ctx0" brushRef="#br0">87 1 7666,'-17'9'0,"0"-1"0,-1 0 0,6-6 0,3 5-163,1 1 0,2-4 1,8 6 249,4-2 0,9-3 0,11-5 0,1 0 13,4 0 0,-4 0 1,2 0-1,2-2-151,2-3 0,2 3 0,0-6 1,-2 2-180,-4 0 0,2-1 1,-8 3 229,-1-2 0,5-8 0,0 5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7:54.463"/>
    </inkml:context>
    <inkml:brush xml:id="br0">
      <inkml:brushProperty name="width" value="0.08571" units="cm"/>
      <inkml:brushProperty name="height" value="0.08571" units="cm"/>
      <inkml:brushProperty name="color" value="#FFFFFF"/>
    </inkml:brush>
  </inkml:definitions>
  <inkml:trace contextRef="#ctx0" brushRef="#br0">53 140 7635,'0'-9'214,"0"1"1,2 8-292,4 0 0,3 0 54,9 0 0,-7 0 0,1 0-35,2 0 1,-5-2 11,3-4 0,-2 2 37,1-7 0,3 5 0,-8-6 3,-2-1 1,-2 3 8,-2-2 3,0 8 0,0-5 0,-2 5 11,-4-2 0,4-2 1,-6 4 96,0-1-67,-1-1 1,-3 6 0,0 0 71,-1 0 1,-3 2 0,-1 2-54,-1 1 0,9 9 1,1-2-1,2 3-15,0 3 0,-5 5 0,5 0 0,0 0 5,-2 3 0,6-5 1,-4 6-1,4 0-22,2 1 1,0-7-1,2 4 1,2-2 1,2 1 0,8-7 1,-3-5-1,5-1 21,1-1 1,7-2 0,-1-8-73,-2 0 10,6 0 0,-1-2 0,5-4 0,-2-6-212,2-3 1,-4-2 0,0 1-990,-2 4 609,-1-3 597,-7 5 0,1-7 0,-1-1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2.822"/>
    </inkml:context>
    <inkml:brush xml:id="br0">
      <inkml:brushProperty name="width" value="0.08571" units="cm"/>
      <inkml:brushProperty name="height" value="0.08571" units="cm"/>
      <inkml:brushProperty name="color" value="#FFFFFF"/>
    </inkml:brush>
  </inkml:definitions>
  <inkml:trace contextRef="#ctx0" brushRef="#br0">175 139 7424,'0'-18'287,"0"8"0,0 1 65,0 3-228,0 4 1,0 8-1,0 11 1,0 5-22,0 3 0,-6-4 0,0 8 1,0 2-25,-1 2 0,3 8 0,-6 2 1,0-1-20,1 1 0,3 4 0,-6-7 0,0 1-43,3 2 0,-5-6 0,8 2 0,0-6-14,-1-4 1,3-6-1,-6 4 1,2-2-80,4-3 1,-3-3 0,1-1-85,2-1 0,2-5 3,2-1 119,0-7-77,0 4 65,0-8-4,0 0 48,0-8 1,0-1-1,2-9-8,4 1 1,-4 5-1,4 0 1,-2-1-10,1-3 1,-3-1 0,6-1 0,-2 1 6,0-1 1,5-5-1,-5-2 1,0-2 12,2-4 1,-4 3 0,5-3 0,1-4 3,0-3 1,-1-11 0,5 5 35,-2-1-34,-8-6 1,9 7 0,-5-7 0,0 7 47,-1 9 1,1 2 0,-4 8 0,2-1 125,-2 1 0,3 2 6,-1 5 0,8 9-63,-2 3 1,-3 6-1,1 6 1,0 5-15,-1 5 1,-3 3-1,4 3 1,-2 1-57,-4-2 0,3 6 1,-1 2-1,-2 4 12,-2 2 0,-2 0 1,2 0-41,4 0-29,-4 0 0,5 0 1,-7 0-1,0 0-23,0 0 0,0-6 1,2 0-1,2 0 1,2-2 0,0-1 1,-6-9-1,2 2-168,4 5 1,-4-11 0,5 5-282,1-3 0,-4-7-186,8-2 0,-7-4-37,7-2 1,0-2 700,5-4 0,1-4 0,-3-7 0,-3-1 0,-4 7 0,-7 1 0,5 2 0,-4-5 0,6 3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3.178"/>
    </inkml:context>
    <inkml:brush xml:id="br0">
      <inkml:brushProperty name="width" value="0.08571" units="cm"/>
      <inkml:brushProperty name="height" value="0.08571" units="cm"/>
      <inkml:brushProperty name="color" value="#FFFFFF"/>
    </inkml:brush>
  </inkml:definitions>
  <inkml:trace contextRef="#ctx0" brushRef="#br0">36 70 7214,'-8'-9'287,"-2"-7"-138,1 14-68,1-6 0,10 8-154,4 0-61,-4 0 0,13 0-399,-3 0 346,3 0 0,3-6 1,-1 1 186,1 1 0,-1 2 0,1-6 0,-1-2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3.906"/>
    </inkml:context>
    <inkml:brush xml:id="br0">
      <inkml:brushProperty name="width" value="0.08571" units="cm"/>
      <inkml:brushProperty name="height" value="0.08571" units="cm"/>
      <inkml:brushProperty name="color" value="#FFFFFF"/>
    </inkml:brush>
  </inkml:definitions>
  <inkml:trace contextRef="#ctx0" brushRef="#br0">175 53 6716,'-7'-10'190,"5"0"56,-4 4-112,4 4 1,2-7 158,0 3 48,0 4-165,-8-6 1,-1 8-96,-9 0 1,6 6 0,3 2 0,-1 1 8,0 5 0,4 2 0,-5 1-54,-3 1-4,6-1 1,-5 2 0,5 3 0,0 1 6,1-2 1,1 1 0,6-1 0,0 2-12,0-1 1,0-3-1,2-1-60,4-1 0,3-5 1,9-3-98,-1-1 1,6-2 0,1-6-1,-3-2-88,-1-4 0,-1 2 0,2-5 0,3-1-70,-3 0 1,-2 4-1,-3-5 1,-3-1-152,-1 2 1,0 1 437,5 3 0,1 4 0,-7-12 0,1 9 0,0-9 0,5 12 0,0-6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4.386"/>
    </inkml:context>
    <inkml:brush xml:id="br0">
      <inkml:brushProperty name="width" value="0.08571" units="cm"/>
      <inkml:brushProperty name="height" value="0.08571" units="cm"/>
      <inkml:brushProperty name="color" value="#FFFFFF"/>
    </inkml:brush>
  </inkml:definitions>
  <inkml:trace contextRef="#ctx0" brushRef="#br0">0 103 7630,'0'-17'0,"0"-1"-78,0 1 144,0-1 0,0 7 227,0-1 1,2 8-55,4-2 0,-4 6 1,6 8-83,-1 10 1,-5 1 0,4 8 0,-4 0-85,-2 0 0,0 3 0,0 4 0,0 1-92,0 0 1,0-2-1,-2-2-360,-4-2 295,4 1 1,-5-1 0,7-2-475,0-2 407,0-2 0,0-5 1,0-1-336,0 1 42,0-9-235,0 7 419,0-14 1,2 6 259,3-8 0,-3-2 0,4-4 0,-4-4 0,-2-7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4.698"/>
    </inkml:context>
    <inkml:brush xml:id="br0">
      <inkml:brushProperty name="width" value="0.08571" units="cm"/>
      <inkml:brushProperty name="height" value="0.08571" units="cm"/>
      <inkml:brushProperty name="color" value="#FFFFFF"/>
    </inkml:brush>
  </inkml:definitions>
  <inkml:trace contextRef="#ctx0" brushRef="#br0">34 53 7214,'-10'0'174,"1"0"-60,3 0-16,4 0 0,-4 0-158,12 0 14,-4 0 0,13 0 0,-3-2-83,3-4 97,11 4 0,-7-6 0,6 7 0,-1-3-145,-1-2 0,6 0 0,-6 6 0,-1 0-74,-3 0 1,2-2 250,-3-4 0,11 4 0,-10-5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5.044"/>
    </inkml:context>
    <inkml:brush xml:id="br0">
      <inkml:brushProperty name="width" value="0.08571" units="cm"/>
      <inkml:brushProperty name="height" value="0.08571" units="cm"/>
      <inkml:brushProperty name="color" value="#FFFFFF"/>
    </inkml:brush>
  </inkml:definitions>
  <inkml:trace contextRef="#ctx0" brushRef="#br0">1 35 7637,'0'-17'1052,"8"7"-657,-6 2-42,5 8-250,-7 0 0,0 2 1,0 4-1,0 6 29,0 3 0,0 9 1,2-1-1,2-2-302,2-1 0,0-1 0,-6 2 1,0 3-327,0-3 1,0-2 0,0-1-310,0-1 0,2-5 805,4 0 0,-4-8 0,13 11 0,-5-5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5.236"/>
    </inkml:context>
    <inkml:brush xml:id="br0">
      <inkml:brushProperty name="width" value="0.08571" units="cm"/>
      <inkml:brushProperty name="height" value="0.08571" units="cm"/>
      <inkml:brushProperty name="color" value="#FFFFFF"/>
    </inkml:brush>
  </inkml:definitions>
  <inkml:trace contextRef="#ctx0" brushRef="#br0">18 175 7464,'0'-35'0,"0"0"0,0 2 92,0 4 0,0 9 1,-2 11 749,-3 1-915,3 2 1,-6 8-1,8 4-299,0 5 1,2 3 0,2 0 371,1-3 0,9 1 0,-4 5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5.887"/>
    </inkml:context>
    <inkml:brush xml:id="br0">
      <inkml:brushProperty name="width" value="0.08571" units="cm"/>
      <inkml:brushProperty name="height" value="0.08571" units="cm"/>
      <inkml:brushProperty name="color" value="#FFFFFF"/>
    </inkml:brush>
  </inkml:definitions>
  <inkml:trace contextRef="#ctx0" brushRef="#br0">0 175 7396,'0'-17'153,"0"-1"522,0 1-399,0 7 1,2 2-113,4 8 0,-4 8 1,4 4 23,-4 3-86,6 3 0,-6 5 0,3 0 37,-3-1-40,6 5 1,-6-6-1,4 6-1,-4-1-95,-2-3 0,2-6 1,2 1-48,1-1 67,1 1 1,-4-3 0,2-1-44,2-2 0,2-3 0,-4 5-15,1-2 0,3-9 0,-2 3 30,6-4 0,-3-10 0,1-3 26,-2-5 1,3-1 0,-3-1 0,0 1 53,0-1 0,3-5 0,-3-2 18,2-2-77,1 5-1,-1-11 1,-2 6 0,-2-2-10,0 0 0,5 2 0,-5-2 0,-2 3-218,-2 1 0,0 6-410,4-4-481,-4 3 82,5 10 1,1 3 1020,4 7 0,11 7 0,4 3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6.771"/>
    </inkml:context>
    <inkml:brush xml:id="br0">
      <inkml:brushProperty name="width" value="0.08571" units="cm"/>
      <inkml:brushProperty name="height" value="0.08571" units="cm"/>
      <inkml:brushProperty name="color" value="#FFFFFF"/>
    </inkml:brush>
  </inkml:definitions>
  <inkml:trace contextRef="#ctx0" brushRef="#br0">227 507 7630,'0'-18'-669,"0"1"0,0 5 897,0 1 51,0-1 1,0 0-8,0 1 1,0 5-31,0-6 1,-2 6-57,-3-5 0,-5 7 0,-8-2-41,1 4 1,5 8 0,1 2 0,-3 1-41,-2 5 1,-1 3-1,0 5 1,-1 3-99,1 2 1,1-6 0,3 3-1,3-5-66,2-1 1,2-1-1,6 1 2,0-1 17,0 0 1,2-5 0,4-2-101,6-2 135,3-3 1,3-5-1,-1 0 1,1-2-11,-1-3 0,0-5 0,1-8 21,-1 1 0,-1 0 0,-2-1 0,-3 1 24,3-1 1,-6 6 0,-1 1-8,1-3 0,-6 5 1,6-1 99,-1 2 4,-5 2-104,6 14 0,-8 2-98,0 7 89,0 1 1,0-1 0,0 1-107,0-1 55,0 1 1,2-3-1,2-1-114,2-3 61,0 1 1,1-2 0,5-3-3,4 1 0,-5-6 1,1 4 74,1-4 1,3-8 0,1-2 0,1 0 26,-1 1 0,-5-7 0,0 2 0,-1-3 27,-1-2 1,4-1 0,-7-1 0,1-3 40,0-1 0,4-2 1,-7 1-1,-1-3 11,-2 0 0,-2-6 0,0 4 64,0-4-124,8-2 0,-6-6 1,4 1 167,-4 1-155,-2 2 0,0 4 0,0 4 0,0 4 292,0-1-79,0 15-168,7-5 0,-5 18 1,4 6-1,-4 7-24,-2 7 0,0 9 0,0-2 1,0 6-92,0 6 1,0-4-1,2 3 1,2-1 2,2 2 0,0-4 1,-6 3-1,1-3-77,5-2 1,-4-6-1,4 0 1,-2 3-339,2 1 1,-2-6-1,5-4-313,-1-4 1,6-1 263,-3-1 1,3-9-1,0-6 489,-3-6 0,-1-4 0,2 3 0,-7-7 0,5-4 0,0-1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5.009"/>
    </inkml:context>
    <inkml:brush xml:id="br0">
      <inkml:brushProperty name="width" value="0.08571" units="cm"/>
      <inkml:brushProperty name="height" value="0.08571" units="cm"/>
      <inkml:brushProperty name="color" value="#004F8B"/>
    </inkml:brush>
  </inkml:definitions>
  <inkml:trace contextRef="#ctx0" brushRef="#br0">1 1361 8522,'11'0'321,"1"0"-266,1 0 1,-3 0 0,2-2-9,1-4 1,3-2 0,1-5 0,1 1-42,-1-1 1,1-3 0,-1-1-1,1-1-5,-1 1 1,1-7-1,-1-1 1,1-2-11,-1-4 0,6-10 0,1-3 0,-3-3-61,-2 0 0,-7 7 1,0-7-1,-1-1 39,-1-3 1,4 1 0,-9 1 0,-1 3 24,-2-3 0,-2 1 1,0-1-1,-2 5 12,-4 1 0,3-6 0,-7 3 0,2-3 8,4 3 0,-4 9 0,3 8 0,-1 0 12,-2 1 0,6 3 0,-4 8 15,4-1 1,0 9 25,-3 3 1,1 6 0,-8 6 8,-2 5 0,5 11 1,-1 3-1,0 0-11,1 0 0,5 8 0,-4 0 0,2 8-32,0 4 1,1-5 0,5 7 0,0 1 4,0 3 1,0 1 0,0-1 0,0-3 44,0-1 1,5-1 0,3 7 0,0-1 6,0 1 1,5-7 0,-1-1 0,3-1-26,3 1 1,-1 0-1,1 1 1,-1-5-80,1-4 1,-1-2 0,1-2 0,-1-2-72,1-2 1,-1-8 0,1 1-356,-1-9 242,-7 3 0,5-9-375,-3 5 232,3-4 0,-3-8 1,0 0-251,1 0 1,1-2 0,-1-2 590,-1-2 0,0-7 0,5 3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7.099"/>
    </inkml:context>
    <inkml:brush xml:id="br0">
      <inkml:brushProperty name="width" value="0.08571" units="cm"/>
      <inkml:brushProperty name="height" value="0.08571" units="cm"/>
      <inkml:brushProperty name="color" value="#FFFFFF"/>
    </inkml:brush>
  </inkml:definitions>
  <inkml:trace contextRef="#ctx0" brushRef="#br0">53 71 7480,'-15'-8'-644,"3"-4"36,-3 5 1436,13-1-549,-6 0 1,10 6 0,4-4-20,5 4-245,5 2 1,9 0-1,4 0 1,4 0-275,2 0 0,0-6 1,0 1-1,0 1-240,0 2 1,-2 2 498,-4 0 0,12 0 0,-4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7.574"/>
    </inkml:context>
    <inkml:brush xml:id="br0">
      <inkml:brushProperty name="width" value="0.08571" units="cm"/>
      <inkml:brushProperty name="height" value="0.08571" units="cm"/>
      <inkml:brushProperty name="color" value="#FFFFFF"/>
    </inkml:brush>
  </inkml:definitions>
  <inkml:trace contextRef="#ctx0" brushRef="#br0">53 175 7505,'12'0'-150,"0"0"1,-1 0 181,7 0 1,-1 0-2,1 0 0,-1 0 0,1-2 29,-1-4 0,1 4-20,-1-3 1,0-3 0,-1 0 39,-4-2 1,-5 5-27,-7-7-19,0 0 1,0 1-115,0-1 88,0 0 1,0 1-1,-2 1 1,-3 0-28,-7 1 1,2 3 0,-1-4 44,-3 2 1,-1 2 0,-3 6 45,1 0 0,-1 0 0,3 2 0,1 2 38,2 2 1,1 8-1,-7-3 1,3 5 1,3 1 0,-3 1 1,5-1-1,-2 3-30,1 3 1,7-4-1,-2 7 1,4-3-17,2 0 0,0 2 1,0-3-1,2 1-6,4-2 0,-2-3 0,7-5 87,3-1-139,1 0 1,9-3 0,-1-1 0,-2-2-37,-1 0 1,-3 0-1,1-6 1,-1 0-303,1 0 0,-1-2 0,0-2-368,1-2 1,-6 0 0,-1 4 696,3-4 0,9-3 0,4-9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08.322"/>
    </inkml:context>
    <inkml:brush xml:id="br0">
      <inkml:brushProperty name="width" value="0.08571" units="cm"/>
      <inkml:brushProperty name="height" value="0.08571" units="cm"/>
      <inkml:brushProperty name="color" value="#FFFFFF"/>
    </inkml:brush>
  </inkml:definitions>
  <inkml:trace contextRef="#ctx0" brushRef="#br0">228 784 7640,'0'-17'-560,"0"-1"0,0 7 974,0-1-102,0 0 1,0 1-21,0-1-140,0 0 1,2 1 59,4-1 1,-4 1-49,3-7 0,-3 6-13,-2 1 0,-2 7 0,-3-2-17,-7 4 0,2 2 0,-1 0 0,-3 2-32,-2 4 0,-1 2 0,-2 7 0,-3 1-87,-1 3 1,0 2 0,5-1-1,3 1-81,3 3 1,-2-1 0,9-6-136,1 1 126,2-1 1,2 1-1,2-3-27,4-3 0,3-4 1,9-8-1,1 0 47,4 0 1,-3 0-1,3-2 1,-4-2 49,-1-2 1,-1-8 0,1 3 0,-1-5 9,1-1 1,-7-1 0,-1 1 0,-2-1 9,-4 1 1,4-6-1,-3-3 1,1-1 25,2-4 0,-6-2 0,4-2 0,-4-2-15,-2-3 0,5 1 1,1-8 37,-2-1-54,-2-3 0,-2 5 1,0-1 246,0-1-242,8 5 0,-6 2 0,4 12 204,-4 6-150,-2 11 0,0 6 0,0 14 20,0 10 1,0 7-1,0 10 1,0 2-29,0 3 1,0-1 0,-2 6 0,-2-3 11,-2-3 1,-2 4 0,4-2 0,-2-3 16,3-1 1,-5-2 0,2 2 0,2 2 1,2 2 0,-4-2 1,1-8-1,1-2 11,2 2 1,2-4 0,0 0 28,0-2-88,0-1 1,2-7-1,3-1 1,7-3 3,4-1 0,3-8 0,2 1-148,3-3 0,1-2 0,-4 0 0,4 0-269,3 0 0,-5-5 1,4-3-1,-2 0-162,-3 0 1,-1-3-1,0 5 1,3 0-86,-3-2 0,-2 6 0,-1-5 616,-1-1 0,1-2 0,-1-7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49.820"/>
    </inkml:context>
    <inkml:brush xml:id="br0">
      <inkml:brushProperty name="width" value="0.34286" units="cm"/>
      <inkml:brushProperty name="height" value="0.34286" units="cm"/>
      <inkml:brushProperty name="color" value="#FFC114"/>
    </inkml:brush>
  </inkml:definitions>
  <inkml:trace contextRef="#ctx0" brushRef="#br0">559 18 6543,'-10'-10'704,"3"2"355,7 8-897,-8 0-19,6 8-62,-6-6 1,0 8 115,-3-4-49,3-4-83,-7 13 26,5-5-6,0-1 4,-5 7-11,13-14-4,-14 13-29,14-13 1,-19 14-8,3-4-24,5-5 0,-3 9 12,5-5 1,1-1-15,-2 2 1,1-6 0,-7 5 0,7-5 3,-1 6 0,6-6-16,-6 5 9,9-7 0,-7 12-2,4-5 9,4-3 40,-13 8-36,5-7 0,-2 3-3,1 0 0,5-1-7,-6 7 0,6-1-6,-5 1 0,5-1 18,-6 1 0,6-1 37,-5 0-56,7 1 19,-12-1 18,14-7-21,-5 13 0,5-17 18,-4 12 0,2-5 1,-8 5 1,7 1 8,-7 4 0,8-7-14,-2 7 1,2-13 9,-2 7 1,5-1-11,-5 7 0,2-9-10,-2 3-6,4-3 23,-6 3 26,8 1-38,0 7 1,0-4 60,0 8 24,0-15-70,0 17 1,0-17 4,0 15-30,0-16 13,0 18 0,0-17 44,0 15-43,0-15-24,0 17 35,0-20-14,0 15 0,2-7-29,4 4 5,-4-11 12,6 19-22,0-19 1,-5 19 10,9-8-15,-8-8 15,4 1-15,-1-6 11,-5 7-32,14-7 8,-14 13 4,13-19 1,-5 19 1,8-11 3,-9 3 1,7 3-7,-5-1 23,5-7-7,1 6 12,-7-7-13,6 1 11,-14 6-8,13-15 1,-11 9 1,8-4 1,-7-2-10,7 8 1,-6-7-3,6 7 1,-7-6-6,7 5 1,-6-5-106,5 6-40,-7-8-446,12 11-736,-6-13-667,-1 6 2009,-1-8 0,0 0 0,2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52.162"/>
    </inkml:context>
    <inkml:brush xml:id="br0">
      <inkml:brushProperty name="width" value="0.34286" units="cm"/>
      <inkml:brushProperty name="height" value="0.34286" units="cm"/>
      <inkml:brushProperty name="color" value="#FFC114"/>
    </inkml:brush>
  </inkml:definitions>
  <inkml:trace contextRef="#ctx0" brushRef="#br0">123 18 8996,'9'-10'264,"-1"2"-186,0 16 0,-4-4 72,7 8 34,-7-9-154,12 13 53,-14-14-68,13 13 69,-13-13 9,6 14-53,0-6-14,1 7 34,9 0 31,-1 1-13,1-1 1,-1 1-3,1-1-62,-9-7 41,-1 6-8,0-15-55,-6 15 47,13-6 5,-13 7-34,14 1 1,-12 5 18,7 0 0,-5-5 48,6-7-74,-8 1 0,5 5 13,-3 1 15,-4-1-9,6 1-1,0-1 25,-6 1-17,13-1-3,-13 1 1,8 1 24,-4 4-17,-4-11 1,7 17 19,-3-11 0,-4-1-22,4 1 1,-4-9-20,-2 15-19,8-17 39,-6 24 7,5-27 4,-7 27 3,0-11 11,0 7-12,0 6-25,0-14-13,0 14 0,0-11 31,0 7 3,0-16-52,0 18 29,0-19-9,0 13 7,0-7 0,-2-7 8,-3 1 1,3 1 0,-4 11 1,2-11-5,-2 5 0,2-5 1,-7 5 1,5-1-4,-6 1 0,6-1 13,-5 1 0,5-1 31,-6 1-27,8-1-24,-11 1-17,5-1 4,-7 1 43,-1-1 90,1 0-1,-1 1-69,1-1 0,-7 1 72,1-1-106,8-7 12,-1-2-64,6 0 0,-7-5 16,0 9 1,5-6-9,0 6 1,1-7 55,-7 7 1,6-6 63,1 5-71,-1-7 0,-5 6-10,-1-4-64,9-4 63,1 13-49,0-13 31,6 6-22,-13 0 14,13-6 1,-8 7-233,4-3-1585,4-4 1076,-6 6 0,8-8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57.857"/>
    </inkml:context>
    <inkml:brush xml:id="br0">
      <inkml:brushProperty name="width" value="0.34286" units="cm"/>
      <inkml:brushProperty name="height" value="0.34286" units="cm"/>
      <inkml:brushProperty name="color" value="#F6630D"/>
    </inkml:brush>
  </inkml:definitions>
  <inkml:trace contextRef="#ctx0" brushRef="#br0">0 1128 9351,'0'-19'123,"0"3"-81,0 16 39,8 0 3,-6-8 29,6 6-94,-8-13 35,0 13 90,0-6-74,7 0 14,3 6-5,0-13-55,-3 5-48,1 1-45,-6-7 83,6 14-91,-8-6 69,0 1 33,0 5 65,8-6 28,-6 0-54,5 6-60,1-13 33,-6 5-79,14-8 43,-14 1 0,13-2-11,-3-5 0,-3 11 9,3-5 1,-6 3 15,6-9 0,-7 5 12,7-4 1,-6 3-14,5 3 0,-5-1-22,6 1 32,-8 7 0,6-5 4,-5 3-9,-3 4 0,8-7-12,-4 3 6,-4 4 9,13-7 5,-5-3-3,7-1-13,1-6 1,-1 2-9,1-1 1,-7 7 19,1 5 0,0 0-11,5-5 0,-5 5 24,0 1-18,-9 7 9,5-12-21,0 7 1,-4-3 2,7 0 0,1 1 0,6-7 1,-7 5-2,1-5 0,-6 10-5,5-9 1,-5 3-2,6-3 1,-6-1-1,5 1-12,-7 0 14,4-1-11,0 1 9,-6-1-19,13 8 15,-13-13 0,8 17-4,-4-11-17,-5 3-62,7-3 18,-8 7-86,0 2 178,0 1-602,0 5-1016,-8 9 486,7 5 1107,-7 13 0,0-7 0,-2-1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8:59.390"/>
    </inkml:context>
    <inkml:brush xml:id="br0">
      <inkml:brushProperty name="width" value="0.34286" units="cm"/>
      <inkml:brushProperty name="height" value="0.34286" units="cm"/>
      <inkml:brushProperty name="color" value="#F6630D"/>
    </inkml:brush>
  </inkml:definitions>
  <inkml:trace contextRef="#ctx0" brushRef="#br0">681 1 7909,'8'11'10,"-8"1"18,0-8 1,-16 11-1,5-3-5,3 4 1,-2-5 44,4 1-41,-3 0 0,-3 7 29,0 4-18,9-11 1,-11 13 10,8-7 1,-7-1 0,1 6 1,-4 3-17,-1-3 0,5 6-13,1-6 1,-1 2-7,-5-1 1,7-9-20,4 8 33,-4-15 16,8 16-33,-13-15 0,11 9 13,-8-1-11,8-7 1,-5 5 10,3-3-3,-4 4 0,-1-5 8,-1 1 0,0 5-16,-5 7 0,5-1 0,1-6 53,-3 1 0,4-1-62,-1 1 1,1 1-11,-2 4 1,-3-3 4,3 3 15,4-3 1,-5-7 7,7 5 0,-8-5-32,3 10 19,3-3 0,-2-9-20,4 1 10,5 0 1,-9-1-10,4 1 0,2-6 4,-8 6 0,7-7 1,-7 7 4,8-8 0,-4 19 0,1-19 0,5 19 0,-14-13 54,14 0-108,-6 5 23,1-13 1,3 20 5,-8-5-157,8-3-101,-3 1 99,-1-13-60,6 6 1,-6-8-1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06.161"/>
    </inkml:context>
    <inkml:brush xml:id="br0">
      <inkml:brushProperty name="width" value="0.08571" units="cm"/>
      <inkml:brushProperty name="height" value="0.08571" units="cm"/>
      <inkml:brushProperty name="color" value="#FFFFFF"/>
    </inkml:brush>
  </inkml:definitions>
  <inkml:trace contextRef="#ctx0" brushRef="#br0">0 665 7800,'12'0'-872,"-1"0"0,-5-2 974,6-4 0,-6 4 187,5-4-269,-7 4 1,12 2 225,-5 0-219,-3 0 0,6-2 0,-6-2 1,1-2 38,5 3 0,3 1 1,5 2-21,1 0 0,0-6 1,-3 0-1,1 0-12,2-2 0,6 6 1,-3-5-1,1 1 14,4 0 0,0-6 0,0 5 1,-2-1-24,2 0 1,8-4-1,2 5 1,-3-1-6,-1 0 1,0-3-1,2 5 1,4 0 6,1-2 0,-5 6 1,2-6-1,-4 3 10,-2-1 1,0-6 0,-2 6-1,-2 1 1,-2-3 0,-6 4 0,4-6 1,0 2 3,0 5 1,-3-5-1,3 2 1,0 0-23,0-2 0,-3 6 1,3-3-1,0 3-21,0 2 1,0-6 0,4 0 0,-2 2 11,2 2 0,2 2 0,2-2 1,0-2 6,0-1 0,0-1 0,-2 6 0,-4-2-7,-5-4 0,1 4 0,-2-4 0,-2 4 5,-1 2 1,-3 0 0,1-2-1,-1-3 0,1 3 0,-1-4-11,1 4 2,-1 2 1,-5-2 0,-1-2 69,3-2-66,1 0 1,3 6-1,-1 0 1,1-2 7,-1-3 0,3 3 0,1-4 1,2 4-9,-1 2 0,3-6 0,0 0 0,2 2 7,4 2 1,-4 0-1,1-1 1,-1-3-8,0 2 0,2 0 1,4 0-1,-2-2-5,-2 2 1,-5 2-1,3 1 1,-2-3-4,-4-2 0,4 0 0,-1 6 1,-3-2 8,-1-4 0,3 4 1,0-5 69,-2-1-70,7 6 1,-7-6-1,6 6 57,-2-4-52,6 4 1,-5-7-1,5 5 1,-2-2 10,2 2 1,-4-4 0,2 3 0,0 1-11,-2 2 0,4-4 0,-7 0 0,-1 2-9,2 2 0,-5-4 1,3 1-1,-2 1-12,3 2 0,-5 2 1,4-2-1,-3-2 4,-3-2 1,1 0 0,-1 6-1,0-2 15,1-3 0,-6 3 0,-1-4 0,3 4 1,1 2 1,-3 0 0,0 0 36,1 0-50,3-8 1,-5 6-1,1-4 1,2 4 1,1 2 1,-3 0-1,-1 0-3,3 0 0,2 0 0,1 0-9,0 0 0,-5 0 0,0 0 3,1 0 1,1-2 0,-1-1 19,-1-3 1,-6 0-18,6 6 1,-7 0 5,7 0-15,-8 0 12,4 0-11,-8 0-475,0 0 1,0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1.962"/>
    </inkml:context>
    <inkml:brush xml:id="br0">
      <inkml:brushProperty name="width" value="0.08571" units="cm"/>
      <inkml:brushProperty name="height" value="0.08571" units="cm"/>
      <inkml:brushProperty name="color" value="#FFFFFF"/>
    </inkml:brush>
  </inkml:definitions>
  <inkml:trace contextRef="#ctx0" brushRef="#br0">0 88 7608,'0'-12'-262,"0"1"1,0 5 568,0-6 1,0 7 240,0-7-259,0 8 0,0-6 284,0 4-88,0 5-219,0-7-10,0 8 28,0 0-183,0 8 0,0 3 0,0 11 26,0 1 0,0 8 0,0-2 0,0 4-2,0 2 1,0 8 0,0 3 0,0 5-25,0 1 1,0 0-1,0 1 1,0-3-57,0-3 0,0 1 1,0-7-1,0-2-29,0-2 1,0-10 0,0-4 0,0-3-484,0-3 1,0 1-1669,0-1 1293,0-7 1,2-10 0,2-12 552,2-3 0,2-3 0,-4 1 0,3-1 289,3 1 0,-6-9 0,4-1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2.782"/>
    </inkml:context>
    <inkml:brush xml:id="br0">
      <inkml:brushProperty name="width" value="0.08571" units="cm"/>
      <inkml:brushProperty name="height" value="0.08571" units="cm"/>
      <inkml:brushProperty name="color" value="#FFFFFF"/>
    </inkml:brush>
  </inkml:definitions>
  <inkml:trace contextRef="#ctx0" brushRef="#br0">35 70 7203,'0'-18'-675,"0"7"969,0-1 88,0 8-270,-7-3 0,5 5 499,-4-4-341,4 4 0,0-6 137,-4 8-119,4 0-220,-6 0 0,10 0 0,4 0-24,6 0 0,3 0 0,3 0 0,-1 2-8,1 4 0,-1-2 0,3 5 0,1 1 8,2 0 0,6 1 0,-3 7-113,1-1 86,2 1 0,-2-1 0,-2 1 1,-2 1-14,1 4 0,-1-1 0,-5 7 0,-1 0 29,0-2 0,-5 6 0,-2-4 0,-2 4 17,-5 2 0,5-6 0,-2-2 0,-2 1 6,-2-1 1,-2-4-1,0 4 1,0-2 11,0-3 1,0-3 0,-2-1 0,-2-1 4,-2 1 0,-2-1 0,5 1 0,-5-3 19,-2-3 1,-2 3 0,-3-3 178,3 3-224,-3-5 0,5 4 0,-9-7-41,-5 3 40,5 2 1,-6-1-1,5-1-75,-3-2-60,4-2 1,-12 0 0,7-1 0,1-1-125,-2-2 0,5-2 1,-3 2-1,4 2-271,1 2 1,1 0 0,-1-6-617,1 0 1,7-2 1099,4-4 0,12-4 0,4-7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5.959"/>
    </inkml:context>
    <inkml:brush xml:id="br0">
      <inkml:brushProperty name="width" value="0.08571" units="cm"/>
      <inkml:brushProperty name="height" value="0.08571" units="cm"/>
      <inkml:brushProperty name="color" value="#004F8B"/>
    </inkml:brush>
  </inkml:definitions>
  <inkml:trace contextRef="#ctx0" brushRef="#br0">1 53 7667,'0'-12'-463,"0"0"0,0 7 866,0-7 309,0 8-498,8-4 1,-4 10 53,7 4-189,-7 4 0,4 1 0,-6 1 161,4 2-159,-4 1 0,5 5 0,-5 1 92,4 2-106,-4 1 0,8-7 0,-6 2 0,1 3 13,-1 1 1,-2 0 0,-2-5 0,2-1-10,4 1 0,-4-1 0,4 1-52,-4-1 0,-2-5 1,0-1-35,0 3-132,0-6 111,0 0 0,0-10 0,0-4 22,0-6 0,2 2 0,2-1-160,1-3 112,1-1 0,0 3 1,2 0-1,0-1-81,-1-3 0,7-3 0,-2-2-114,3-3 201,-5 1 0,5 4 0,-3-3 0,5-1 35,7 2 1,-5 1 0,2 3 0,-5-1 102,-4 1 0,-1 5 1,7 2 54,-1 3 1,-5 1 0,-1 6-28,3 0 1,-6 2 0,0 4 0,-3 5 11,1 5 1,0 3 0,-4 3 0,2 1-15,2-2 0,1 4 0,-3-1 0,2-1-3,-2 2 0,4-5 0,-2 3 0,-1-4-14,3-1 1,-4-1-1,6 1-89,-2-1-60,-3 1 0,1-7 0,2-1-76,2-2 0,-5-2 1,7-6-254,2 0 0,1 0 0,3-2-66,-1-4 0,-1 2 0,-3-8 0,-1 1-24,1 1 0,3-6 1,0 5 476,-5-5 0,12-1 0,-3-1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3.775"/>
    </inkml:context>
    <inkml:brush xml:id="br0">
      <inkml:brushProperty name="width" value="0.08571" units="cm"/>
      <inkml:brushProperty name="height" value="0.08571" units="cm"/>
      <inkml:brushProperty name="color" value="#FFFFFF"/>
    </inkml:brush>
  </inkml:definitions>
  <inkml:trace contextRef="#ctx0" brushRef="#br0">53 157 7263,'0'-9'411,"0"1"126,0 8-137,0-8-135,0 6-130,8-6 0,-4 14-131,8 0 1,-1 0-82,7-6 1,-1 0 34,1 0 1,-1 0 49,1 0-11,-9 0 1,7 0-17,-5 0 1,-1-6 0,0-2 17,-2-2 1,-3 5 0,-3-7 38,4-2 1,-4 5-19,4-3 1,-6 0-2,-6-5 1,-2 5 0,-5 3 17,1 1 0,1 2-21,-7 6 0,1 0 0,-1 0-2,1 0 1,5 6-1,0 2 39,-1 1-39,5-5 0,-6 12 1,7-5-1,-3 3 26,-4-2 0,5 11 0,-1-2-2,2 4 1,-3 1-1,5-9 1,2 1 25,2-1 1,2 1 0,0-1 0,0 0 0,0 1 0,2-1 0,2 1 0,4-1 28,1 1 0,-3-3 0,6-1 1,1-4 54,3-3 1,1 5 0,1-4-145,-1 1 0,1-5 0,-1 2-232,1-4 135,-9-2 1,7 0-807,-5 0 518,5 0 1,-4-2-970,-1-4 965,1-3 1,3-3 0,-1 2 384,-2 3 0,-1-7 0,7 4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4.581"/>
    </inkml:context>
    <inkml:brush xml:id="br0">
      <inkml:brushProperty name="width" value="0.08571" units="cm"/>
      <inkml:brushProperty name="height" value="0.08571" units="cm"/>
      <inkml:brushProperty name="color" value="#FFFFFF"/>
    </inkml:brush>
  </inkml:definitions>
  <inkml:trace contextRef="#ctx0" brushRef="#br0">175 193 7637,'10'-8'-1112,"0"6"1112,-4-3 0,-4 1 188,3-2 1,-1 2 230,2-8-206,-4 8 0,6-5 253,-8 3-255,8 4 0,-6-8-22,3 4 1,-3 3-54,-2-9 82,0 8-145,0-11 29,0 5 0,0-2-24,0 1 0,0 5 0,-2-4-11,-3 2 0,1-3 19,-8 5 1,0 0 0,-5 6-8,-1 0 1,3 2 0,1 2-1,3 4-29,-3 1 1,-1 3 0,-3 5 0,3 1-59,3-1 1,-4 7-1,7-1-21,-1-2 7,2-1 0,2 3 0,1 0-125,1-1 156,2-3 1,4-2-35,4 1 1,3-3-1,9-3-7,-1-6 0,1-4 0,-1-2 1,-1-2-6,-5-4 1,5 2 0,-5-7 30,5-3 1,0-2 0,-3-1 47,-1-1 1,-3 1 0,3 0 76,-6-1 0,2 6 169,-3 1-114,1-1-152,-6 2 1,0 10 0,0 12-27,0 4 1,-2 1 0,-2 1 0,-1-1-101,1 0 0,2 1 1,2-1-1,0 1-307,0-1 0,0 1 0,0-1-576,0 1 0,0-7 309,0 1 1,8-8 677,3 2 0,5-4 0,1-2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5.128"/>
    </inkml:context>
    <inkml:brush xml:id="br0">
      <inkml:brushProperty name="width" value="0.08571" units="cm"/>
      <inkml:brushProperty name="height" value="0.08571" units="cm"/>
      <inkml:brushProperty name="color" value="#FFFFFF"/>
    </inkml:brush>
  </inkml:definitions>
  <inkml:trace contextRef="#ctx0" brushRef="#br0">262 105 7481,'0'-18'-444,"0"7"682,0-1 0,0 6 338,0-5-303,0 7 1,-2-6 190,-4 4-167,5 4-158,-15-13 0,12 13 66,-8-4-105,9 4 0,-13 2 1,4 2 0,-3 4 1,-3 4-1,1 7 1,0 0-6,-1 1 0,1-1 0,-1 3 0,1 1-42,-1 2 1,7 3-1,1-5 1,2 4-47,4 2 1,2-5-1,2 3 1,0-2-36,0 1 1,2-1-1,4-8 1,6-1-63,3-2 0,5-9 0,1 5-203,2 0 209,1-6 0,-7 6 1,2-8-757,5 0 478,-5-8 1,6 4-931,-7-8 735,-1 9 1,1-13 555,-1 4 0,1-3 0,-1-3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5.580"/>
    </inkml:context>
    <inkml:brush xml:id="br0">
      <inkml:brushProperty name="width" value="0.08571" units="cm"/>
      <inkml:brushProperty name="height" value="0.08571" units="cm"/>
      <inkml:brushProperty name="color" value="#FFFFFF"/>
    </inkml:brush>
  </inkml:definitions>
  <inkml:trace contextRef="#ctx0" brushRef="#br0">0 97 7777,'0'-17'-54,"6"-1"257,0 1 182,0 7 38,-6-5 1,1 7-86,5-4 0,-4 12 0,4 14-124,-4 7 0,-2 6 0,0 10 0,0 2-72,0 2 0,0 5 0,0-3 0,0 2-171,0 3 0,0-3 0,0-1 0,0-1-61,0-4 0,0-2 1,0-4-801,0-4 564,0 4 1,0-14-914,0 4 628,0-3 0,2-10-26,4-5 1,-2-3 636,7-2 0,1-15 0,5-5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5.919"/>
    </inkml:context>
    <inkml:brush xml:id="br0">
      <inkml:brushProperty name="width" value="0.08571" units="cm"/>
      <inkml:brushProperty name="height" value="0.08571" units="cm"/>
      <inkml:brushProperty name="color" value="#FFFFFF"/>
    </inkml:brush>
  </inkml:definitions>
  <inkml:trace contextRef="#ctx0" brushRef="#br0">18 70 7833,'-7'-9'83,"5"-1"127,-4 4 0,4 2-95,2-8 1,2 9 0,4-3-44,5 4 1,5 2 0,1 0-1,1 0-157,-1 0 1,1 0 0,-1 0-1,1 0-330,-1 0 0,6 0 0,1 0 0,-3-2-521,-2-4 936,-1 4 0,-1-6 0,1 8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6.294"/>
    </inkml:context>
    <inkml:brush xml:id="br0">
      <inkml:brushProperty name="width" value="0.08571" units="cm"/>
      <inkml:brushProperty name="height" value="0.08571" units="cm"/>
      <inkml:brushProperty name="color" value="#FFFFFF"/>
    </inkml:brush>
  </inkml:definitions>
  <inkml:trace contextRef="#ctx0" brushRef="#br0">0 53 7686,'0'-18'869,"0"1"-453,0 7 1,2 2-1,2 10-188,2 4 0,0-2 1,-6 7-1,0 3-124,0 2 0,0 7 0,0 0 0,0-2-272,0-1 0,0 3 1,0 0-1,0-1-437,0-3 0,0-7 1,0-1-1,0 3-236,0 2 0,2-5 841,3 1 0,-3-1 0,6 7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6.458"/>
    </inkml:context>
    <inkml:brush xml:id="br0">
      <inkml:brushProperty name="width" value="0.08571" units="cm"/>
      <inkml:brushProperty name="height" value="0.08571" units="cm"/>
      <inkml:brushProperty name="color" value="#FFFFFF"/>
    </inkml:brush>
  </inkml:definitions>
  <inkml:trace contextRef="#ctx0" brushRef="#br0">18 305 7833,'0'-46'0,"-2"1"-23,-4 2 1,4 3 0,-4 5-1,5 2 276,1 4 0,0 9-187,0 9 1,0 9-725,0 2 496,0 7 0,0 5 0,0 0 162,0 1 0,0 11 0,0 3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7.105"/>
    </inkml:context>
    <inkml:brush xml:id="br0">
      <inkml:brushProperty name="width" value="0.08571" units="cm"/>
      <inkml:brushProperty name="height" value="0.08571" units="cm"/>
      <inkml:brushProperty name="color" value="#FFFFFF"/>
    </inkml:brush>
  </inkml:definitions>
  <inkml:trace contextRef="#ctx0" brushRef="#br0">1 237 6100,'0'-18'125,"0"7"-18,0-1 0,0 6 0,0-5 193,0-3 1,0 4 49,0-1 1,0 5 392,0-6-448,7 8 1,-5-1 0,4 10-134,-4 7 1,4 4-1,0 1 1,0 2-99,1 5 0,-5-3 0,6 6-53,0-2-16,-6-1 0,7-7 0,-5 1 112,2-1-134,0 1 1,0-1-1,0 1 1,-1-3-79,3-3 0,-4 1 33,8-7 1,-1 0 59,7-6 1,-6 0 0,-1-2-1,1-4 7,-2-5 0,3-5 0,-5-1 1,0-1 42,-1 1 0,5-3 1,-4-1 0,1-2-33,-5-8 1,6 5-1,-6-5-185,2 2 115,0 0 1,-6 0-1,0 2-303,0 2 188,0 1-1,0 7-279,0-1 144,0 9 1,2-5-1,3 10-1043,7 6 1358,4 6 0,9 17 0,2 2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7.993"/>
    </inkml:context>
    <inkml:brush xml:id="br0">
      <inkml:brushProperty name="width" value="0.08571" units="cm"/>
      <inkml:brushProperty name="height" value="0.08571" units="cm"/>
      <inkml:brushProperty name="color" value="#FFFFFF"/>
    </inkml:brush>
  </inkml:definitions>
  <inkml:trace contextRef="#ctx0" brushRef="#br0">298 596 7682,'0'-9'-484,"0"-7"507,0 4 0,0 3 81,0-3-59,0 8 1,-6-11 155,0 3 0,-2 2-49,2-1 1,2 7 0,-7-2-39,-3 4 0,4 2 0,-1 0 0,-3 0 36,-1 0 0,-3 2 1,1 4-1,-1 5-86,1 5 1,-1 1-1,1 1 1,-1 1-77,1 5 1,1-5 0,3 6-1,3-1 21,2-1 0,3 0-115,5-5 41,7-1 1,-3-1 0,8-5-144,1-5 189,3-4 1,1-2-1,1 0 1,-1-2 3,1-4 0,-1-4 0,1-5 0,-1 1 27,1 3 1,-3-1 0,-1-5 0,-3-1 36,3 1 1,-6 5-1,0 2 1,-3 1 71,1-1 1,2 6 0,-4-4-18,2 1 1,0 7 0,-5-2-84,5 5 1,-4 11 0,4-2 0,-4 3-29,-2 3 0,6-1 1,0 1-69,-2-1 36,5 1 1,-5-7 0,8 1-106,1 1 85,-5-5 1,8 6 0,-5-6 0,5-1 19,1 1 0,-5-2 0,0-6 1,1 0 22,3 0 1,1-6 0,1-2 0,-1-1 39,0-5 1,-5 4 0,-2-1-1,0-3 54,-1-1 0,-3-5 0,4-1 0,-2-4 20,-5-3 0,-1 5 0,-2-6 0,0-4 5,0-6 0,0 0 0,0-7 119,0-3-171,0-1 1,0-3-1,0 1 26,0 0 13,0 7 0,0 4 0,0 12 60,0 6 0,0 7 0,0 11-83,0 10 1,6 9-1,0 5 1,-2 5-31,-2 5 0,-2 10 1,0 3-1,2 5-49,4 7 0,-5-7 1,7 5-1,-2-3-47,0-5 0,6 5 1,-5-6-1,1-1-13,0 1 0,0-8 1,-3-8-319,7-2 264,-4 6 1,2-13 0,-7 1-533,3-5 376,8-10 0,-10 9-788,7-7 685,-7 0 1,6-6-1,-4 0-21,5 0 1,-1-6-1,2-2 406,1-1 0,3-3 0,1-6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8.405"/>
    </inkml:context>
    <inkml:brush xml:id="br0">
      <inkml:brushProperty name="width" value="0.08571" units="cm"/>
      <inkml:brushProperty name="height" value="0.08571" units="cm"/>
      <inkml:brushProperty name="color" value="#FFFFFF"/>
    </inkml:brush>
  </inkml:definitions>
  <inkml:trace contextRef="#ctx0" brushRef="#br0">85 53 7711,'-9'-8'-133,"-7"4"1,5-5 214,-5 1 1,4 2 998,1 6-888,7 0 0,-2 0 0,12 0-212,6 0 1,5 0 0,6 0-1,6 0-313,4 0 0,8 0 0,2 0 0,0 0-424,-1 0 0,-1 0 756,-6 0 0,8-8 0,1-1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7.054"/>
    </inkml:context>
    <inkml:brush xml:id="br0">
      <inkml:brushProperty name="width" value="0.08571" units="cm"/>
      <inkml:brushProperty name="height" value="0.08571" units="cm"/>
      <inkml:brushProperty name="color" value="#004F8B"/>
    </inkml:brush>
  </inkml:definitions>
  <inkml:trace contextRef="#ctx0" brushRef="#br0">577 70 7397,'-6'-12'-386,"0"1"0,-2 7 1,4-4 436,-2 0 1,1 4 85,5-7 1,-2 7 168,-4-2-139,4 4 0,-8 2 3,4 0 1,2 8 0,-5 4-52,1 3 0,-4 3 0,5-1 128,-3 0-180,6 1 1,-12 5-1,7 2 182,-1 3-186,-5 1 1,7 0 0,-6 2 0,3 4 23,-3 4 1,-2 3 0,-1-1 0,1 4-6,5-1 0,-5 9 1,5-3-1,-5 6-4,-1 1 0,-1 3 1,1 0-1,-3 2 11,-3 4 0,4-6 0,-5-2 1,5-3 3,2-3 1,-1 6-1,3 1 1,1-3-25,2-2 1,8-1-1,-3 1 1,1 2 30,0 2 0,0 1 1,6-7-8,0 0-40,0 1 1,0-1-1,0 1-6,0-1-20,0 0 0,0-1 1,2-3-1,2 1-5,2 5 0,2-7 0,-3 5 0,5-3-26,0-5 0,5 1 1,-3-6-1,4 0-27,1-6 0,2 0 0,3-10 0,1 0-79,-2 2 1,-1-11 0,-3 1 0,3-5-244,3-6 0,-4 4 1,5-2-1,-5-2-36,-2-3 1,1-2 0,-1-3-898,1-2 905,7-8 1,-6 5 380,5-9 0,-5-7 0,-1-2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8.896"/>
    </inkml:context>
    <inkml:brush xml:id="br0">
      <inkml:brushProperty name="width" value="0.08571" units="cm"/>
      <inkml:brushProperty name="height" value="0.08571" units="cm"/>
      <inkml:brushProperty name="color" value="#FFFFFF"/>
    </inkml:brush>
  </inkml:definitions>
  <inkml:trace contextRef="#ctx0" brushRef="#br0">190 140 7695,'18'0'-56,"-1"0"0,1 0 64,-1 0 0,1 0 4,-1 0 1,1-2 27,-1-3 1,-7 1 2,-4-8 1,1 6 0,-1-5-26,-2-3 1,-4 4 0,-4-1-4,-2-3 0,-7 4 0,1 1 22,-3 1 1,3 0-1,0 4 1,-1-2 2,-3 3 1,5 1 0,-1 2 253,-2 0-239,-1 0 0,-3 0 0,3 2 0,1 1 68,3 3 0,-1 10 1,-6-1-1,1 7-22,0-1 1,-1 4 0,3 0 0,1 1-11,2-1 0,7 6 0,-5-2 0,2 2-6,4-2 0,4 2 1,6-5-1,4-1-6,-1 0 0,9-2 0,-3-5 1,7-1 18,-1 1 1,4-3 0,1-1-101,1-3-3,2-7 0,0 4 0,0-8-766,2 0 556,-6 0 0,6 0 0,-7 0-1196,-3 0 1031,6-8 0,-7 6 0,3-5 0,-4 1 380,-1 0 0,-1 0 0,1 6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19.544"/>
    </inkml:context>
    <inkml:brush xml:id="br0">
      <inkml:brushProperty name="width" value="0.08571" units="cm"/>
      <inkml:brushProperty name="height" value="0.08571" units="cm"/>
      <inkml:brushProperty name="color" value="#FFFFFF"/>
    </inkml:brush>
  </inkml:definitions>
  <inkml:trace contextRef="#ctx0" brushRef="#br0">263 891 7711,'6'-17'-98,"-1"-1"1,3 1 0,-4-1 230,2 1 1,0-1-1,-6 1 116,0-1 0,0 1 0,0-1-63,0 1 1,-2 5 0,-4 1-7,-6-3 0,3 6 0,-3 3 71,-2 3-162,-1 2 1,-3 0 0,1 0 0,-2 2 7,-5 3 1,5 5-1,-4 8 1,3-1-87,3 0 0,-5 7 0,3-1 0,5-2-76,5-1 0,3-3 0,6 1 0,0-1-52,0 1 1,0-7 0,2-1 0,4-2-29,5-4 0,5-2 0,1-2 0,1 0 88,-1 0 1,1 0 0,-1-2 0,1-4 44,-1-6 0,1-3 1,-1-1-1,-2 3 44,-3 1 1,4-6 0,-7-7 0,3 0 34,0 0 0,-8-6 0,3 0 77,1-8-135,-6-6 0,12-1 0,-7-1 123,3-1-116,-6-11 1,11 5 0,-5-4 0,2 3 36,-1 3 0,-5 7 0,4 5 0,0 5 346,-1 6-285,-5 3 1,4 26 0,-8 12-1,0 13-14,0 8 1,-6 4 0,-2 4 0,1 4-15,-1-1 1,-4 7 0,6-5-1,1 5 21,-3 1 0,6 0 0,-4-1 54,4-5-105,2 5 1,0-8 0,0 5 237,0-1-238,8-16 1,-4 9 0,7-12 38,3-1-61,9-2 1,-3-8 0,5-1 0,-2-2-69,1-3 1,7-7 0,-2 2-1,2-4-377,-2-2 1,2 0 0,-6 0 0,0-2-364,1-4 0,-1 2 1,-4-5 773,2 1 0,1-6 0,-7 4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16.366"/>
    </inkml:context>
    <inkml:brush xml:id="br0">
      <inkml:brushProperty name="width" value="0.08571" units="cm"/>
      <inkml:brushProperty name="height" value="0.08571" units="cm"/>
      <inkml:brushProperty name="color" value="#FFFFFF"/>
    </inkml:brush>
  </inkml:definitions>
  <inkml:trace contextRef="#ctx0" brushRef="#br0">140 16 6813,'0'-10'650,"0"4"0,0 12-518,0 6 1,0 3 0,0 4 0,0 5-40,0 5 0,0 4 0,-2 4 0,-2 2-74,-2 1 0,0 9 1,4-3-33,-3 5-4,3 1 1,-12 1-1,6-1 1,-1-2-209,-5-3 0,4 2 0,1-9-669,1-1 627,2-2 1,0-8-1,0-2 267,3-2 0,-7-1 0,0-7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17.711"/>
    </inkml:context>
    <inkml:brush xml:id="br0">
      <inkml:brushProperty name="width" value="0.08571" units="cm"/>
      <inkml:brushProperty name="height" value="0.08571" units="cm"/>
      <inkml:brushProperty name="color" value="#FFFFFF"/>
    </inkml:brush>
  </inkml:definitions>
  <inkml:trace contextRef="#ctx0" brushRef="#br0">0 69 7779,'0'-12'-723,"0"0"718,0 8 94,0-11 39,0 13 0,0-8 223,0 4-191,0 4 0,0-3-55,0 10 0,0-1 1,0 8-11,0 2 1,0 1-1,0 3-26,0-1 1,0 1 0,2-1 0,2 0-64,2 1 1,0-6 0,-6-1 110,0 3 1,0 1-292,0 3 0,0-7 33,0 1 94,0-8 29,0 4 8,0-8 0,0-8 1,0-4-22,0-3 1,5-3 0,1 1-7,-2-1 1,0 1 0,0-1 25,2 1 0,1 1 1,-3 3 19,2 1 0,8 1 39,-3-7 1,-1 8 18,2 5 1,-6 3-42,5 2 1,-5 5-1,4 3 3,-3 2 0,-1-4 1,-4 3-20,4-1 1,-4 6-20,4-3 0,-2-3 0,0 0 20,1 0 29,1-6 25,-6 5 1,0 1-35,0-6-15,0 6 0,0-10-40,0-4 35,8 4 1,-6-7-41,4 3 39,-4 4 0,0-14 14,3 5 0,-1-5 0,6-1 42,-2-1 1,0 6 36,-3 1 0,-1 5-51,8-6 1,-6 8 0,3 1-120,-1 6 0,-2 1 0,-6 8 1,0 2-356,0 1 1,6 3-227,0-1 370,-1 1 0,1-1-493,0 0 637,8 1 0,-10-3 1,5-1 133,-1-2 0,6-8 0,-12 3 0,13 1 0,-5 2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18.180"/>
    </inkml:context>
    <inkml:brush xml:id="br0">
      <inkml:brushProperty name="width" value="0.08571" units="cm"/>
      <inkml:brushProperty name="height" value="0.08571" units="cm"/>
      <inkml:brushProperty name="color" value="#FFFFFF"/>
    </inkml:brush>
  </inkml:definitions>
  <inkml:trace contextRef="#ctx0" brushRef="#br0">1 193 6912,'6'-12'-568,"0"0"816,-1 8-93,-5-3 0,2 1 83,4 0-191,-4 0 1,8 6-1,-4 0-18,5 0 1,-1 0 0,2 0-10,1 0 1,-3 0-1,2 0-28,1 0 1,-3 0 0,2 0-9,1 0 1,-5-2 0,0-2 37,-1-1 0,-5-3 0,6 2 10,0-6 1,-6 3-1,4-3 1,-4 6-12,-2-5 7,0-1 1,0 0 17,0 1 0,-6 5 92,0-6-94,-8 8 1,10-3 53,-7 7 0,-1 0-31,-5 0 1,1 1 0,3 5-32,1 6 1,6 3 0,-4 3 0,3-1 13,3 1 1,2-1 0,0 1-1,-2-1 5,-2 1 0,0-1 1,6 1-1,0-1-8,0 1 1,6-1 0,2-1-1,0-3-46,-1-1 1,7-8 0,-2 3-400,3 1 274,3-6 1,-1 6-1,1-8-676,-1 0 574,1 0 1,-1-6 0,0-2 0,1-1-226,-1-5 1,-1 4 450,-4-1 0,11-1 0,-4-5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18.830"/>
    </inkml:context>
    <inkml:brush xml:id="br0">
      <inkml:brushProperty name="width" value="0.08571" units="cm"/>
      <inkml:brushProperty name="height" value="0.08571" units="cm"/>
      <inkml:brushProperty name="color" value="#FFFFFF"/>
    </inkml:brush>
  </inkml:definitions>
  <inkml:trace contextRef="#ctx0" brushRef="#br0">1 35 7779,'0'-17'-149,"0"7"399,0 2 1,2 8-83,3 0 1,-3 8-112,4 4 1,-4 3-1,-2 3 16,0-1 0,0-5-130,0 0-18,0-1 50,0 7 2,0-9-57,0-1 9,0-8 1,2 0 20,4 0 1,-4-8 31,4-3 0,-2-3 0,-1 1 28,3 1 21,8 0 0,-10-3 113,7 3-121,-7 4 7,12 8 0,-12 0 0,5 2 33,-1 4 0,-2-2 13,-6 8-60,8-8 0,-6 5-15,3-3 1,-1-4 28,2 4-28,-4 4 1,6-10-14,-8 0 0,6-2 4,-1-10 1,7 6 0,-4-5 60,2-3 1,-5 4-45,7-1 0,-6 7-21,6-2-15,-9 4 0,7 2-103,-4 0 1,-4 0 0,6 8-195,-8 3 0,5 5 0,1 1-49,-2 1 0,0-7 0,0 1 372,2 2 0,0-7 0,1 9 0,3-6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19.413"/>
    </inkml:context>
    <inkml:brush xml:id="br0">
      <inkml:brushProperty name="width" value="0.08571" units="cm"/>
      <inkml:brushProperty name="height" value="0.08571" units="cm"/>
      <inkml:brushProperty name="color" value="#FFFFFF"/>
    </inkml:brush>
  </inkml:definitions>
  <inkml:trace contextRef="#ctx0" brushRef="#br0">0 35 7758,'0'-17'263,"0"7"-155,0 2 1,2 8 31,4 0-45,-4 8 1,6-4-1,-8 8 1,0 3 18,0 6 1,0-1 0,0 5-1,2-2-41,3 1 0,-3 1 0,4-4 0,-4 3-3,-2-3 1,2 4 0,2-2-1,2-1-34,-2-3 1,-2-1 0,-2-1-1,0 1-42,0-1 1,0 0-33,0 1 1,0-6-161,0-1 234,0-7-124,0 4 56,0-8 1,0-8 0,0-4-40,0-3 1,0 3-1,2 1 1,1-3-15,3-1 0,6 3 0,-6 0 0,0 1 45,1 1 0,3-4 0,6 7 39,-5-3 1,5 6 0,-5-2 53,5 4 1,1 4-24,1 4 0,-7 2 1,-1 5-1,-2-1 86,-4 2 1,-2 1 62,-2 3-154,0-1 0,-2 0-75,-4 1 36,-4-1 0,-7-5 0,-1-2 0,1-2-65,-1-5 0,-1 5 0,-2-2 0,-3-2-650,3-2 0,2-2 128,1 0 0,8-8 601,5-4 0,3-3 0,2-3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0.203"/>
    </inkml:context>
    <inkml:brush xml:id="br0">
      <inkml:brushProperty name="width" value="0.08571" units="cm"/>
      <inkml:brushProperty name="height" value="0.08571" units="cm"/>
      <inkml:brushProperty name="color" value="#FFFFFF"/>
    </inkml:brush>
  </inkml:definitions>
  <inkml:trace contextRef="#ctx0" brushRef="#br0">18 263 6742,'-9'7'577,"1"-5"-347,8 6 159,0-8-18,0 0-239,8-8 0,-6-1 0,5-9-52,1 1 1,-6-1 0,4 1 0,-2-1 33,2 1 0,-4 3 0,3-1-108,-3-5 0,-2-1 1,0 3-1,0 1-303,0 0 1,0 5 110,0 0 0,-2 8-65,-3-1 90,3 3 1,-12 4 40,8 3 0,0-1 1,6 8 101,0 1 1,0-3-1,2 2 57,4 1 1,2-3-1,5 0 56,-1-2 0,0 3-5,5-5 0,1 6 0,-3-5-51,-3 3 1,-2-4 20,-5 6 1,-3-7-1,4 7 14,-4 2 1,-2 1 192,0 3-241,0-1 1,0-5-1,-2-1 175,-4 3-155,4-6 0,-5 7 4,7-3-5,0 3 0,0-3 20,0 0 1,2-8-303,3 1 1,5-3-1,8-4 1,-1-1-178,0-3 1,-3-6 0,0 4 0,3-1 413,2-5 0,-3-2 0,9-1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0.709"/>
    </inkml:context>
    <inkml:brush xml:id="br0">
      <inkml:brushProperty name="width" value="0.08571" units="cm"/>
      <inkml:brushProperty name="height" value="0.08571" units="cm"/>
      <inkml:brushProperty name="color" value="#FFFFFF"/>
    </inkml:brush>
  </inkml:definitions>
  <inkml:trace contextRef="#ctx0" brushRef="#br0">192 140 7779,'0'-12'-1055,"0"1"1177,0 7 96,0-12-118,0 7 0,0-3 56,0 0 1,0 1-48,0-7 1,-2 8 0,-2 3 36,-1-1 1,-3 6-60,2-4 1,-4 4 0,-7 2-1,-1 2-9,1 4 1,1 4-1,3 7 1,1 1-85,-1-1 0,-3 2 0,1 3 0,3 1-64,6-2 0,4-1 0,2-3 5,0 1 1,2-3 0,4-3 32,6-6 1,3-4 0,3-2 0,-1 0 22,0 0 0,1-8 1,-1-2-1,1-1 67,-1-1 0,-5 6 0,0-6-1,1-1 0,-3 5-4,2 2-147,-9 4 0,5 4 0,-8 4 1,0 6-205,0 3 1,6-3-1,0 0-497,-2 1 602,-2 3 0,3-5 0,1 1 193,-2 2 0,6-7 0,-8 9 0,13-6 0,-5 7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1.192"/>
    </inkml:context>
    <inkml:brush xml:id="br0">
      <inkml:brushProperty name="width" value="0.08571" units="cm"/>
      <inkml:brushProperty name="height" value="0.08571" units="cm"/>
      <inkml:brushProperty name="color" value="#FFFFFF"/>
    </inkml:brush>
  </inkml:definitions>
  <inkml:trace contextRef="#ctx0" brushRef="#br0">0 53 7779,'10'-17'-190,"-2"7"372,0 2 0,-5 8 1,7 2-68,-2 4 0,-2-2 0,-6 7-16,0 3 1,2 2 0,2 1-48,1 0 1,1-5 0,-6 0-32,0 1 1,0-3 0,2 0-30,4-3-139,-4 7 101,6-12 37,-8 6-35,-8-8 42,6 0 0,-6-8 11,8-4-10,0-3 0,0 3 0,0 1 0,2-3 1,4-2 0,-2 5 0,6-1 0,-3-1 39,-3-3 0,6 4 0,2 1 73,3-3 0,-3 6 0,-1 3 48,3 3 0,-4 2 0,1 0-161,3 0 0,-6 2 0,-1 3-164,1 7 0,-4 4-799,8 1 462,-1 1 0,1-1-149,0 0 1,-7-5 650,7 0 0,-8-8 0,12 3 0,-7 1 0,9 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7.885"/>
    </inkml:context>
    <inkml:brush xml:id="br0">
      <inkml:brushProperty name="width" value="0.08571" units="cm"/>
      <inkml:brushProperty name="height" value="0.08571" units="cm"/>
      <inkml:brushProperty name="color" value="#004F8B"/>
    </inkml:brush>
  </inkml:definitions>
  <inkml:trace contextRef="#ctx0" brushRef="#br0">227 157 7002,'8'-9'-1041,"-6"-1"1153,4 4-132,-4 4 1,-2-7 0,2 5 8,3-2-131,-3 0 149,6 6-56,-8-8 36,0 6 0,2-7 49,4 3 8,-4 4 120,6-6-15,-8 0 0,2 6 0,1-5 332,3-1-250,0 6 0,-6-8 197,0 4-300,0 4 1,-2-7 26,-4 3-74,4 4 1,-13-6 147,3 8-138,4 0 0,-7 2 237,3 4-265,-3-4 1,-1 13 0,3-3 0,1 4 51,-2 1 1,-1 1-1,-3-1 1,1 2-32,0 5 1,1 1 0,2 6 0,3-4-39,-3-2 0,6 6 1,1-1-1,1 1-12,0-2 0,0 4 1,6-6-1,0 2 27,0 0 0,0-2 1,2 4-1,2-4-8,2-1 1,5-3 0,-3-4 0,2 3 5,4 1 0,-5 0 1,3-5-60,1-1 41,3-7 0,-4 5 0,-1-5-75,3 0 30,-6 5 0,7-13 1,-3 4-99,3-4 1,3-2 0,-1 0-283,1 0 1,-7-6-1,1-2-161,2-1 0,-7 3 0,1-4 0,-2 1-175,0-1 0,0 4 720,-6-6 0,7 1 0,3-7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25:21.579"/>
    </inkml:context>
    <inkml:brush xml:id="br0">
      <inkml:brushProperty name="width" value="0.08571" units="cm"/>
      <inkml:brushProperty name="height" value="0.08571" units="cm"/>
      <inkml:brushProperty name="color" value="#FFFFFF"/>
    </inkml:brush>
  </inkml:definitions>
  <inkml:trace contextRef="#ctx0" brushRef="#br0">0 193 7659,'12'-6'-850,"0"0"1058,-8 0-24,11 6 0,-11 0 223,8 0-200,-9 0 1,13 0-111,-4 0-114,-5 0 0,9 0 0,-4 0-28,3 0 1,-3 0 0,-1-2-63,3-4 0,-4 4 58,1-3 1,-5-3 0,4 0 72,-2-2 1,-3 5 0,-5-7 5,0-2 0,0-1 136,0-3 1,0 1-6,0-1 1,-7 7 43,-5-1-166,4 8 1,-1-4 0,3 8 232,-6 0-229,4 8 0,-7 0 0,5 6 321,0-3-310,-5 1 0,11 5 1,-6 1-1,1-1 100,-1 1 0,6-1 0,-2 1-65,4-1 0,2 1 0,0-1 1,2-1-120,4-5 0,4 3 0,9-8 1,4-2-280,7-3 0,2-1 1,5 0-1,4 0-561,6 0 0,-1-7 870,7-5 0,-5-3 0,12-3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2.022"/>
    </inkml:context>
    <inkml:brush xml:id="br0">
      <inkml:brushProperty name="width" value="0.08571" units="cm"/>
      <inkml:brushProperty name="height" value="0.08571" units="cm"/>
      <inkml:brushProperty name="color" value="#FFFFFF"/>
    </inkml:brush>
  </inkml:definitions>
  <inkml:trace contextRef="#ctx0" brushRef="#br0">0 35 7244,'0'-12'-933,"0"1"1202,0 7-25,0-4 50,0 8-141,0 0-65,8 0 1,-4 0-23,8 0 1,-1 2 17,7 4-63,-9-4 0,7 8 0,-4-7 0,3 5 18,3 2 1,-1 0 0,0 3-1,3-1 8,3 1 0,-3 1 0,5 0 1,-2-3-5,0 3 1,8 1 0,-3 3 0,1-1-5,0 1 1,-6-1 0,6 1 0,2-1-9,2 1 0,-4-1 0,0 1 0,3-1-32,0 0 1,0-5 0,1 0 0,3 1 13,1 3 0,0 1 0,-2-1 15,0-4-19,0 3 1,0-5 0,0 7 69,0 1-67,0-1 0,0 1 0,-1-1 59,1 1-51,-7-1 0,5-5 1,-4-1-1,4 3 20,2 1 1,0 7 0,-1-3-1,1-1-15,0 3 0,6-4 0,2 7 0,-1-5 14,1-1 0,-2 1 0,-6 2 0,0 3 8,0-3 0,0-2 0,0-1 1,-2-1-1,-4 1 0,4-1 0,-6-1 1,2-3-8,0-1 0,-2 0 1,4 5 141,-2 1-152,8-1 0,0 0 0,4 1 92,-4-1-104,-2 1 0,5-1 0,3 1 0,0-1 3,-1 1 0,-1-1 1,-6 1-1,2-1 2,4 1 0,-10 5 0,4 0 0,-2-2-17,0-1 1,-4-1 0,0 3 0,2 1 23,2-2 1,2-1-1,0-1 1,0 2 7,0 3 1,0-1 0,-1-4-1,1 3-10,0 1 1,6 0 0,0-5-1,-2-1-26,-2 1 1,-4-1-1,-2 1 1,-2-1-8,2 1 0,-6-3 0,-2-1-35,-3-3 39,-3 1 0,1 5 1,-1-1-1,0-2-2,1-3 0,-1 1 1,1 3-1,-1-1 31,1-2 1,-1-3-1,3 5 1,1-3 14,2 3 0,3 0 0,-5-1 0,4-1-12,2 1 0,-3 3 0,5 0 0,0-3-19,-2-1 0,4-1 0,-8 5 0,-1-3 13,-3-1 0,-2 0 0,1 3 0,-1-1 39,1-2 0,-3-7 1,-1 5 90,-2-2-135,-1 5 1,5-9-1,-3 6-32,-1-2 26,0 5 0,-1-9 0,1 6 0,0 0 22,-3-1 1,5-3 0,-6 4 26,1-2 1,3 5-6,5-1 0,-5-2 0,0 1 8,1 3 0,-3-6 0,0-1 0,-1-1 58,1 0 1,-4 2-44,6-3-802,-1-3-1036,7 6 1215,-9-8 0,-3-2 542,-12-4 0,-3-3 0,-9-9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3.611"/>
    </inkml:context>
    <inkml:brush xml:id="br0">
      <inkml:brushProperty name="width" value="0.08571" units="cm"/>
      <inkml:brushProperty name="height" value="0.08571" units="cm"/>
      <inkml:brushProperty name="color" value="#FFFFFF"/>
    </inkml:brush>
  </inkml:definitions>
  <inkml:trace contextRef="#ctx0" brushRef="#br0">0 35 7760,'0'-11'52,"0"-1"745,8 8-387,-6-4 1,11 10-131,-7 4 0,0 4 0,-6 9 257,0 5-410,0-5 1,0 14 0,0-4 97,0 4-179,0 2 1,0 6 0,0 0 0,0-3-51,0-1 0,-2 4 0,-2 0 1,-2-2-248,3-3 1,1-3-1,2-2 1,0-3-867,0-3 1,2-4 536,3-9 1,5-4 0,8-10 579,-1-4 0,-5-4 0,-3-7 0,-1-3 0,-4-3 0,6-4 0,-1-8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4.074"/>
    </inkml:context>
    <inkml:brush xml:id="br0">
      <inkml:brushProperty name="width" value="0.08571" units="cm"/>
      <inkml:brushProperty name="height" value="0.08571" units="cm"/>
      <inkml:brushProperty name="color" value="#FFFFFF"/>
    </inkml:brush>
  </inkml:definitions>
  <inkml:trace contextRef="#ctx0" brushRef="#br0">157 105 7700,'-11'-6'-93,"-1"1"1,6-1-1,-5 6 1,-1-2 95,2-4 1,-5 4 97,3-4 0,2 2 215,-1-1-82,-1 3 0,1-6 135,-1 8-187,8 0-82,-4 0 0,10 0 68,4 0-112,-4 0 0,13 0 1,-3 0-1,4 0 18,1 0 1,1-6 0,1 0 0,2 2-38,3 2 1,7-3 0,-4-1 0,2 2-74,0 2 0,-2 2 0,4-2 1,-4-2-75,-1-2 0,3 0 1,-6 6-1,-2 0-382,-1 0 1,-3 0-1,1 0-301,-1 0 0,1 0 793,-1 0 0,-7 0 0,-2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4.578"/>
    </inkml:context>
    <inkml:brush xml:id="br0">
      <inkml:brushProperty name="width" value="0.08571" units="cm"/>
      <inkml:brushProperty name="height" value="0.08571" units="cm"/>
      <inkml:brushProperty name="color" value="#FFFFFF"/>
    </inkml:brush>
  </inkml:definitions>
  <inkml:trace contextRef="#ctx0" brushRef="#br0">53 105 7477,'-8'-10'-951,"6"0"1067,-3 5-72,-5 3 1,6-6 393,-8 8 220,9 0 13,-5 0-471,8 0 0,2 0 0,4 0-96,5 0 1,5 0 0,1 0-1,1 0-16,-1 0 1,6-6-1,1 0 1,-1 2-78,2 2 1,-5 1-1,5-3-228,0-2 164,-6 0 1,7 6 0,-9 0-709,1 0 560,-1 0 1,1-2-1,-1-2-915,0-2 761,1 1 0,-1 5 355,1 0 0,-1 0 0,1-8 0,-1-2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5.412"/>
    </inkml:context>
    <inkml:brush xml:id="br0">
      <inkml:brushProperty name="width" value="0.08571" units="cm"/>
      <inkml:brushProperty name="height" value="0.08571" units="cm"/>
      <inkml:brushProperty name="color" value="#FFFFFF"/>
    </inkml:brush>
  </inkml:definitions>
  <inkml:trace contextRef="#ctx0" brushRef="#br0">1 53 7606,'0'-17'-480,"0"5"930,0 0 54,0 9-327,0-5 1,0 10 0,0 4-50,0 5 0,0 5 0,0 1-44,0 1 0,0-1 0,0 1 1,0-1-31,0 0 0,0 1 1,0-1-16,0 1 0,0-1-51,0 1 1,0-1-28,0 1-26,0-1 44,0-7 0,2-2 10,4-8 1,-4-8 0,5-4 9,1-3 1,-4-3 0,6 1 0,-1-1-26,1 1 0,0-1 1,3 1-1,-1-1 22,2 1 1,-5 0-1,3 1 1,0 2 63,-3 3 1,7 1-1,-7-3 164,1 1-200,6 8 1,-12-4-1,7 8 69,3 0 0,-6 2 0,-1 4 117,1 6-187,-6 3 1,6 3-1,-8-1 1,0 1-46,0-1 0,2 0 1,2 1-1,1-1-50,-1 1 0,-2-1 1,-2 1-1,0-1-174,0 1 1,0-7-1,2-1 1,2 0-444,2-1 1,7-5 0,-1 2 688,4-4 0,1-2 0,1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6.363"/>
    </inkml:context>
    <inkml:brush xml:id="br0">
      <inkml:brushProperty name="width" value="0.08571" units="cm"/>
      <inkml:brushProperty name="height" value="0.08571" units="cm"/>
      <inkml:brushProperty name="color" value="#FFFFFF"/>
    </inkml:brush>
  </inkml:definitions>
  <inkml:trace contextRef="#ctx0" brushRef="#br0">262 140 7901,'0'-10'363,"0"1"-185,0 3 1,0-4-1,0-7 0,0 5-49,0 0 0,0 1-63,0-7 0,0 7 1,-2 1-2,-4 2 1,2 2-13,-7 6 0,-1 0 87,-5 0-109,-1 0 0,1 8 1,-1 2 130,1-1-141,-1 7 1,1-6-1,1 7 1,3 2 2,1 5 1,2-5 0,-3 4 0,3-3-17,2-3 0,-3 1 0,5-1-20,2 1 1,2-1 0,4-1-9,4-5 1,-2-3 0,7-8-1,3 0-37,1 0 0,-3 0 0,0-2 0,1-2 35,3-2 1,1-7 0,1 3 0,-3-1-8,-3-1 0,3 0 68,-3-5-37,4-1 0,-5 3 0,-1 1 0,0 5 192,-1 1 0,-5-6 216,2 3-280,-4 3 1,-2 8-1,0 11-149,0 5 1,-6 1-1,-2 1 1,1-1-119,-1 1 1,2-1-1,6 1 1,-2-1-171,-4 1 1,4-7 0,-3 1-109,3 2 1,4-1 0,1 1-1,5-5-79,2-1 1,-4-2-1,5-6 494,3 0 0,1 0 0,-3 0 0,0 0 0,1 0 0,3 0 0,1-8 0,1-1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6.804"/>
    </inkml:context>
    <inkml:brush xml:id="br0">
      <inkml:brushProperty name="width" value="0.08571" units="cm"/>
      <inkml:brushProperty name="height" value="0.08571" units="cm"/>
      <inkml:brushProperty name="color" value="#FFFFFF"/>
    </inkml:brush>
  </inkml:definitions>
  <inkml:trace contextRef="#ctx0" brushRef="#br0">175 70 7247,'0'-12'-260,"0"1"1,0 5 448,0-6 1,0 7 351,0-7-118,0 8-148,0-4-138,0 8 0,-8 0 9,-3 0 0,1 0 0,0 2 0,1 4-7,-1 6 0,0-3 1,-3 3-1,1 2-44,-1 1 1,-1 4 0,0 3 0,5 1-26,1-2 1,0-1 0,4-3 0,-2 1-23,3-1 1,1 1 0,4-1-125,3 1 0,5-3 0,9-3-63,5-6 1,-5-2 0,4-1 0,-3 3-313,-3-2 1,7-4 0,-1-4 0,-2-2-231,-1 3 0,-3-7 681,1-2 0,-1-3 0,0-3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7.316"/>
    </inkml:context>
    <inkml:brush xml:id="br0">
      <inkml:brushProperty name="width" value="0.08571" units="cm"/>
      <inkml:brushProperty name="height" value="0.08571" units="cm"/>
      <inkml:brushProperty name="color" value="#FFFFFF"/>
    </inkml:brush>
  </inkml:definitions>
  <inkml:trace contextRef="#ctx0" brushRef="#br0">36 78 7410,'0'-17'0,"0"-1"-303,0 1 1,0 5 812,0 1 1,0 9-287,0 2 1,0 7 0,0 11 0,-2 1-25,-4 5 0,4-3 0,-4 8 0,4 2-91,2 2 0,-5 2 1,-1 0-1,2-2-39,2-4 0,2 2 1,0-6-274,0 3 159,0 1 1,0-2 0,0-4-551,0-4 299,0-1 1,0-1-560,0 1 541,0-1 1,2-5-137,4 0 0,-2-8 449,7 1 0,-7-3 0,4-9 0,-8-3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7.691"/>
    </inkml:context>
    <inkml:brush xml:id="br0">
      <inkml:brushProperty name="width" value="0.08571" units="cm"/>
      <inkml:brushProperty name="height" value="0.08571" units="cm"/>
      <inkml:brushProperty name="color" value="#FFFFFF"/>
    </inkml:brush>
  </inkml:definitions>
  <inkml:trace contextRef="#ctx0" brushRef="#br0">53 36 7741,'-18'-6'0,"3"-2"529,3-2-517,4 6 1,10-3 0,4 7-1,6 0-8,3 0 0,9 0 0,1 0 0,0 0 7,0 0 1,4 0 0,-5 0 0,-3 0-165,-2 0 1,5 0 0,-1 0 0,-2 0-298,-1 0 0,-3 0 0,1 0 450,-1 0 0,1 7 0,-1 3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8.661"/>
    </inkml:context>
    <inkml:brush xml:id="br0">
      <inkml:brushProperty name="width" value="0.08571" units="cm"/>
      <inkml:brushProperty name="height" value="0.08571" units="cm"/>
      <inkml:brushProperty name="color" value="#004F8B"/>
    </inkml:brush>
  </inkml:definitions>
  <inkml:trace contextRef="#ctx0" brushRef="#br0">71 85 6750,'-12'0'527,"1"0"-224,7 0 1,-6 8-1,6 4-104,-2 3 0,0 3 1,6-1-1,0 1-134,0-1 0,-5 1 0,-1-1 0,2 3 21,2 3 0,2-4 0,0 5-77,0-5 0,0-2 0,0 1-160,0-1 0,0-5-10,0 0 136,0-9 1,0 3-200,0-12 206,0 5 0,0-15-163,0 4 129,0-3 0,0-3 1,0 1-14,0-1 1,2 1 0,2-2 0,2-3 26,-3-1 1,5 0 0,-2 5 0,-2 1 31,-2-1 0,4 1 1,0-1-1,-1 1 19,3-1 1,-6 1-1,6 1 1,-2 3 92,-1 1 0,3 6 44,-2-5 0,-2 7-34,8-2 0,-7 6 153,7 6-228,-8 11 1,4 3 0,-6 3 2,3-4-32,-3-1 1,6 1 0,-8 3-1,2 1-5,4-2 0,-4 1 0,4-1 0,-4 2-89,-2-1 0,5-3 0,1-2-173,-2 1 1,-2-6 0,-2-1-835,0 3-92,0-6 1181,0-1 0,8-7 0,2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8.003"/>
    </inkml:context>
    <inkml:brush xml:id="br0">
      <inkml:brushProperty name="width" value="0.08571" units="cm"/>
      <inkml:brushProperty name="height" value="0.08571" units="cm"/>
      <inkml:brushProperty name="color" value="#FFFFFF"/>
    </inkml:brush>
  </inkml:definitions>
  <inkml:trace contextRef="#ctx0" brushRef="#br0">18 16 7519,'0'-10'1227,"0"4"-974,0 12 1,-2-2-1,-2 8 1,-2 1-271,2 3 1,2 1-1,2 1 1,0-1-203,0 1 1,0-1 0,0 1-1,0-1-365,0 1 1,0-7 0,0 1-495,0 1 1078,0-5 0,8 8 0,2-7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8.177"/>
    </inkml:context>
    <inkml:brush xml:id="br0">
      <inkml:brushProperty name="width" value="0.08571" units="cm"/>
      <inkml:brushProperty name="height" value="0.08571" units="cm"/>
      <inkml:brushProperty name="color" value="#FFFFFF"/>
    </inkml:brush>
  </inkml:definitions>
  <inkml:trace contextRef="#ctx0" brushRef="#br0">18 192 7700,'0'-38'-34,"0"3"0,0 6 0,0-1 0,0 7 349,0 4-526,-8 9 137,6 2 0,-6 10-832,8 4 906,0-4 0,0 14 0,0-7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9.001"/>
    </inkml:context>
    <inkml:brush xml:id="br0">
      <inkml:brushProperty name="width" value="0.08571" units="cm"/>
      <inkml:brushProperty name="height" value="0.08571" units="cm"/>
      <inkml:brushProperty name="color" value="#FFFFFF"/>
    </inkml:brush>
  </inkml:definitions>
  <inkml:trace contextRef="#ctx0" brushRef="#br0">0 148 7149,'0'-10'440,"0"3"1,0 8 0,0 5-24,0 6-335,0-4 0,0 7 0,0-3 0,0 3 20,0 3 0,6-1 0,0 1 1,0-1-62,1 1 1,-5-1 0,6 1 0,-2-1 32,0 1 1,2-1-1,-5 0-123,3 1 0,2-6 0,-4-1-9,2 3 0,1-6 17,-1-3 1,-2-3-8,8-2 1,-8-7 0,3-5 30,1-4 1,-6-1 22,4-1-8,4-7 0,-8 6 1,3-4-1,-1 1 3,2-1 0,-4 4 0,6-7 1,-2 3-34,0 0 1,-1-6 0,-5 3 0,0 1-126,0 0 0,6 2 0,0 5-450,-2 1 0,0 5 297,2 0 1,-3 11-1,7 1 1,0 9 309,0 7 0,1 1 0,7 8 0,-1 3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29.921"/>
    </inkml:context>
    <inkml:brush xml:id="br0">
      <inkml:brushProperty name="width" value="0.08571" units="cm"/>
      <inkml:brushProperty name="height" value="0.08571" units="cm"/>
      <inkml:brushProperty name="color" value="#FFFFFF"/>
    </inkml:brush>
  </inkml:definitions>
  <inkml:trace contextRef="#ctx0" brushRef="#br0">245 594 6675,'10'-8'236,"5"6"-5,-5-5-186,0-1-47,-3 6 1,-1-8 152,0 4-9,0 4 0,-6-7 93,0 3 1,0 2-1,0-8 0,0 7-23,0-7 1,-2 2-90,-4-1 0,-2 1 0,-5 6 0,1-2-20,-2 2 1,-1 2 0,-3 2 0,-1 0 1,-4 0 0,3 2 0,-5 4 0,2 6-35,0 3 0,-1-1 0,7 1-48,-1 5-34,9 1 1,-5-3 0,8-1-49,2 1 18,2-1 1,2 0-1,0 1 1,2-3 5,4-3 1,4 2 0,7-8-1,1-3-16,-1-1 0,7-2 0,-1 0 0,-2-2 30,-1-3 0,-3 1 1,1-6-1,-1 0 19,0 1 0,1-3 0,-1-4 1,-1 3 2,-4 1 0,3 1 3,-3-7 79,3 1-74,-5 7 190,-2 2-184,-1 8 1,-5 8 144,4 4-142,-4 3 0,-2 3 0,2-1 16,4 0 1,-2 1-62,7-1 1,1-1-31,6-4 0,-1 1 0,1-7 4,-1-2 1,0-2 0,1-4 36,-1-4 1,-1 2-1,-3-7 16,-1-3-13,-8 6 1,10-7 0,-9 3 73,-1-4-65,6-1 1,-8 0 0,6-1 131,-1 1-80,-5-9 1,6 5-1,-8-6 123,0 2-148,0-6 1,0 2-1,2-10 1,2-2 13,2 2 1,0-4 0,-6 1-1,0-1 11,0 0 1,0 5 0,2 8 0,1 7 220,3 4-233,0 1 1,-6 18 0,0 12 0,0 13 2,0 8 1,0 2-1,0 2 1,0 4-26,0 5 0,0-1 0,0 0-124,0-3 115,8-1 0,-6-6 1,4 0-1,-3-2-84,3-4 0,-2 2 1,6-8-301,-2-1 88,-3-3 0,3 4-83,4 1 0,-2-3 0,1-7-245,3-3 0,-4-7 1,1 2 1,3-4 1,-5-2 617,3 0 0,-6 0 0,6 0 0,-1-8 0,7-2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30.494"/>
    </inkml:context>
    <inkml:brush xml:id="br0">
      <inkml:brushProperty name="width" value="0.08571" units="cm"/>
      <inkml:brushProperty name="height" value="0.08571" units="cm"/>
      <inkml:brushProperty name="color" value="#FFFFFF"/>
    </inkml:brush>
  </inkml:definitions>
  <inkml:trace contextRef="#ctx0" brushRef="#br0">88 53 7676,'-17'-9'-361,"5"1"1,2 6 735,2-4-50,-5 4 0,9-6-69,-8 8-106,8 0 0,-3-2 106,7-3-212,0 3 0,7-6 0,7 8 0,5 0-74,5 0 0,7 0 0,-4 0 0,2 0-242,0 0 0,0 0 0,6 0 1,0 0-22,0 0 1,0 0-1,0 0 1,0 0 292,0 0 0,0 0 0,0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31.038"/>
    </inkml:context>
    <inkml:brush xml:id="br0">
      <inkml:brushProperty name="width" value="0.08571" units="cm"/>
      <inkml:brushProperty name="height" value="0.08571" units="cm"/>
      <inkml:brushProperty name="color" value="#FFFFFF"/>
    </inkml:brush>
  </inkml:definitions>
  <inkml:trace contextRef="#ctx0" brushRef="#br0">123 123 7267,'18'0'1,"-1"0"0,-5 0 1,-1 0 71,3 0 0,2 0-37,1 0 1,0 0-1,-1 2 1,-2 1 50,-3 3 0,1 0-76,5-6 1,-5 0-58,0 0 60,-9 0 1,11-2-14,-8-4 0,0 2 0,-6-7 1,0-1 16,0-5 1,-2 1 0,-4 3 8,-6 1 0,3 6 19,-3-6 1,0 7 0,-5-5 11,-1 2 1,1 2-1,-1 6 120,1 0 0,0 0 62,-1 0-148,1 8 0,-1-4 1,-1 8 279,-5 1-307,13 3 1,-18 1 0,13 3 0,1 1 42,1 2 1,4 1 0,-1-5 0,5 2-17,4 3 1,2 5 0,0-6 0,0-2-5,0-1 0,8-3 0,3 1 0,7-1-26,5 1 0,-3-9 0,5-1 1,-2-2-42,0 0 1,6-1-1,-5-5 1,-3 0-322,-2 0 0,-1 0 0,-1 0 0,1 0-340,-1 0 0,-5 0 0,0-1-784,1-5 1151,-5 4 1,7-6 272,-3 8 0,4-8 0,1-1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31.728"/>
    </inkml:context>
    <inkml:brush xml:id="br0">
      <inkml:brushProperty name="width" value="0.08571" units="cm"/>
      <inkml:brushProperty name="height" value="0.08571" units="cm"/>
      <inkml:brushProperty name="color" value="#FFFFFF"/>
    </inkml:brush>
  </inkml:definitions>
  <inkml:trace contextRef="#ctx0" brushRef="#br0">123 795 7438,'11'-12'-886,"1"0"1119,0 1 0,-1-1 19,1 0 1,-6 9-1,3-5-69,-1 0 1,4 4 0,-6-8 10,-2-1 0,-1 5 0,1 0 65,2 1 0,0-3-2,-6-8 1,-2 7-183,-4-1 1,2 8 0,-7-2-1,-3 5-13,-1 1 1,-3 0 0,1 1-1,-1 5-32,1 6 1,-1-2-1,1 1-102,-1 3 34,1-6 1,5 7-1,2-3 1,1 1-85,-1-1 0,6 4 1,-2-5 16,4 5 1,2-5 0,2-1-1,4-2 35,6-4 1,3-2-1,3-2 1,-1 0 56,1 0 0,5 0 0,0 0 0,-1 0 12,-3 0 0,-1-8 1,-1-2-1,0-1 28,1-1 0,-1 0 1,1-5-1,-3-3 17,-3-3 0,4 2 0,-7-6 0,3-1-6,0 1 0,-7-8 0,5-7 1,-2-3-31,5-2 0,-9-5 0,6 0 1,0-1-7,-1 1 0,-3 5 0,4 3 0,0 3 119,-1 8-39,-5 6 0,4 19 0,-8 8 0,0 10-20,0 5 1,-2 10-1,-4 6 1,-3 6-4,-1 4 1,-6 6 0,5-5 0,-3 5 55,2 7 0,-3-7 0,5 3 0,0-3 36,5-3 0,-3-3 0,0 2 197,-2-6-240,7 2 0,-5-12 0,8 6 221,0-4-249,0 4 1,8-14 0,1 5 88,1-5-127,13-2 1,-11-5 0,11-2 0,-1-1-172,1 1 0,-2-6 1,8 4-1,0-2-166,-1-1 0,3 1 0,-6-6 1,0 0-49,0 0 0,4 0 1,-5 0-1,-3 0-226,-2 0 1,-1 0 0,-1 0 0,1 2 568,-1 4 0,8-4 0,3 6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45.803"/>
    </inkml:context>
    <inkml:brush xml:id="br0">
      <inkml:brushProperty name="width" value="0.08571" units="cm"/>
      <inkml:brushProperty name="height" value="0.08571" units="cm"/>
      <inkml:brushProperty name="color" value="#FFFFFF"/>
    </inkml:brush>
  </inkml:definitions>
  <inkml:trace contextRef="#ctx0" brushRef="#br0">35 0 5893,'-9'0'599,"1"0"-563,8 0 1,-2 0 25,-4 0 55,4 0 59,-5 0 57,7 0 439,0 0-604,0 8 1,0-4 24,0 8-79,0-8 21,0 11 0,0-11 31,0 8-34,7-8 0,-3 9 79,8-7-90,-8 8 1,9-11 0,-5 7 0,0 0 13,0 0 0,5-1 0,-3 5 0,1-3-10,1 3 1,0-4-1,5 1 1,1 3 2,-1 1 1,1 1-1,-1-2 1,1-3 19,-1 3 1,6 1 0,1 3-1,-3-1-10,-2 1 0,5-1 0,-1 1 0,0-1-13,2 1 1,-5 1-1,3 2 1,-3 3-18,-3-3 0,2 0 0,3 1-14,1 1 22,0 0 0,-3 1 0,1 1 1,4 0 6,2 0 1,1 4-1,3-3 1,-2-1-7,2 0 0,8 0 1,3-3-1,1 3 0,0 2 1,-1-6-1,-3 5 1,4-1-20,2 4 0,-9-2 0,1 0 1,-8 0-6,-3 1 0,3-5 0,-4 6 0,0 0 2,0-2 1,1 6 0,-5-6 0,2 2-1,-1 1 0,5 4 1,2 5-1,4-4 13,2-4 1,0-2 0,0 6 0,0 0-8,-1 0 1,1-6-1,0 0-29,0 2 28,-8-5 1,6 5-1,-5-6 1,-1 0-3,-4 0 1,-2 4 0,1-3 0,-1 1-2,-5 4 1,1 2 0,-5 2 0,3 0-7,3 0 1,-3 0 0,-1 1 0,-3 3-18,3 2 1,2 0 0,1-6 0,0 0 11,1 0 1,-1-6-1,3 0 1,1 0 11,2-2 0,7 6 0,-5-4 0,0 2 9,0-2 1,4 4 0,-3-4 15,1 4-25,-6 2 1,6 0-1,-5 0-11,1 0 9,0 0 1,-5 0-1,-1 0 1,1 2-8,-1 4 1,-5-5-1,-1 5 1,1-4 3,-2-2 0,-1 0 1,-5 0-1,4 0 1,2 0 1,-4-2 0,3-2-1,1-2 3,0 2 0,-5 2 0,7 2 0,2 0 0,1 0 0,1 1 0,-3 3 0,-1 2 1,2-2 0,1-2 1,3-2-1,-1 0-3,0 0 1,-5-6-1,0 0 1,1 2 0,3 2 1,-5-4 0,1 0-3,2 2 13,-7-6 1,9 8 0,-6-6 0,1 3 28,1-1 1,-6-6-1,5 6 1,3 2 2,2 2 0,-5-4 0,1 0 0,1 2-9,3 2 1,1 0 0,1-4-1,-1-3 29,1-1 0,-1-4 0,1 6 0,-1 1-22,1-1 0,-1-6 1,-1 2-1,-3-1-108,-1 1 1,0-4-1,5 7 1,-1-3 71,-5 0 1,5 0-1,-7-3 88,1 3-84,6-3 0,-13 7 1,7-6-1,0 2 4,0-1 1,-5 5 0,5 0-46,-2 0 32,5 6 0,-9-11 1,6 5-1,0 0-5,-1 0 0,-3-6 0,4 3 0,-2-5 0,-4-1 0,3 5 0,1 0 0,0-2 6,0-1 0,3-3 0,-3 1 0,0-1 33,0 1 0,-1-1 1,-3 1-1,2-1 0,6 1 1,-5-1-1,1 0-12,0 1 1,6 1-2,-3 5 0,-1-5 0,0 4 46,-3-3-52,-1-3 0,0 1 1,0-1-1,0-1 2,1-5 0,-5 5 0,6-5 1,-2 5-2,0 1 0,2 1 0,-5-1-2,3 1 0,0-1 0,-4-1 1,2-3 29,2-1 1,1 0-23,-1 5 0,-4 1 1,6-3-1,-2-1-1,0-3 0,-1-5 1,-3 6 13,4 1 0,-4-3 0,6 2-9,0 1-7,-6-5 1,7 8-46,-3-5 45,-4-3 0,8 8-59,-4-5 51,-4-3 0,7 7 7,-3-3 1,-4 4-1,6-1 3,0-3 1,-7 3-3,5-3 1,-2-2 0,0 1-16,2 3 0,0-4 1,-4-1-1,2 1 19,1 0 1,1-4-1,-4 3 1,2 1 6,2 0 1,0-5-1,-4 5-3,3-2-10,-3 6 1,8-11 12,-4 9-12,-4 0 1,11 5 0,-5-1 6,2-5 0,-4 5 0,3-5-9,-1 5 0,4-4 0,-4-1-5,1 3 0,-3 1-10,6 3 0,-6-6 0,3-1-5,-1 3 0,0-7 0,-4 1 1,1 0 3,1-6 0,-6 8 2,0-5 2,0-3 0,0 6 16,0-8 29,0 8 1,0-4 3,0 7 1,0-5-19,0 6 1,0-6 0,2 3-15,4-1 0,-4 0-14,4-2 0,-4-2-9,-2 7 0,0-5-18,0 6 11,0-8 17,7 3 13,-5 1-16,6-6 66,-8 6-43,0 0-8,0-6 0,0 7 3,0-3 0,2-4 8,4 4 0,-4-2 23,4 2-36,-4-4 1,0 5-23,3-7 1,-3 2-22,4 4 32,-4-4 1,0 6-22,4-8 18,-4 0 0,6 2-141,-8 4-85,7-5 1,-5 9 0,6-6-1702,0 2 1927,-6 0 0,6 1 0,-8 3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47.693"/>
    </inkml:context>
    <inkml:brush xml:id="br0">
      <inkml:brushProperty name="width" value="0.08571" units="cm"/>
      <inkml:brushProperty name="height" value="0.08571" units="cm"/>
      <inkml:brushProperty name="color" value="#FFFFFF"/>
    </inkml:brush>
  </inkml:definitions>
  <inkml:trace contextRef="#ctx0" brushRef="#br0">1 71 7268,'0'-18'145,"0"1"1,0 5 280,0 0-93,0 9 269,0-5-273,0 8 119,0 0-219,0 8 1,0 1 0,0 11-1,2 1-24,3 2 0,-3 8 1,4-2-1,-4 6-56,-2 6 1,6-2-1,0 6 1,-2-1-162,-2 1 0,3 1 0,1 7 1,0-3-216,2-3 0,-6 1 1,6-7-1,-3-2-360,1-2 1,2-10 0,-4-4-571,2-3 726,7-3 1,-9-7-641,8-4 1071,-1-4 0,7-2 0,-1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48.551"/>
    </inkml:context>
    <inkml:brush xml:id="br0">
      <inkml:brushProperty name="width" value="0.08571" units="cm"/>
      <inkml:brushProperty name="height" value="0.08571" units="cm"/>
      <inkml:brushProperty name="color" value="#FFFFFF"/>
    </inkml:brush>
  </inkml:definitions>
  <inkml:trace contextRef="#ctx0" brushRef="#br0">1 88 7763,'0'-12'-572,"0"0"1,0 6 804,0-5-154,0 7 1,0-6 270,0 4-83,0 4 26,0-5-13,8 7-156,1 0 0,3 0-43,0 0 0,-6-2-3,5-4 0,-5 4-44,6-4 14,-8 4 1,11 2 15,-3 0-21,-5 0 0,9 0 44,-4 0-65,3 0 1,3 0 0,-1 2 0,1 2 7,-1 2 1,2 2 0,3-4-1,1 3-16,-2 3 0,-1 0 0,-3 3 1,1-1 6,-1 1 1,1 3-1,-1 1 1,1 1 8,-1-1 1,-1 3-1,-3 1 1,-1 2 16,1-1 0,1 3 0,-2 0 1,-5 2 68,1 4 0,-6-3 0,4 1 0,-4 0-14,-2-2 1,0 4-1,0-6 1,0 0-4,0 1 1,-2-1 0,-2-4 0,-4 3 22,-1-3 0,3-2 0,-6-3 1,0-3-17,3-1 1,-7 0 0,5 3 0,-5-1-53,-1-3 1,-3-1 0,-1 4-1,-2-5-89,1-1 1,-3 4 0,2-4-1,-1-1-242,-1 1 0,6-2 1,-5-6-1,5 0-743,2 0 0,5 0-124,0 0 1,10 0 1143,2 0 0,8-8 0,10-1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8.927"/>
    </inkml:context>
    <inkml:brush xml:id="br0">
      <inkml:brushProperty name="width" value="0.08571" units="cm"/>
      <inkml:brushProperty name="height" value="0.08571" units="cm"/>
      <inkml:brushProperty name="color" value="#004F8B"/>
    </inkml:brush>
  </inkml:definitions>
  <inkml:trace contextRef="#ctx0" brushRef="#br0">18 36 7172,'-10'0'-926,"3"-2"1063,7-4 1,2 4-1,3-4-90,7 4 0,4 0 1,1-2-1,0-2-240,1 3 1,-1 1 0,1 2 192,-1 0 0,9 0 0,1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49.389"/>
    </inkml:context>
    <inkml:brush xml:id="br0">
      <inkml:brushProperty name="width" value="0.08571" units="cm"/>
      <inkml:brushProperty name="height" value="0.08571" units="cm"/>
      <inkml:brushProperty name="color" value="#FFFFFF"/>
    </inkml:brush>
  </inkml:definitions>
  <inkml:trace contextRef="#ctx0" brushRef="#br0">0 227 7448,'2'-15'13,"4"3"0,-2 5 1,8 7 122,1 0 0,3 5 0,1 1 0,1 0-51,-1 2 0,1-4 0,-1 5 24,1-1-59,-1-2 1,0-6 0,1 2 73,-1 4-74,1-4 1,-6 5-1,-1-7-72,3 0 54,1 0 0,-3 0 0,0-2 32,1-3 1,-3 1-22,1-8 1,-7 0-1,2-5-16,-4 0 1,-2 5 0,0 0-35,0-1 1,-8-3 0,-1-1-112,-1-1 0,-6 1-3,5-1 1,-5 1 102,-1-1-12,-1 1 0,7 7 174,-1 4-163,0 4 1,-5 2 189,-1 0-93,9 0 0,-7 2 0,5 4 0,-3 6-6,2 3 1,-3 3-1,5-1 1,-1 3 3,-1 3 1,2-2-1,-3 6 1,3 1 2,2-1 1,0-4-1,4 6 1,-1 0 19,1-2 1,2 5 0,2-9 0,0 0 14,0 2 1,6-5 0,1 3 0,3-4-16,4-1 0,1-3 0,3-1-35,-1-2-8,1-8 1,-1 5 0,1-5-65,-1 2-28,0 0 1,7-6-440,-1 0 223,0 0 0,-5 0 0,-1 0 1,1-2-293,-1-4 0,-5 2 0,-1-6 0,3 3-36,2 3 1,-5-4-1,1 2 580,1 2 0,3-5 0,1-1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49.847"/>
    </inkml:context>
    <inkml:brush xml:id="br0">
      <inkml:brushProperty name="width" value="0.08571" units="cm"/>
      <inkml:brushProperty name="height" value="0.08571" units="cm"/>
      <inkml:brushProperty name="color" value="#FFFFFF"/>
    </inkml:brush>
  </inkml:definitions>
  <inkml:trace contextRef="#ctx0" brushRef="#br0">1 36 7689,'0'-18'919,"0"8"-605,0 3-185,0 7 1,0 7-1,0 5-15,0 4-70,0 1 0,0 6 1,0 1-268,0-3 134,0 6 0,0-7 0,0 3 0,0-4-139,0-1 1,0-1-1,2 1 1,2-1-292,1 1 0,1-7 0,-6 1 519,0 1 0,0-5 0,8 0 0,2-8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0.034"/>
    </inkml:context>
    <inkml:brush xml:id="br0">
      <inkml:brushProperty name="width" value="0.08571" units="cm"/>
      <inkml:brushProperty name="height" value="0.08571" units="cm"/>
      <inkml:brushProperty name="color" value="#FFFFFF"/>
    </inkml:brush>
  </inkml:definitions>
  <inkml:trace contextRef="#ctx0" brushRef="#br0">34 113 7788,'-2'-23'0,"-2"-1"0,-2 3 55,2 2 0,-4 7-188,3 0 1,1 10-536,9 2 1,3 8 667,4 10 0,11-1 0,-3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0.730"/>
    </inkml:context>
    <inkml:brush xml:id="br0">
      <inkml:brushProperty name="width" value="0.08571" units="cm"/>
      <inkml:brushProperty name="height" value="0.08571" units="cm"/>
      <inkml:brushProperty name="color" value="#FFFFFF"/>
    </inkml:brush>
  </inkml:definitions>
  <inkml:trace contextRef="#ctx0" brushRef="#br0">1 0 8462,'0'18'101,"0"-1"1,0 1-1,0-1 1,0 0-14,0 1 0,2-6 1,2-1-1,1 3-1,-1 1 0,0 3 0,0-1-76,2 1 0,2-3 0,-4-1 104,1-3-96,1 1 71,-6-2-231,0 5 216,0-13-197,0 6 102,0-8 0,0-8-10,0-3 1,0-5-1,0-1 1,0-1 1,0 1 1,6 5-1,2 0 1,0-1 9,-1-3 1,5-1 0,-4-1 0,1 1 59,5-1 0,-4 7 0,1-1 90,3-1 1,0 3-1,-1 0-76,-1 2 1,-1 5-26,7 8 1,-8 5-1,-3 8-396,1-1 228,-6 0 0,6 1 0,-6-1 0,2 1-240,1-1 1,3 1 0,-4-1-1,4 1 51,2-1 0,-5 1 0,5-1 0,0 1 326,-1-1 0,-5 1 0,20-1 0,-5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1.489"/>
    </inkml:context>
    <inkml:brush xml:id="br0">
      <inkml:brushProperty name="width" value="0.08571" units="cm"/>
      <inkml:brushProperty name="height" value="0.08571" units="cm"/>
      <inkml:brushProperty name="color" value="#FFFFFF"/>
    </inkml:brush>
  </inkml:definitions>
  <inkml:trace contextRef="#ctx0" brushRef="#br0">228 210 7567,'0'-11'54,"0"-1"1,0 6-171,0-5 228,0 7 0,0-6-13,0 4 15,0 4 1,2-7 5,3 3-11,-3 4 1,6-14 88,-8 5 1,0 1 10,0-2 1,0 1-36,0-7 1,0 1-82,0-1 1,-8 9 0,-3 3-21,-5 4 0,-1 4 0,-1 4 0,1 5-15,-1 5 1,1 7 0,-1 2-88,1 2 52,0 3 0,1-1 0,2 0 1,3 0-23,-3-2 0,6 4 0,3-6-16,3 2 17,2-5 0,0 3 0,2-9-15,3-5 0,5-3 1,8-8-1,-1 0 0,1 0 0,-1-6 0,0-2 0,1-1 10,-1-5 0,-5-1 1,0-3-1,1 1 2,3-1 0,-1 7 0,-1-1 0,-4-2-5,-3-1 1,7 3 24,-2 1 0,-3 7-30,3-2 1,-8 6-345,2 6 244,-4 3 1,-2 9 0,0-1 0,0 1-168,0-1 0,0-5 1,0-1-1,1 3-136,5 2 0,-4-5 0,6-1 0,0-2 414,3-4 0,-1 3 0,2-1 0,7 0 0,8-6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1.915"/>
    </inkml:context>
    <inkml:brush xml:id="br0">
      <inkml:brushProperty name="width" value="0.08571" units="cm"/>
      <inkml:brushProperty name="height" value="0.08571" units="cm"/>
      <inkml:brushProperty name="color" value="#FFFFFF"/>
    </inkml:brush>
  </inkml:definitions>
  <inkml:trace contextRef="#ctx0" brushRef="#br0">157 105 7763,'0'-18'149,"0"1"14,0-1 1,0 7-36,0-1 1,0 6 0,-2-3 29,-4 1 1,3 2 0,-9 8 3,-2 4 1,5 0-1,-3 9 1,0 5 5,3-1 0,-5 6 0,6 0 0,-1 3-22,-5 3 1,4-4-1,1 2 1,1 2-59,4 2 1,2-4-1,2-2 1,0-2-114,0-3 1,0 3 0,2-4 0,4-3-98,5-5 0,5-3 0,1 2-199,1-6 249,-1-4 0,1-2 1,-1 0-666,1 0 527,-1 0 0,1 0 1,-1-2-932,1-4 780,-1 4 1,-5-12 0,-1 6 360,3-1 0,1-3 0,3-5 0,-1-1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2.281"/>
    </inkml:context>
    <inkml:brush xml:id="br0">
      <inkml:brushProperty name="width" value="0.08571" units="cm"/>
      <inkml:brushProperty name="height" value="0.08571" units="cm"/>
      <inkml:brushProperty name="color" value="#FFFFFF"/>
    </inkml:brush>
  </inkml:definitions>
  <inkml:trace contextRef="#ctx0" brushRef="#br0">35 11 7763,'0'-10'-861,"-6"16"1832,1 11-743,-1 20 1,4-6 0,-2 16 0,-2 1-78,2 3 0,2 3 0,2 2 0,0 3-126,0-3 0,0-4 0,0-5 1,0-6-138,0-5 1,0-3-1,0-4 1,0-5-402,0-5 0,2-3 0,2-3-637,2-1 1150,0-8 0,2 4 0,-6-8 0,5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2.609"/>
    </inkml:context>
    <inkml:brush xml:id="br0">
      <inkml:brushProperty name="width" value="0.08571" units="cm"/>
      <inkml:brushProperty name="height" value="0.08571" units="cm"/>
      <inkml:brushProperty name="color" value="#FFFFFF"/>
    </inkml:brush>
  </inkml:definitions>
  <inkml:trace contextRef="#ctx0" brushRef="#br0">36 53 7377,'-12'-6'0,"3"-2"-1399,1-1 1406,2 5 1,14-4 0,3 8 0,5 0 40,1 0 1,3 0 0,1 0 0,4 0-80,2 0 0,-3 0 0,3 0 1,0 0 30,0 0 0,-3 0 0,5-2 0,0-2 0,-2-2 0,6 0 0,-6 6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2.896"/>
    </inkml:context>
    <inkml:brush xml:id="br0">
      <inkml:brushProperty name="width" value="0.08571" units="cm"/>
      <inkml:brushProperty name="height" value="0.08571" units="cm"/>
      <inkml:brushProperty name="color" value="#FFFFFF"/>
    </inkml:brush>
  </inkml:definitions>
  <inkml:trace contextRef="#ctx0" brushRef="#br0">1 16 6920,'0'-10'526,"0"4"0,0 12 1,0 8-360,0 7 1,0 1 0,0 5 0,0 0-302,0 0 1,0-4 0,0 6-1,0 1-126,0-3 1,0 4 0,0-8 0,0-2-185,0-1 1,0-3 0,0 1 443,0-1 0,0-7 0,7 5 0,3-5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3.067"/>
    </inkml:context>
    <inkml:brush xml:id="br0">
      <inkml:brushProperty name="width" value="0.08571" units="cm"/>
      <inkml:brushProperty name="height" value="0.08571" units="cm"/>
      <inkml:brushProperty name="color" value="#FFFFFF"/>
    </inkml:brush>
  </inkml:definitions>
  <inkml:trace contextRef="#ctx0" brushRef="#br0">1 103 7763,'0'-23'0,"0"0"0,0 1-659,0 3 320,0 9 1,5 5 338,1 10 0,8 5 0,-5 8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29.473"/>
    </inkml:context>
    <inkml:brush xml:id="br0">
      <inkml:brushProperty name="width" value="0.08571" units="cm"/>
      <inkml:brushProperty name="height" value="0.08571" units="cm"/>
      <inkml:brushProperty name="color" value="#004F8B"/>
    </inkml:brush>
  </inkml:definitions>
  <inkml:trace contextRef="#ctx0" brushRef="#br0">18 158 6900,'-10'-2'-652,"4"-4"1060,4 4-146,2-6 1,2 8 0,6 0-57,9 0 0,3 0 0,9 0 0,2 0-121,2 0 1,10 0-1,5 0 1,7 0-4,3 0 1,8 0 0,0-2-1,5-2-19,5-1 1,0-1 0,-4 4-1,3-2-33,7-2 1,1-7 0,-1 3 0,-7-2-29,-3 1 0,-10 5 0,-3-6 0,-9 0-197,-9 3 0,-2-1-274,-16 4-346,-8 4 582,-7-5 0,-16 12 0,-5 1 233,-9-2 0,3 6 0,-6-1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4.061"/>
    </inkml:context>
    <inkml:brush xml:id="br0">
      <inkml:brushProperty name="width" value="0.08571" units="cm"/>
      <inkml:brushProperty name="height" value="0.08571" units="cm"/>
      <inkml:brushProperty name="color" value="#FFFFFF"/>
    </inkml:brush>
  </inkml:definitions>
  <inkml:trace contextRef="#ctx0" brushRef="#br0">1 193 7328,'6'-12'-101,"-1"1"563,1-1 0,-4 2-253,4 5 0,-2 5 0,6 5 339,-3 7-459,7 11 1,-6-1-1,5 5 1,-3 0 40,-2 0 1,3 2 0,-3 6 0,0 0-14,0 0 0,5-2 0,-3-2 0,2-2-33,-1 2 0,-5-6 0,4-1 0,0-3-65,-1 2 1,1-9 0,2 3-1,-5-3-108,1-4 0,-4 3-29,8-7 1,-3-2 57,3-10 1,-2-2 0,-6-5-1,1 1-22,-1-1 0,-2-3 1,-2-1-1,0-1 23,0 1 1,2-3-1,2-1 1,2-4 1,-2-2 0,-2 3 1,-2-5-61,0-2 70,0-2 1,0-4 0,0-2-343,0-1 319,0-9 0,5 12 0,1-3 0,-2 5-213,-2 5 0,4 3 0,2 8-92,1 1 1,-3 5-1,6 15 1,1 4 374,3 5 0,1 5 0,1 1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4.962"/>
    </inkml:context>
    <inkml:brush xml:id="br0">
      <inkml:brushProperty name="width" value="0.08571" units="cm"/>
      <inkml:brushProperty name="height" value="0.08571" units="cm"/>
      <inkml:brushProperty name="color" value="#FFFFFF"/>
    </inkml:brush>
  </inkml:definitions>
  <inkml:trace contextRef="#ctx0" brushRef="#br0">193 691 7763,'0'-17'-39,"0"-1"65,7 8 1,-5-5 11,4 3 0,-4-3 0,0-1 129,4 5 0,-4-5 17,4 4 0,-4 3-66,-2-3 0,-2 2 1,-4-1 94,-6 5 1,-3 4-1,-3 4-39,1 4 1,-1 3 0,1 9-103,-1-1-41,1 1 0,-1 5 0,3 2-71,3 2 9,-3-5 0,11 5 0,-6-6 1,2 3-209,4-3 0,3-2-80,1-1 291,0-1 1,5-5 0,3-2 0,2-3-6,3-3 0,-3-4 0,2-4 0,1-3 29,3-3 1,1-2 0,1-5 96,-1-1 0,-5 3 1,0 1-27,1 3 1,3 1-57,1-2 39,-7-3 68,5 13-100,-5-6 0,2 8 1,-3 2 21,-1 4-33,-2 3 0,0 3 0,2 0-8,1 1 1,-3 3 0,4 1-18,-2 1 1,5-7-46,-1 1 1,3-8 0,3 2 16,-1-4 1,-5-2-1,0 0 1,1-2 23,3-4 0,-5 2 1,1-8 27,1-1 0,3-3 0,0-1 7,-5-1-21,5-7 0,-12 6 1,5-6 83,-1-1-75,-2-1 1,-4-8 0,2-2 0,2-1 3,-3-3 1,-1-6 0,0 5 0,2-3 2,2-4 0,0 5 1,-6-1-1,0 2-25,0 5 0,0 7 1,0 3-1,0 3 237,0 4-85,0 9 0,0 12 0,0 12 0,0 5-1,0 7 0,0 3 0,0 8 1,0 2-48,0 3 1,6-3-1,-1 6 1,-1-2-64,-2-1 1,-2 7 0,2-4 0,2-1-57,2 1 1,0-2 0,-4-4-188,3 3 79,-3-3 0,8 0 0,-6-10 0,2-1-133,-2-5 1,0 2-1,-1-3 1,5-7-321,2-3 0,-4-4 0,5-6-41,3 0 0,2 0 634,1 0 0,0-8 0,1-2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5.380"/>
    </inkml:context>
    <inkml:brush xml:id="br0">
      <inkml:brushProperty name="width" value="0.08571" units="cm"/>
      <inkml:brushProperty name="height" value="0.08571" units="cm"/>
      <inkml:brushProperty name="color" value="#FFFFFF"/>
    </inkml:brush>
  </inkml:definitions>
  <inkml:trace contextRef="#ctx0" brushRef="#br0">45 70 7763,'-18'-9'-258,"7"-5"1304,-1 8-1015,8-7 1,6 11-1,15-4-376,11 4 297,-3 2 1,8 0 0,-4 0 0,4 0 7,2 0 1,0 0 0,0 0 0,0 0-46,0 0 0,-2 0 0,-2 0 1,-4 0 84,-2 0 0,6-8 0,-4-2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5.891"/>
    </inkml:context>
    <inkml:brush xml:id="br0">
      <inkml:brushProperty name="width" value="0.08571" units="cm"/>
      <inkml:brushProperty name="height" value="0.08571" units="cm"/>
      <inkml:brushProperty name="color" value="#FFFFFF"/>
    </inkml:brush>
  </inkml:definitions>
  <inkml:trace contextRef="#ctx0" brushRef="#br0">53 176 7724,'17'0'199,"-5"0"-87,-1 0 0,1 0-58,5 0 0,-5 0 1,-2 2-1,-1 1-37,1 3 1,-4 0-1,6-6-203,1 0 0,-3 0-14,2 0 175,-1 0 21,7 0 0,-7-6-5,1 0 7,-8-7 1,4 9 58,-8-8-46,0 8 0,0-11-12,0 3 1,0-3 0,-2-3-21,-4 1 1,2 5 0,-6 1-12,2-3 0,-5 6 1,3 0 73,0 1 0,-5 5 1,3-4 47,-3 4 0,-3 4 0,3 4 0,1 5 55,3 5 0,-1 1 1,-6 1-1,1-1 28,0 1 0,5 5 0,2 2 244,2 2-288,-5 3 1,11-1 0,-4-2 258,4-2-331,2 6 0,2-6 0,2 4 0,4-5-63,1-5 1,3-1 0,6-1-1,-1-1-50,0-5 0,7-1 1,-1-6-1,-2 2-314,-1-3 1,-3-1 0,1-2 0,-1 0-345,1 0 1,-1 0 0,1 0 713,-1 0 0,8-7 0,2-3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0:56.618"/>
    </inkml:context>
    <inkml:brush xml:id="br0">
      <inkml:brushProperty name="width" value="0.08571" units="cm"/>
      <inkml:brushProperty name="height" value="0.08571" units="cm"/>
      <inkml:brushProperty name="color" value="#FFFFFF"/>
    </inkml:brush>
  </inkml:definitions>
  <inkml:trace contextRef="#ctx0" brushRef="#br0">193 1004 7651,'11'-18'0,"-1"1"-250,-2-1 0,-2 7 0,-4-1 316,3-2 29,-3 7 0,6-9 0,-6 4 89,4-3 1,-4-3-1,4 1 246,-4-1 1,-4 3-190,-4 3 0,-4-1 0,-7 7-69,-1 2 0,1 4 1,-1 4-1,3 4-27,3 1 0,-3 3 0,3 7 1,-4 3-124,-1 1 0,0 2 0,1-3 1,2 1-135,3-2 0,7 4 0,-4-1-227,0-3 224,6-2 0,-5-1 0,9-3-85,3-3 0,5 2 0,8-8 123,-1-3 1,1-1-1,-1-4 1,0-3 53,1-7 0,-3 2 0,-1-1 1,-2-3 28,1-2 0,1-1 0,-1 0 0,-1-3 13,2-3 1,-5 2-1,3-9 1,0 1-8,-3 2 1,5-6 0,-6 2 0,1-6-5,5-4 1,-4-7-1,1 3-68,3 1 58,-6-7 0,7 5 0,-3-11-44,3-1 49,3-8 1,-7 12 0,-1-2-1,0 7 63,0 8 0,-7 6 0,3 6 115,-4 6 1,-2 13 0,0 10-1,-2 12-57,-4 9 1,3 6 0,-9 10 0,0 2-42,3 2 0,-7 7 0,6-1 1,-1 3-3,-1 3 1,8-1-1,-4 1 1,3-1 95,-1 0 0,0-5 0,6-2 228,0-3-268,0-1 1,2 0 0,4 0 297,5-3-271,-3-9 0,8 3 1,-5-7 113,5 2-208,1-6 1,1 4-1,-1-7 1,1-1-96,-1 1 0,1-6 0,-1-3-506,1-1 0,-1-2 0,0-6 0,1 0-205,-1 0 0,1-2 1,-1-2-1,1-2-876,-1 2 1612,1-5 0,7-1 0,2-8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1:07.064"/>
    </inkml:context>
    <inkml:brush xml:id="br0">
      <inkml:brushProperty name="width" value="0.34286" units="cm"/>
      <inkml:brushProperty name="height" value="0.34286" units="cm"/>
      <inkml:brushProperty name="color" value="#FFC114"/>
    </inkml:brush>
  </inkml:definitions>
  <inkml:trace contextRef="#ctx0" brushRef="#br0">350 18 6134,'20'0'345,"-5"0"-163,-15 0 1521,0-8-1400,-8 6-28,6-6-184,-13 8 0,-1 2 66,-7 4-146,8-4 29,-1 14 1,1-7 22,-9 9 0,7-7-12,5 1 1,0-6-28,-5 6 1,5-1-6,1 7 1,5-7 13,-6 1 0,6 0 27,-5 5-43,-1 0 1,1 7-8,-1-1 1,6 0 19,-6-5-56,9-1 42,-5 1-7,0-1-30,6 8 17,-13-5 35,13 5 6,-6 0 1,6-5 1,-4 3 15,4-4-47,-6 7 0,6-7 8,-3 4 27,3-3-26,-6-3 22,8-7-15,0 13 22,0-19 0,0 27-12,0-19 4,0 21 2,0-14-20,0 6 33,0 1-9,0-7-21,0 6-2,8-7 22,-6-9-22,5 7 19,-7-14-10,0 13 1,2 1 43,4 7 11,-4-7-9,6 7-27,-8-11-49,8 21 32,-6-14-5,5 6-4,-7-7 1,2-1 41,4 1-32,-4-1-33,6 1 0,-6 5-14,4 0 3,-5-7 0,9-1 7,-4-3 11,-4-4-1,6 7 8,-8-5-15,7 7 5,3 1-3,0-9 1,5 7-15,-3-4 1,-2-3-5,1 3 0,-5-6-17,6 5 26,-1-7 1,7 12-296,-1-5-350,-7-3-308,-2 0 141,0-8 280,-6 0 1,13 0-1,-5 0 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1:09.118"/>
    </inkml:context>
    <inkml:brush xml:id="br0">
      <inkml:brushProperty name="width" value="0.34286" units="cm"/>
      <inkml:brushProperty name="height" value="0.34286" units="cm"/>
      <inkml:brushProperty name="color" value="#FFC114"/>
    </inkml:brush>
  </inkml:definitions>
  <inkml:trace contextRef="#ctx0" brushRef="#br0">36 18 6469,'-10'-10'275,"-6"2"-172,14 8 1258,-5 0-1312,14 16 34,-5-12-41,6 11 33,0-7 0,-6-6-46,6 14 1,-1-7-10,5 9 1,-2-7 14,1 1 1,-5-6 3,6 6 0,-6-7 5,5 7 0,-5 0 2,6 5 1,-7-5-24,7-1 22,-8 1-10,12 5-8,-15 1 16,7-1-7,0 1 0,-6 7-1,4 4 1,-2-9-1,1-3-37,-3 4 0,8 7 1,-4 7 0,-4-12-15,4 0 1,-2-13 24,1 7 0,-3-1 22,4 7 0,-4-7 18,-2 7-14,8-15-9,-6 23 0,6-24 23,-8 17 0,0-13 0,0 13 1,0-13 51,0 13 4,0-9-80,0 18 1,-2-8-29,-4 4 42,4-11-23,-6-3 16,8-5-29,0 8 13,0-1 1,-2 1 31,-4-1 25,4 0 22,-5 9 13,7-7 25,-8 14-125,6-14-35,-6 14 63,8-13-45,-8-3 27,6-1-46,-5-14 30,7 13 14,-8-13-1,6 14 1,-8-12 53,4 7-40,5-7 0,-9 12 24,4-5 19,4-3-41,-13 8 0,11-7 18,-8 9-83,8-8 48,-4 5-22,8-13 5,-7 14 23,5-15-2,-6 15-16,0-14 0,4 13-205,-7-3-748,7-4-1443,-12 0 2394,14-8 0,-13 0 0,5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1:11.989"/>
    </inkml:context>
    <inkml:brush xml:id="br0">
      <inkml:brushProperty name="width" value="0.34286" units="cm"/>
      <inkml:brushProperty name="height" value="0.34286" units="cm"/>
      <inkml:brushProperty name="color" value="#FFC114"/>
    </inkml:brush>
  </inkml:definitions>
  <inkml:trace contextRef="#ctx0" brushRef="#br0">560 0 7982,'-20'8'130,"-3"-4"-27,11 7-53,5-7 1,-15 12 19,5-5 0,-4-1-19,3 2 0,1-6-12,-1 5 1,1 1-10,-1 5 1,7-5 0,-1 0-18,-2 1 1,5-3-1,-3 2 2,-2 1 1,5-3-1,-3 1 5,-1 3 0,3 2-25,-2 1 19,8 0 1,-5-5 11,3 0 0,-4 1 13,-7 11 0,5-9-6,0 8 1,7-13 11,-7 8 1,6-5-26,-6 5 0,7-1-7,-7 1 1,6-1 0,-6 1 3,9-9 0,-7 1 13,4-4 1,2 3 54,-7 9-43,7-1 1,-10 3 10,8 3 0,0-11-2,6 19 11,-7-12 21,5 16 1,-6 0-60,8 0 5,0-8 1,0-6 93,0-3-58,0-4 1,0 18 15,0-2 0,0-9-9,0 2 1,0-11 35,0 11-77,8-7 41,-6 17-44,5-6 1,-5 6-7,4-4 25,-4-12-14,6-1 0,-6-1 4,4 9 1,-4-5-7,3-1 0,-1-11 10,2 11 0,-2-5-42,8 5 0,-7-6-3,7-1-3,-8 1 19,12-2-37,-15 5 27,15-13-16,-6 13 12,7-5 1,-5 2-10,-1-1 0,1-5-3,6 6 1,-5-6-3,5 5 1,-11-5-52,11 6 1,-5-6-330,5 5-660,-8-7-123,5 4 1179,-13-8 0,14 0 0,-7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1:14.008"/>
    </inkml:context>
    <inkml:brush xml:id="br0">
      <inkml:brushProperty name="width" value="0.34286" units="cm"/>
      <inkml:brushProperty name="height" value="0.34286" units="cm"/>
      <inkml:brushProperty name="color" value="#FFC114"/>
    </inkml:brush>
  </inkml:definitions>
  <inkml:trace contextRef="#ctx0" brushRef="#br0">105 18 7139,'10'-10'178,"-2"2"-19,-8 8-80,7 8-30,-5-6 0,6 13-3,-8-13-31,8 14 39,-6-14 30,6 13-42,-1-5 1,3 2-17,8-1 1,-7-5-18,1 6 0,-6-7-14,5 7 1,-5 0 60,6 5 6,-8-7-41,3 13-18,1-19 11,-6 27 0,8-25 28,-4 11-25,-4-3 0,5 0 42,-7 3-5,8-11 10,-6 25-40,14-12 0,-15 10-14,5 1 1,-2-13 15,2 6 0,-4-11-14,4 11 0,-2-13 79,1 7-69,-3-3 0,6 0 35,-8 3 1,0-7 55,0 13-84,8-15 0,-6 23-18,4-8 0,-4-3 14,-2 3 1,0-12 36,0 13 13,0-17-10,0 25-29,0-13 0,0 8 5,0-9-17,0 5 1,0-15 21,0 15 0,0-11 10,0 11 0,0-6-9,0 12 1,0-11-17,0 5 1,-6-5-7,0 11 0,-2-14 8,2 3-52,4-5 36,-13 13-17,13-15 1,-8 18 30,4-11 0,5-5-33,-15 3 1,12-1 26,-7 9 0,5-7-8,-6-5 1,6-6 17,-5 5 0,5-5 0,-6 6 1,6-6-29,-5 5 0,5-5 4,-6 6 1,6-7-8,-5 7 12,7-8 0,-6 11 0,4-3 1,2-2 3,-7 1-12,-1-7 0,-5 12-8,-1-4 37,9-5 0,-7 9-8,4-5-6,5-3-2,-1 8-120,0-14-501,-2 5-1597,1-7 2197,-7 0 0,14 0 0,-6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1:16.322"/>
    </inkml:context>
    <inkml:brush xml:id="br0">
      <inkml:brushProperty name="width" value="0.34286" units="cm"/>
      <inkml:brushProperty name="height" value="0.34286" units="cm"/>
      <inkml:brushProperty name="color" value="#FFC114"/>
    </inkml:brush>
  </inkml:definitions>
  <inkml:trace contextRef="#ctx0" brushRef="#br0">612 53 7274,'-10'-19'-555,"2"3"652,8 16 656,0-7-473,-8 5-155,6-6 29,-13 8-111,13 8-15,-21-6 1,11 13 1,-7-11 6,7 8 8,8-9 1,-7 13 25,-1-4 1,6-3-34,-11 3 1,3 0 0,-3 5 9,-1 1 1,1-7-23,-1 1 0,1 0 0,-1 5 9,1 0 1,5 1-17,0-1 0,1 1 1,-7-1 3,1 1 1,5-7-1,1 1-6,-3 2 1,4-5 12,-1 3-9,-1 0 1,0-1 3,1 1 0,5 0-27,-6 5 1,3 2 15,-3 5 1,-2-9 8,9 9 0,-7-13-15,6 12 1,-2-13 28,2 8-42,5 3 23,-7-2 18,0 7-21,6-9 24,-6 1-12,1-1 1,5 2 64,-4 5-71,4-5 0,2 14 2,0-4 1,-6-2 2,0 2 1,0-5 21,6 5 1,0-6-10,0 6 1,0-11 57,0 5-60,0-8 0,0 18-23,0-3 1,0-9 57,0 2-29,8-7 1,-4 15-21,8-8 1,-6 0 38,5-5-28,-7-1 0,10 3 12,-9 3-16,9-11 1,-4 11 35,7-11-68,-7 3 11,5 3 1,-11-7-8,8 1 0,0-1-17,5 7 0,-5-6-133,-1-1 0,-5-5-929,6 6-769,-8-8 1847,11 3 0,-5-14 0,7-3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30.169"/>
    </inkml:context>
    <inkml:brush xml:id="br0">
      <inkml:brushProperty name="width" value="0.08571" units="cm"/>
      <inkml:brushProperty name="height" value="0.08571" units="cm"/>
      <inkml:brushProperty name="color" value="#004F8B"/>
    </inkml:brush>
  </inkml:definitions>
  <inkml:trace contextRef="#ctx0" brushRef="#br0">350 70 7683,'-2'-10'-214,"-2"3"-27,-2-1 0,-2 4 462,2-8 1,3 7-22,-9-7 1,6 8-84,-6-2 1,7 4-1,-7 2 71,-2 0 0,-1 8 0,-3 4-38,1 3 1,0 5 0,-3 1 0,-1 2 79,-3-1 1,1 5 0,6 0 120,-1 0-245,1 6 1,-1-6 0,3 8 33,3 0-115,4 0 1,8-6 0,0 0-1,0 2 25,0 2 0,8-6 0,4-3 0,5-5-46,7-1 1,-3-1-1,6-1 1,-2-5-70,-3-5 0,3 2 1,0-2-1,0-3-191,1-1 1,-3-4 0,-6-1-1,3-5-578,3-2 0,-4 4 1,5-5 148,-5-3 0,-9 4 685,-4-1 0,3-1 0,1-5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1:18.213"/>
    </inkml:context>
    <inkml:brush xml:id="br0">
      <inkml:brushProperty name="width" value="0.34286" units="cm"/>
      <inkml:brushProperty name="height" value="0.34286" units="cm"/>
      <inkml:brushProperty name="color" value="#FFC114"/>
    </inkml:brush>
  </inkml:definitions>
  <inkml:trace contextRef="#ctx0" brushRef="#br0">35 35 6365,'0'-19'644,"0"3"-439,0 16 155,8 0-329,2 0 110,0 8-70,5 2 3,-13-1 0,14 7-45,-15-6 6,15 7 0,-12-5 4,8-1 1,-7 1-51,7 6 1,-6-1 37,5 1 5,1-1 1,6 0 11,-1 1 1,-5-1 27,-1 1 0,-5-1-42,6 1-5,-8-9 1,5 7-46,-3-4 41,-4-5 1,8 9 0,-4-4-6,-4 3 0,11-1 14,-7 3 0,2-3 15,-2 9 1,-4-2-20,3 3-6,5-5 1,-6 12-2,8-8 1,-9 3 77,3-3 12,-4-4-90,-2 14 1,0-17 80,0 7-70,0-15 0,0 17 10,0-7 0,0 1-2,0 10 0,-2-11 7,-4 5 1,5-6 21,-5 12-43,-4-7 0,6 9-12,-8-8 1,7 2 18,-7-1 1,8-9-2,-2 8 4,-3-15-21,7 15 1,-8-13 34,4 8-41,4-9 0,-8 7 35,5-5 8,3-3-40,-14 15 0,12-11 41,-7 11 9,7-3-34,-12-3-20,7 1 1,-3-1 7,0 1-46,8-9 34,-11-1 8,13 0 2,-14-6 1,13 13-2,-9-3-8,8-4-8,-12 7-1,7-13 1,-3 14 4,1-5-67,7-3 62,-12 0-236,14-8 21,-6 8-710,1-6 667,5 5 1,-14 1 0,6 2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1:50.646"/>
    </inkml:context>
    <inkml:brush xml:id="br0">
      <inkml:brushProperty name="width" value="0.34286" units="cm"/>
      <inkml:brushProperty name="height" value="0.34286" units="cm"/>
      <inkml:brushProperty name="color" value="#F6630D"/>
    </inkml:brush>
  </inkml:definitions>
  <inkml:trace contextRef="#ctx0" brushRef="#br0">0 123 9321,'20'0'54,"-5"0"272,-15 0-528,0 7 334,8-5 83,-6 6-123,13-8-21,-13 0-63,6 0 28,0 0-10,2 0-2,15 0 1,2-6 22,8 0 1,-12 1-15,0 5 1,-11-6-5,11 0-23,-15 0 0,21 4-42,-11-4 5,-5 4 36,3-5-18,-14 7 24,13 0 11,-13 0 12,14 0-3,-7 0-4,9 0-10,-8 0 7,13 0 37,-19-8-37,19 6 27,-13-6-47,7 8 14,-7 0-14,5 0-31,-5 0 38,0 0 0,5-2 21,-3-4-3,-4 4-6,7-5-37,-5 7 26,7 0-27,-7 0 19,6 0 0,-14 0 1,13-2 23,-3-4-12,-4 4-10,7-6-1,-5 8 49,15 0-57,-6 0 1,7-2 0,-9-4 1,-7 5-2,5-7-1,-5 8 0,7 0 4,1 0-10,-1 0-15,1 0-20,7 0 41,-6 0 9,7 0-7,-9 0 1,1-2 12,-1-4-7,-7 4-2,-2-6-12,-1 8 5,3 0 4,8 0 1,-1 0 2,0 0-2,1 0 1,-8 0 0,5 0-1,-13 0 0,6 0 0,0 0 23,-6 0 66,13 0-50,-13 0-402,14 0-84,-15 0 231,15 0 139,-14 0 66,13 0 11,-13 0 0,6 0 0,0 0-3,-6 0-1,13 0 3,-13 0 1,6 0 5,0 0 29,-6 0-33,13 0 8,-13 0-359,6 8 1,-8 2-1,0 7 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1:55.753"/>
    </inkml:context>
    <inkml:brush xml:id="br0">
      <inkml:brushProperty name="width" value="0.34286" units="cm"/>
      <inkml:brushProperty name="height" value="0.34286" units="cm"/>
      <inkml:brushProperty name="color" value="#F6630D"/>
    </inkml:brush>
  </inkml:definitions>
  <inkml:trace contextRef="#ctx0" brushRef="#br0">804 18 6184,'9'-9'412,"-1"1"-96,-8 8 821,8 0-1067,-14 16-22,4-13 6,-8 13 1,1-14 18,3 4 0,2-2-38,-8 7 0,7-5-6,-7 6 1,6-7 9,-5 7 1,5-6-13,-6 6 1,6-1-3,-5 7 0,-1-7-21,-6 1 17,9 0 0,-1-1 33,4 1-22,-3 0-9,-9 5 1,6 0 18,1 1 1,-1-1 5,-5 1 0,5-1-17,0 1 0,1-1 3,-7 1 1,7-1 2,-1 1 1,0-1-7,-5 1 1,5-5-4,1 5 1,5-11 19,-6 11 1,6-5-4,-5 5 0,5-6 10,-6-1 17,1 1-23,-7 5-19,1 9 0,-1-7 12,1 4 5,7-11-13,-6 3-7,15-13 5,-15 14-19,14-14-1,-13 13 0,11-11 1,-8 8 17,8-1-4,-11 7-6,5-1 6,-8 1 0,1-1 11,0 1 0,5-7-6,0 1-25,8-8 8,-11 4 1,11 0 14,-8 3-10,8-3-17,-11 7-1,5-5 0,-7 2-10,-1-1 10,9-7-1,1 12 2,0-14-5,6 13 5,-6-13-1444,8 6 29,0 0 1413,0-6 0,0 5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1:59.312"/>
    </inkml:context>
    <inkml:brush xml:id="br0">
      <inkml:brushProperty name="width" value="0.34286" units="cm"/>
      <inkml:brushProperty name="height" value="0.34286" units="cm"/>
      <inkml:brushProperty name="color" value="#F6630D"/>
    </inkml:brush>
  </inkml:definitions>
  <inkml:trace contextRef="#ctx0" brushRef="#br0">1 839 7220,'10'-9'-946,"-3"-7"1140,-7 14 52,8-6-44,-6 1 1666,6 5-1817,0-14 0,-5 12-14,9-7 1,-6 5 2,6-6 1,-7 6 15,7-5-33,-8 7 1,6-6-40,-5 4 37,-3-3 0,14-3 11,-5 0-18,-3 8 1,2-5 0,-4 3 18,5-6 1,-1 3 7,2-3 0,-6 0-3,5-5 0,1 5-21,5 0 1,-5 1 4,0-7 0,-1 5 1,7-5 0,-7 11 11,1-11-22,-8 5 1,11 1-5,-3 0 7,-4 8 1,7-11 7,-3 3 0,-2-3-1,1-3 0,1 1-20,5-1 0,1 1 0,-1-1 0,-5 7 0,0-1-2,1-2 0,-3 5 0,2-3 9,1-1 1,-3 3 1,2-2-6,-1 1-1,7-7 0,-7 6 7,1 1-8,-8 7 0,5-12-1,-3 5 0,-2 1 6,8-2 1,-6 7 38,5-7-21,-7 8-27,4-11-4,0 13 17,-6-14-2,13 14 9,-13-13-4,6 13 4,0-14-24,-6 14-4,5-13 15,1 13-504,-6-6 1,6 8-1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2:01.643"/>
    </inkml:context>
    <inkml:brush xml:id="br0">
      <inkml:brushProperty name="width" value="0.34286" units="cm"/>
      <inkml:brushProperty name="height" value="0.34286" units="cm"/>
      <inkml:brushProperty name="color" value="#F6630D"/>
    </inkml:brush>
  </inkml:definitions>
  <inkml:trace contextRef="#ctx0" brushRef="#br0">1520 35 6698,'10'-9'407,"-2"1"-295,-8 0 214,0 6-102,-8-6-165,-2 16 6,0-6 66,-5 6-33,13-8-10,-14 8 0,5-6-20,-12 3 0,7 3 19,-7-2-4,15 0-60,-23 2 0,17-7-8,-15 5 76,16 4-86,-18-8 29,19 6-4,-5-8 4,-7 0-6,20 0 19,-19 0 50,13 0-9,-15 0-48,-2 0 1,-6 2-18,4 3 0,2-3-14,3 4 1,9-4 12,-8-2 8,7 0-9,-9 0 27,7 0-26,1 0 55,-1 0-63,1 0 0,3 0 37,-3 0-29,11 0 0,-23 2 27,12 4 37,3-4-12,-2 6 0,-1-8-39,-2 0 2,-7 0 5,9 0-5,-1 0-60,9 0 35,-7 0-23,7 0 2,-9 0 0,-1 0 51,-5 0-14,13 0 8,-20 0 0,17 2-28,-15 3 1,15-3-16,-17 6-8,20-8 35,-22 0 16,21 8 30,-19-6-16,12 6-41,-9-8 1,-3 1-29,8 5 14,8-4 3,-1 6 13,6-8-9,-7 0 114,7 0-106,-5 0 1,11 2 38,-8 4 9,8-4-39,-11 5 16,13-7-18,-14 8 36,7-6-22,-9 6-12,8-8-21,3 8 21,-1-6-35,6 5 27,-14 1-15,14-6-83,-13 6-288,13 0-960,-14-6 785,15 5 0,-7-7 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5:18.099"/>
    </inkml:context>
    <inkml:brush xml:id="br0">
      <inkml:brushProperty name="width" value="0.34286" units="cm"/>
      <inkml:brushProperty name="height" value="0.34286" units="cm"/>
      <inkml:brushProperty name="color" value="#F6630D"/>
    </inkml:brush>
  </inkml:definitions>
  <inkml:trace contextRef="#ctx0" brushRef="#br0">0 1013 6273,'20'0'647,"-5"0"-471,-15 0 475,8 0-573,2 0-36,-1 0-10,-1-8 711,-8 6-703,0-13 35,0 13-26,0-6-23,8 0 0,2 4-19,7-7 1,-5-1-7,-1-5 0,1-1 0,5 1 29,1-1 0,-6 7 1,-1-1 27,3-2 0,-5-1 18,3-3-55,0 9 1,-1-7-12,1 5 16,-8 3 0,6-8-30,-5 5 1,5-5 6,8-1 1,-7-1 6,1 1 0,0-1 7,5 1 0,0 3-9,1-3 1,-6 9-11,-1-10 0,1 11 0,5-5 1,1-2 0,-7 5-1,1-3 0,0 0 10,5-5 1,1 5 35,-1 1-32,-7-1 0,5 0 5,-3 1 0,4-1-9,1-5 1,0-1-3,1 1 0,-6-1 0,-1 1-13,3-1 1,-5 7 4,3-1 1,0 0 19,5-5 1,-5 0 8,0-1 0,-1-1 10,7-5 1,-7 11-31,1-5 1,-6 11-5,5-5 0,-5 6-9,6-6 1,-6 7-8,5-7 0,-5 6 17,6-5 33,-8 7-13,11-4-30,-13 0 16,14 6-21,-14-13 18,13 13-14,-13-6 6,6 0-2,0 6 14,-7-6 16,15 8 3,-14 0 5,6-7-17,-1 5-316,-5-6 0,6 8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5:24.454"/>
    </inkml:context>
    <inkml:brush xml:id="br0">
      <inkml:brushProperty name="width" value="0.34286" units="cm"/>
      <inkml:brushProperty name="height" value="0.34286" units="cm"/>
      <inkml:brushProperty name="color" value="#F6630D"/>
    </inkml:brush>
  </inkml:definitions>
  <inkml:trace contextRef="#ctx0" brushRef="#br0">996 35 6387,'0'-19'289,"0"3"1079,0 16-1335,-8 16 1,4-11-14,-8 13 1,1-4 12,-7 3 0,7 0 5,-1 1 0,0-1-3,-5 1 1,0-1-15,-1 1 1,6-7-1,1 1-19,-3 2 1,4-5-18,-1 3 25,7-8 1,-12 11 10,5-3 0,-1 4 12,-5 1 0,9-5 22,-10-1 0,5 1-37,-5 5 1,1-3-24,-1 3 1,7-9 5,-1 10 0,1-5 28,-7 5-23,8-9 24,-5 7-17,5-6 1,-1 1 0,-1 1 35,-2 2 1,5-5-6,-3 3 1,6 0-15,-6 5 1,1 0-20,-7 1 0,1-1-26,-1 1 0,7-1 40,-1 1 1,1-1-7,-7 1 1,6-1 3,1 1-8,7-9 0,-12 1 8,5-4 0,1 4-49,-2 7 45,8-7 1,-11-1 8,3-3 1,3 4 3,-3 7 0,0-5-24,-5 0 0,5-6 8,1 5 0,5-5-29,-6 6 15,8-9 7,-11 13 0,5-14 13,0 6 21,-5-1-7,13-5 0,-8 8 18,4-4-27,4-4-13,-13 6 1,11-6 42,-8 3-24,8-3-28,-3 6 42,-1-8 69,6 0-123,-14 0-211,15 0-60,-7 0 0,0 8 0,-2 2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3:35:47.067"/>
    </inkml:context>
    <inkml:brush xml:id="br0">
      <inkml:brushProperty name="width" value="0.08571" units="cm"/>
      <inkml:brushProperty name="height" value="0.08571" units="cm"/>
      <inkml:brushProperty name="color" value="#FFFFFF"/>
    </inkml:brush>
  </inkml:definitions>
  <inkml:trace contextRef="#ctx0" brushRef="#br0">35 5309 8161,'-9'-2'-965,"3"-4"1,2 3 1015,-2-9 1,4 6-30,-4-6 1,4 7 83,2-7-75,0 8 0,0-6 28,0 5 1,6-5 1,0-8 1,6 7 0,-4-1-13,1-1 0,-5 3 1,4 0-1,-2 0-10,-1 1 1,3-1 0,-4-4 0,2 3 5,-2-3 1,4-1-1,-1-3-14,3 1 1,-4-7 0,4 1 124,-3 2-133,-1 1 1,0-3-1,2 0 94,1 2-92,-5-7 0,6 3 0,-4-6 0,4 2 7,-1-2 1,7 4 0,-7-2-1,3-2-6,0-2 0,-1-2 1,7 2-1,-1 2-11,1 2 0,1-1 0,3-3 1,1 2 5,-2 2 1,-1 6 0,-3-6-1,1-2 15,-1-2 1,-1-2-1,-1 0 1,1 0-1,3 0 0,2-2 1,-3-3-1,-1-5-4,1 0 0,-1 1 1,1 5-1,1-2-19,4 2 0,-3 2 0,3 2 0,-4 1-8,-1-1 0,5 4 1,0 0-1,-1-2-9,-3 1 1,-1 1 0,-1-4 0,3-1 4,3-5 1,-4 4-1,5-4 1,-5 2 27,-2-1 1,3 1 0,1-6 0,2 3 11,-1 3 1,3-4-1,-2 0 1,1-1-5,1-5 0,-4 7 1,6-1-1,-1 2-29,-5 0 1,0-5-1,1 3 1,1-2-5,-2-3 0,-1 3 1,-3 1-76,1 1 79,7 2 0,-6 6 0,6 0-55,1 0 46,-7 8 1,12-6 0,-6 4 0,1-4-6,-1-2 0,4 0 1,-4 0-1,0-1 11,1-5 0,5 2 0,-4-6 0,0 3 2,-4 3 1,2 2 0,-1 2 0,-3 0-5,-2 0 0,-1 2 0,-3 4 0,-1 4-3,-2 0 1,-1-1 0,7-5 0,-1 4-15,1 2 1,-7-6 0,1 2 0,2-2 5,1 2 0,3-4 0,-1 6 12,0-1-7,1-5 0,-1 2 1,1-6 24,-1 4-24,1 2 0,1-3 1,3-1 11,1 0-9,0 7 0,0-3 0,1 6 1,-3 0-1,-2 0 0,-1 1 1,-1 7-1,1 0-5,-1-1 1,1 1 0,-1-1 0,-1 1-1,-5-1 0,5 1 0,-4-1 2,3 1 0,-3-1 1,-1 1 1,3-1 1,-4 1-1,-1 0 1,-1-1 0,4 1 0,-4-1-1,1 1 0,-5 5 1,4 0-1,-2-1 0,0-3 1,5 5-1,-3-1 0,2-2 0,-6-1 0,9 3 0,-7 1 0,0-1 0,2 2 0,-5-3 0,7 5 0,-2-2 0,3 4 0,-3-3 0,2 1 0,-4-4 0,5 6 0,-5-1 0,6 1 0,-6 2 0,5-8 0,-5 7 0,6-7 0,-1 0 0,7 3 0,-6-5 0,-1 8-2,-7-7 0,12 11 0,-5-6-5,5 0 0,-5 6 1,1-4-1,0 2 3,-3-1 0,7 3 1,-4-6-33,3 0 1,3 6 24,-1-4 1,-1 2 0,-3 1 10,-1-3 0,-6 0 7,5 6 1,-5 0-47,6 0 0,-6 0 0,3-2-74,-1-4 0,6 4-195,-3-4 77,-3 5 1,8 1 0,-5 0-143,5 0 1,1 0 0,1 0 372,-1 0 0,1-8 0,-1-2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30.612"/>
    </inkml:context>
    <inkml:brush xml:id="br0">
      <inkml:brushProperty name="width" value="0.08571" units="cm"/>
      <inkml:brushProperty name="height" value="0.08571" units="cm"/>
      <inkml:brushProperty name="color" value="#004F8B"/>
    </inkml:brush>
  </inkml:definitions>
  <inkml:trace contextRef="#ctx0" brushRef="#br0">1 17 7568,'0'-9'255,"0"1"0,0 10 0,0 4-146,0 5 0,0 5 1,0 1-1,0 1-188,0-1 0,0 1 0,0-1 1,0 3-217,0 3 1,0-4 0,0 5-109,0-5 0,0-1 1,0-1 402,0 0 0,7 1 0,3-1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5:09.296"/>
    </inkml:context>
    <inkml:brush xml:id="br0">
      <inkml:brushProperty name="width" value="0.08571" units="cm"/>
      <inkml:brushProperty name="height" value="0.08571" units="cm"/>
    </inkml:brush>
  </inkml:definitions>
  <inkml:trace contextRef="#ctx0" brushRef="#br0">157 262 7661,'0'-17'-554,"-6"-1"0,1 1 624,1-1 148,-6 1 1,8 0-177,-4-1-38,4 1 0,2-1 1,0 1-7,0-1 16,0 9 0,2-7-72,4 4 78,4-3 1,7 5 0,1 4 0,-1 4 20,1 2 1,1 0-1,2 0 1,3 0 6,-3 0 1,-2 2-1,-1 2 1,-1 4-4,1 2 1,-3-5-1,-1 7 1,-4 2 38,-3 1 1,-1 3 0,-6-1-1,0 1-11,0-1 0,-8 1 0,-3-1 83,-5 0-118,7-7 0,-7 6 0,4-5 94,-3 5-86,-3-6 0,1 5 0,-1-5-72,1 0 35,0-3 1,5-1 0,0 2-2,-1 2-144,-3 1 83,6 7 1,5-9 0,10-3 0,7-4 32,4-2 0,3 6 0,2 0 1,3-2 9,-3-2 0,4-2 1,-2 0-1,-1 2 53,-3 3 1,5-1 0,-1 6 253,-2-2-29,-1 5-111,-11-3 1,-1 7 200,-8 1-228,0-8 1,-14 5 0,-3-5 0,-2 1 18,-1 1 0,-3-6 1,0 4-1,-1-1-82,-1 1 0,4-6 1,-6 4-1,-1-2-209,1-1 0,4 3 0,-4-4 0,0 2-262,-1-2 1,7-2 0,-2-2 0,3 0-1176,3 0 1579,-1 0 0,9 0 0,1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31.131"/>
    </inkml:context>
    <inkml:brush xml:id="br0">
      <inkml:brushProperty name="width" value="0.08571" units="cm"/>
      <inkml:brushProperty name="height" value="0.08571" units="cm"/>
      <inkml:brushProperty name="color" value="#004F8B"/>
    </inkml:brush>
  </inkml:definitions>
  <inkml:trace contextRef="#ctx0" brushRef="#br0">71 140 7687,'-6'-17'0,"-2"0"-70,-2-1 1,7 6 0,-3 1-24,4-3 1,4 5 87,4-3 0,5 8 0,11-4 87,1 0-39,0 7 0,0-7 0,3 8 0,-1 0 42,0 0 1,0 0 0,-3 0-1,1 0-5,-2 0 1,-1 0 0,-5 2 0,-1 2-77,-3 1 0,-7 3 0,2-2-49,-4 6 0,-4 3 38,-4 3 1,-3-3-1,-9-1 1,1-5 64,-1-1 0,1 4 19,-1-6-62,1 7 0,1-9 0,3 6-55,1-2 0,8-1 31,-2-1 0,6-2 1,6 6-29,6-2 0,3 3 0,3-3 0,-1 0 51,1-1 0,-1 5 0,1-6 0,-1 0 110,1 2 0,-7-5 0,1 7 287,1-2 0,-3 3-200,2-5 0,-10 6 1,-2-6-107,-10-2 0,-7-2 0,-5-2-136,-1 0 17,-8 0 1,4 0-1,-8-2-562,0-4 282,0 4 1,0-6 0,0 6-1,2-2-1271,4-2 1565,4 1 0,7-3 0,1-2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31.894"/>
    </inkml:context>
    <inkml:brush xml:id="br0">
      <inkml:brushProperty name="width" value="0.08571" units="cm"/>
      <inkml:brushProperty name="height" value="0.08571" units="cm"/>
      <inkml:brushProperty name="color" value="#004F8B"/>
    </inkml:brush>
  </inkml:definitions>
  <inkml:trace contextRef="#ctx0" brushRef="#br0">349 35 7376,'2'-10'-289,"4"5"196,-4-5 1,14 8 195,-5-4 0,5 4 0,1 2-20,1 0 1,-1 0 0,1 2-1,1 2 119,4 2-88,-3 7-50,5-3 0,-6 10 0,3 1 1,1 4-1,0 0 0,1 2 87,-1 1 1,2 3 0,-4 9 0,3 5-47,-3 0 1,-2 5 0,-1-3 0,-1 5-46,1 6 0,-7 2 0,1 6 1,0-2 6,-3 2 0,-1 2 1,-6 2 256,4 0-271,-4 0 1,6-6 0,-8 0 253,0 2-207,0 10 0,0-5 1,0 5-1,0-4 121,0-2 1,0 2-1,0-1 1,0 1 2,0-4 0,-2-10 1,-2 2-1,-2 1-60,2 3 0,-6-4 1,-1 0-1,-5-2-51,-1 0 0,-1 1 0,1-7 0,-3-2-91,-3-3 1,-4-4 0,-8-8 0,-2 0-56,-4 0 1,3-2 0,-9-4-1,-1-6-133,-3-4 1,-3-1 0,-1-1 0,3-1-58,7-5 0,3-3 0,5-8-1188,4 0 882,2 0 1,4 0 0,3 0 0,7-2 528,5-4 0,-3-3 0,5-9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37.470"/>
    </inkml:context>
    <inkml:brush xml:id="br0">
      <inkml:brushProperty name="width" value="0.08571" units="cm"/>
      <inkml:brushProperty name="height" value="0.08571" units="cm"/>
      <inkml:brushProperty name="color" value="#004F8B"/>
    </inkml:brush>
  </inkml:definitions>
  <inkml:trace contextRef="#ctx0" brushRef="#br0">1 70 6545,'0'-10'789,"0"3"-243,0 7 60,0 0-479,8 0 0,1 0 0,9 0 0,-1 0-58,1 0 1,7-2-1,4-2 1,4-2-70,2 2 0,6 2 1,-1 2-1,1 0-45,2 0 1,-6 0-1,3 0 1,-3 0-43,-2 0 0,-8-2 0,-3-2 0,-3-1-28,2 1 1,-9 2-153,3 2-188,-11 0-34,2-8 0,-10 6 63,-4-4 0,2 4 426,-7 2 0,-1 0 0,-5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37.961"/>
    </inkml:context>
    <inkml:brush xml:id="br0">
      <inkml:brushProperty name="width" value="0.08571" units="cm"/>
      <inkml:brushProperty name="height" value="0.08571" units="cm"/>
      <inkml:brushProperty name="color" value="#004F8B"/>
    </inkml:brush>
  </inkml:definitions>
  <inkml:trace contextRef="#ctx0" brushRef="#br0">35 141 7487,'-12'-10'-877,"1"4"1252,7-4 0,-4 6 74,8-7-320,0 7 1,8-4 0,3 8-33,5 0 1,3 0 0,3 0 0,3 0-6,2 0 1,-4 0 0,7 0 13,1 0-48,9 0 1,-1-6-1,6 1-103,-3 1 67,7 2 0,-12-4 0,4 0 1,-5 2-48,-1 2 1,0-4-1,-2 1 1,-4 1-493,-5 2 1,-5 0 52,-1-4 0,-7 4 1,-1-6 463,-2 1 0,-3 5 0,-5-6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38.485"/>
    </inkml:context>
    <inkml:brush xml:id="br0">
      <inkml:brushProperty name="width" value="0.08571" units="cm"/>
      <inkml:brushProperty name="height" value="0.08571" units="cm"/>
      <inkml:brushProperty name="color" value="#004F8B"/>
    </inkml:brush>
  </inkml:definitions>
  <inkml:trace contextRef="#ctx0" brushRef="#br0">35 105 7717,'-2'-17'0,"-2"-1"-610,-2 1 0,0 5 799,6 1 0,0 5 242,0-6 1,10 8-48,8-2-319,-1 5 0,14 6 1,-6 3 128,3 2-116,1-6 0,6 11 1,1-1 268,5 7-307,-4-1 0,0 7 1,-8-4-1,0 6 12,-2 4 0,4 2 0,-7 0 1,-5 0 49,-5 0 1,-1 6 0,-7-1 0,-2-1 6,-2-2 0,-10-4 0,-4-2 0,-5-4 39,-6-2 0,-3-1 0,-5-7 1,2 1-161,-2-1 0,-4 1 0,-3-1-780,-3 0 619,0 1 0,6-6 1,0-3-933,0-1 798,8 6 0,-2-10 0,10 5-532,3-1 234,10-2 605,-2-6 0,1 0 0,-3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39.372"/>
    </inkml:context>
    <inkml:brush xml:id="br0">
      <inkml:brushProperty name="width" value="0.08571" units="cm"/>
      <inkml:brushProperty name="height" value="0.08571" units="cm"/>
      <inkml:brushProperty name="color" value="#004F8B"/>
    </inkml:brush>
  </inkml:definitions>
  <inkml:trace contextRef="#ctx0" brushRef="#br0">1 36 7317,'0'-10'-279,"0"2"356,0 8 0,0-1 75,0-5 186,0 4-39,0-6 0,0 10-117,0 4 1,0 3-1,0 11 1,0 3-16,0 6 0,0 4 0,0 4 0,0 4-91,0 5 0,0 5 1,0 3-1,0 2-136,0 3 1,0-7 0,0-7 0,0-3-138,0-3 0,0-4 0,2-6 0,2-5-371,2-5 1,1-4-334,-1-3 674,-4-4 0,8-8 1,-6-2 226,1-4 0,1 4 0,-6-13 0,0 3 0,0-4 0,-7-1 0,-3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39.865"/>
    </inkml:context>
    <inkml:brush xml:id="br0">
      <inkml:brushProperty name="width" value="0.08571" units="cm"/>
      <inkml:brushProperty name="height" value="0.08571" units="cm"/>
      <inkml:brushProperty name="color" value="#004F8B"/>
    </inkml:brush>
  </inkml:definitions>
  <inkml:trace contextRef="#ctx0" brushRef="#br0">36 53 7703,'-10'-8'-86,"2"4"1,6-5-140,-3 1 0,3 0 405,-4 2 86,4 4 138,2-5-296,0 7 1,0 1 0,2 3 0,2 4 10,2 2 0,7 1 0,-3 7 0,2-1-31,-1 1 1,1-1 0,7 3-1,3 1-7,1 2 1,0 6 0,-5-3 0,1 1-80,4 4 0,-1 0 0,5 0 1,-2-2-80,-4 2 0,5-4 0,-1 0-263,2-1 252,-6 5 1,5-14 0,-9 3 0,0-7-143,1 1 0,-1-6 0,1-3-390,-1-3 0,-5-2 340,0 0 0,-8-2 1,1-3 279,-3-7 0,-2 4 0,8-15 0,2 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40.328"/>
    </inkml:context>
    <inkml:brush xml:id="br0">
      <inkml:brushProperty name="width" value="0.08571" units="cm"/>
      <inkml:brushProperty name="height" value="0.08571" units="cm"/>
      <inkml:brushProperty name="color" value="#004F8B"/>
    </inkml:brush>
  </inkml:definitions>
  <inkml:trace contextRef="#ctx0" brushRef="#br0">0 68 7452,'0'-17'-850,"0"-1"1261,0 1-176,0 7 0,0 4 1,0 12-23,0 6 1,0 11-1,0 4 1,0 2-12,0 0 1,0 6 0,0 6 0,0 0-69,0 2 1,0-5 0,0 7-1,0 0-85,0-1 1,0 1 0,0 3-1,0-3-120,0-2 1,6 3 0,2-5 0,-1-4-178,1-6 0,4 0 0,-4-8 0,-1-1-219,1-3 0,6-9 0,-3-4-147,5-4 0,1-4 614,1-4 0,-1-12 0,1-9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41.354"/>
    </inkml:context>
    <inkml:brush xml:id="br0">
      <inkml:brushProperty name="width" value="0.08571" units="cm"/>
      <inkml:brushProperty name="height" value="0.08571" units="cm"/>
      <inkml:brushProperty name="color" value="#004F8B"/>
    </inkml:brush>
  </inkml:definitions>
  <inkml:trace contextRef="#ctx0" brushRef="#br0">1 228 7115,'0'-12'-879,"0"0"1323,0 8-255,0-3 0,2 7 102,4 0-161,-4 0 1,13 0-75,-3 0 1,3 0-1,3 0-39,-1 0 1,-5 0 0,-1 0-66,3 0 0,-4 0 1,1 0 40,3 0 0,-4-6 1,-1-2 24,-1-2 1,-2 5-19,-6-7 1,0 0-5,0-5 0,0-1 0,0 1-3,0-1 1,-6 7-16,0-1 20,0 8 1,-1-9-1,-3 5 26,0-2 0,1 6 0,3-2 109,-6 5 0,2 1-30,-1 0 1,1 1 0,-3 5-47,1 6 1,2 3-1,-1 3 1,3-1-5,0 1 0,6-1 0,-4 1 0,4-1 26,2 1 1,0 1 0,0 2 155,0 3-200,0-1 0,0 0 0,0 1 112,0-3-102,0-2 0,8 5 1,2-1 65,-1-2-82,7-1 0,-8-3 0,5 1 0,-1-1-5,2 1 1,1-9 0,1-1 0,-3-2-25,-1 0 0,-1-1 1,7-5-4,-1 0 0,1-5 0,-3-3 0,-1-2-1,-2-3 0,-1-3 1,5-1-1,-3-1-15,-1 1 1,0-1 0,5 1 0,-1-1-27,-5 1 1,5-3 0,-5-1-102,5-2 136,1-1 1,-5 7 0,-2-2-19,-2-5 15,5 5 1,-9-6 0,6 5 0,-3-1-3,-3-2 1,-2-1 0,-2 7 17,0-1 1,-2 7-1,-3 1 0,-7 2 0,-4 3-6,-1 5 1,-1 1-1,1 5 1,7 4 0,4 7-27,5 1 0,1-1 0,0 1 18,0-1 0,0-5 0,1 0 28,5 1-23,-4-5 0,8 7 0,-4-5 10,5 0-10,-3 5 0,6-11 0,-6 6 70,1-2-46,3-2 0,-1-1 0,1 3 8,2 2 0,-1-4 1,1 3-1,-4 1 6,-3 0 1,-1-4 7,-6 5 0,0 1 15,0 5 1,-2-1-1,-2-3 94,-1-1 1,-1-6-118,6 6 0,0-7-126,0 7 0,7-8 0,5 2 1,4-4-59,1-2 1,3-2 0,1-2-830,2-2 641,0 0 1,1 4-1,-1-2 1,0-1 339,3 1 0,-13 0 0,5-2 0,3-4 0,6-7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42.349"/>
    </inkml:context>
    <inkml:brush xml:id="br0">
      <inkml:brushProperty name="width" value="0.08571" units="cm"/>
      <inkml:brushProperty name="height" value="0.08571" units="cm"/>
      <inkml:brushProperty name="color" value="#004F8B"/>
    </inkml:brush>
  </inkml:definitions>
  <inkml:trace contextRef="#ctx0" brushRef="#br0">0 123 7198,'0'-17'-1134,"0"5"1281,0 0 1,2 8 408,4-1-355,-4 3 0,6 4 0,-8 3 35,0 7 1,0-2-1,0 1 209,0 3-357,7 9 0,-5-3 1,4 3-1,-4-4 61,-2-1 1,0 5-1,0 0 1,2-1-75,4-3 0,-4-1 1,4-1-1,-5 1-17,-1-1 1,2 0-1,2 1-28,2-1 1,0 1 62,-6-1-156,0 1 59,0-8 0,0-5-129,0-10 148,0 3 0,0-14-151,0 4 44,0-3 1,6-3 0,0 1 7,-3-1 1,1 1-1,0 0 1,2-1-37,-2 1 1,4 5-1,-1 0 1,1-1 75,0-3 1,4 5 0,-5-1 43,3-2 1,2-1 0,5-1 79,1 5 1,-7 1 0,1 6 42,2-2 1,-5 0 79,3 6-140,-1 8 1,1-4 0,-2 8 167,-2 1-201,-3-5 0,1 8 0,0-5 191,-2 5-171,-2 1 1,4 1 0,0-1 0,-1 1 36,3-1 1,-4 1-1,6-1 1,-3 0-42,-3 1 1,4-6 0,0-3-1,2 1-37,3 0 0,-3-4 0,1 3 0,3-1 1,2-4 0,-3-2 1,5-4-44,7-4 1,-2 2 0,0-7 0,-1-3 14,1-2 0,-4-1 0,5-1 0,-5 1 9,-1 0 1,-1-3 0,1-1-220,-1-2 209,-7-1 1,5 1 0,-5 0 0,2-1-76,-1-1 0,-7 4 0,2-6 0,-4 1-26,-2 5 1,0 2-1,-2 1 1,-4 3 56,-6 3 1,-3 2 0,-3 6 0,1-1 44,0 1 1,-1 2-1,1 2 47,-1 0 0,7 8 0,1 3-13,2 5 1,2 1 0,6 3 0,0 1 2,0 2 1,6 1-1,2-5 6,2 4-25,1-3 0,7 5 0,-1-6 0,-1 3 5,-5 1 0,5 0 0,-5-7 184,5-5-67,-6 5 0,3-6 0,-5 5 442,2-3-459,-6 3 1,-4-13 0,-12 4 0,-4-4-104,-1-2 1,-6 0 0,-3 0 0,1 0-213,0 0 0,0 0 0,3 0 0,-1 0-1171,2 0 1,7-6 23,3 0 1357,7 0 0,4 6 0,9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35.643"/>
    </inkml:context>
    <inkml:brush xml:id="br0">
      <inkml:brushProperty name="width" value="0.08571" units="cm"/>
      <inkml:brushProperty name="height" value="0.08571" units="cm"/>
    </inkml:brush>
  </inkml:definitions>
  <inkml:trace contextRef="#ctx0" brushRef="#br0">1 0 7807,'6'12'119,"-1"-1"0,3 1 0,-4 6-50,2-1 0,2-2 0,-4-1 0,1-2-14,-1 1 1,4 3-1,0 3 1,0 3-14,-1 1 0,1 0 0,-2-5-48,6-1 38,-5 1 0,7-1 0,-6 0-173,1 1 165,-5-1 0,10 1 0,-6-1-166,1 1 64,-5-1 1,10-5 0,-7-2 0,1-1-201,0 1 1,0-4-263,-2 5 0,-3-7 166,9 2 0,-6-4 374,6-2 0,-9-8 0,5-1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42.861"/>
    </inkml:context>
    <inkml:brush xml:id="br0">
      <inkml:brushProperty name="width" value="0.08571" units="cm"/>
      <inkml:brushProperty name="height" value="0.08571" units="cm"/>
      <inkml:brushProperty name="color" value="#004F8B"/>
    </inkml:brush>
  </inkml:definitions>
  <inkml:trace contextRef="#ctx0" brushRef="#br0">0 115 7088,'6'-18'-197,"0"1"1,0 5-1,-6 0 399,0-1 0,2 3 27,4-1 1,-4 5 206,3-6-305,-3 8 0,-2 4 0,0 12 0,0 3 20,0 3 1,0 1 0,0 5 96,0 5-152,0-4 0,0 8 1,0-4-1,0 4 62,0 2 0,0 0 1,0 0-1,0 0-29,0 0 1,0-2 0,0-2 0,0-2-34,0 2 1,0-6 0,0-2 0,0-3-26,0-3 1,0 1 0,0-1-109,0 1 1,8-9 0,4-3-207,3-4 0,3-2 1,-1 0-14,1 0 0,-1-2 1,1-4-137,-1-5 0,-1 1 1,-3-2-394,-1-1 554,-8-3 0,9 5 0,-5-1-568,2-2 799,-6-1 0,5 3 0,-5 0 0,2-1 0,-2-3 0,6-1 0,-1-1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43.228"/>
    </inkml:context>
    <inkml:brush xml:id="br0">
      <inkml:brushProperty name="width" value="0.08571" units="cm"/>
      <inkml:brushProperty name="height" value="0.08571" units="cm"/>
      <inkml:brushProperty name="color" value="#004F8B"/>
    </inkml:brush>
  </inkml:definitions>
  <inkml:trace contextRef="#ctx0" brushRef="#br0">18 105 7703,'-8'-10'-1131,"7"-5"1634,-7 13-118,8-6 0,2 2-209,4 0 0,3 1 0,9 3 0,-1-2-126,1-2 0,-1 0 1,1 6-1,1 0-116,4 0 0,-3 0 1,5-2-1,-2-2-262,0-2 1,1 1 0,-7 5 0,1 0 327,-1 0 0,1-8 0,-1-2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47.715"/>
    </inkml:context>
    <inkml:brush xml:id="br0">
      <inkml:brushProperty name="width" value="0.08571" units="cm"/>
      <inkml:brushProperty name="height" value="0.08571" units="cm"/>
      <inkml:brushProperty name="color" value="#004F8B"/>
    </inkml:brush>
  </inkml:definitions>
  <inkml:trace contextRef="#ctx0" brushRef="#br0">0 245 7692,'12'0'-1392,"-1"0"1355,-7 0 0,6 0 136,-4 0 1,-2 0-23,7 0 1,-5 0 11,6 0 1,-1 0-13,7 0 0,-6 0 62,-1 0-100,-7 0 1,6 0 0,-4 0 85,5 0 0,-1 0-36,2 0 1,-1 0-79,7 0 0,-1 0 0,1 0-17,-1 0 1,1 0-2,-1 0 0,0-6-25,1 0 0,-1-7 32,1 1 0,-8-3 48,-5-3-40,5 1 1,-8-1-1,4 1 26,-4-1 0,-4 1 0,-2-1 4,-2 1 0,-6 5 0,5 2 1,-3 1 9,-4-1 1,5 6 0,-3-2 0,-1 4 10,-3 2 1,-1 0-1,-1 0-6,1 0 1,-1 2 0,1 4-15,-1 6 1,1 3-1,-1 5 1,3 1 31,3 2 0,-1 1 0,5-7 1,0 3 22,0 3 1,-3-4-1,5 6 83,2 1-141,2-7 1,2 6-1,2-5 1,4 1 19,5 2 0,5 1 0,1-9 0,3-1-43,3-3 1,-2-5-1,8 4 1,3-2-35,1-4 1,-4-3 0,0-1 0,2 0-229,2 0 1,-6 0-1,-2-1 1,-2-3-179,1-2 0,-7-6 0,-5 4-702,1-1 1129,-5-3 0,8-5 0,-7-1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48.439"/>
    </inkml:context>
    <inkml:brush xml:id="br0">
      <inkml:brushProperty name="width" value="0.08571" units="cm"/>
      <inkml:brushProperty name="height" value="0.08571" units="cm"/>
      <inkml:brushProperty name="color" value="#004F8B"/>
    </inkml:brush>
  </inkml:definitions>
  <inkml:trace contextRef="#ctx0" brushRef="#br0">192 175 7430,'0'-17'-1119,"0"5"1197,0 1 1,0-1 190,0-5 1,0 5-113,0 0 1,0 6-29,0-5 0,0-1 185,0-5-74,0 7-198,-8 2 1,6 6 0,-5-2 286,-1-1-246,6-1 1,-14 6 0,5 0 0,-3 2 53,3 4 0,-5-3 1,4 9-1,-3 2-34,-3 1 0,7 3 0,-1-1 0,1 1-65,1-1 1,2 1 0,8-1-39,0 0 1,0 1-1,2-1-42,4 1 1,-2-8 0,7-5 0,3-3 14,1-2 1,9 0 0,-1 0 0,-2 0-27,-1 0 0,-3-2 18,1-3 28,-1 3 1,-5-6 182,-1 8-148,-7 0 0,4 2 1,-8 4-1,0 5 57,0 5 1,-2 3 0,-2 3 0,-3 3 28,-3 2 0,4 2 0,-4 6 0,1 0-10,-1 0 1,4 0-1,-4 0 1,3 0-31,3 0 1,-4-6 0,2-2 0,2 0-1,2 0 1,2-6-1,0 3 1,0-5 32,0-1 0,8-7-198,4 1 129,3-8 0,-3 4 1,0-8-356,1 0 212,10-8 1,-1 0 0,5-6-804,-2 3 631,6-1 0,-6-5 0,6-1 0,-1-1-198,1-4 1,0 3 0,0-5 0,-4 2 46,-2-1 0,4-5 0,-6 4 428,-1-2 0,-3 6 0,-1-5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49.147"/>
    </inkml:context>
    <inkml:brush xml:id="br0">
      <inkml:brushProperty name="width" value="0.08571" units="cm"/>
      <inkml:brushProperty name="height" value="0.08571" units="cm"/>
      <inkml:brushProperty name="color" value="#004F8B"/>
    </inkml:brush>
  </inkml:definitions>
  <inkml:trace contextRef="#ctx0" brushRef="#br0">35 105 7703,'-1'-10'-282,"-3"3"-140,-2-1 1,-2 6 240,2-4 519,4-4-52,-5 1-120,7-9 1,0 7 235,0-1-52,0 8 6,0-4-160,0 8 69,0 0-183,0 8 0,0 2 1,0 7-1,0 1 26,0-1 1,0 1 0,1 1 0,3 2-64,2 3 0,0 5 1,-6-6-1,2 0-42,4 3 1,-2-7 0,5 4 0,1-3-17,0-3 0,-4 1 0,5-1-41,3 1 0,-5-9 0,3-3 16,2-4 1,-5-2-143,3 0 177,0-8 1,-1-1-1,-1-9-135,-2 1 127,-2 7 0,-1-11 0,1 3-152,-2-1 146,6-1 1,-8 3 0,6-1 0,-3-1-17,1-4 1,6 3 0,-6-3 0,-1 4 67,3 1 0,-6 1 0,6-1 218,0 1-160,-6 7 0,5 4 0,-7 12 16,0 6 1,0 3 0,0 5-284,0 3 128,0-4 1,6 8-1,0-5-584,-2 1 458,-2 0 0,0 1 0,2-1-397,2-2 338,7-1 1,-5-3-1,5 1 1,-1-3-807,2-3 1037,1 3 0,10-5 0,3 7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50.018"/>
    </inkml:context>
    <inkml:brush xml:id="br0">
      <inkml:brushProperty name="width" value="0.08571" units="cm"/>
      <inkml:brushProperty name="height" value="0.08571" units="cm"/>
      <inkml:brushProperty name="color" value="#004F8B"/>
    </inkml:brush>
  </inkml:definitions>
  <inkml:trace contextRef="#ctx0" brushRef="#br0">280 561 7703,'0'-17'-1438,"0"5"1429,0 0 0,0 1 212,0-7 1,0 7 106,0-1 0,0 0 204,0-5-370,0 7 1,-2-3-1,-4 7-46,-6 2 0,3 2 0,-3 2 0,-2 0 25,-1 0 0,-3 8 0,1 3 0,-1 3-34,1-2 1,-2 3-1,-3-1 1,-1 5-64,2 4 0,7 1 0,2-7 0,1 1-40,1-1 1,2 0 0,8 1 0,0-1 10,0 1 1,0-7-72,0 1 79,8-8 0,2 4 1,7-8-204,1 0 159,-1 0 1,1 0 0,-1-2 0,1-2-63,-1-2 1,0-6 0,1 7 0,-3-1 35,-3-2 1,2 4-1,-7-5 52,3 1 1,-4-4 174,6 6 425,-8 0-444,3 6 1,-7 8-1,0 4-82,0 3 1,6-3 0,0 0-47,-2 1-22,-2-5 0,4 8-139,-1-5 141,9-3 0,-10 2 1,7-6-17,3 1 0,-4 1 1,1-6-12,3 0 0,0-2 0,-1-4-11,-1-5 1,-6-5-1,3-1 31,-1-1 1,0-5-1,-4 0 1,2 1 21,-3 3 1,-1 0 0,-2-5 0,0-3-13,0 0 0,0-12 0,0 4 31,0-2-30,8-7 1,-6 5 0,4-8 13,-4-1-12,-2 5 1,0 0 0,0 10 199,0 4-35,0 4 0,0 8-102,0-1 1,0 16-1,0 8 1,0 10-18,0 7 0,0 4 0,0 10 0,0 2-48,0 1 0,0 9 0,0-2 1,0 1-55,0-1 0,0-3 1,2-5-1,2 2-145,1-2 1,3-4 0,-4-4 0,2-4-20,-2-2 1,4-2-1,-1-7 1,1-3-420,0-1 1,0-8-283,-3 2 530,5-4 390,0-2 0,5-16 0,-5-3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50.522"/>
    </inkml:context>
    <inkml:brush xml:id="br0">
      <inkml:brushProperty name="width" value="0.08571" units="cm"/>
      <inkml:brushProperty name="height" value="0.08571" units="cm"/>
      <inkml:brushProperty name="color" value="#004F8B"/>
    </inkml:brush>
  </inkml:definitions>
  <inkml:trace contextRef="#ctx0" brushRef="#br0">36 53 6986,'-12'0'564,"0"0"45,9 0-356,-5 0 0,10-2-172,4-4 1,3 4 0,9-6-168,-1 0 1,1 6-1,1-3 1,2 3-409,3 2 1,-1-2 0,-4-2 493,5-2 0,-5 0 0,6 6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50.793"/>
    </inkml:context>
    <inkml:brush xml:id="br0">
      <inkml:brushProperty name="width" value="0.08571" units="cm"/>
      <inkml:brushProperty name="height" value="0.08571" units="cm"/>
      <inkml:brushProperty name="color" value="#004F8B"/>
    </inkml:brush>
  </inkml:definitions>
  <inkml:trace contextRef="#ctx0" brushRef="#br0">0 1 7703,'18'0'191,"-1"0"1,-5 5 0,-3 3-112,-1 2 0,4-4 0,-6 5 0,-2 3-21,-3 1 1,-1 3-1,0-1 1,0 1-60,0-1 0,0 1 0,0 1 0,0 2-286,0 3 0,0-1-361,0-5 197,0-1 1,0-5 449,0-1 0,0 1 0,0 5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50.955"/>
    </inkml:context>
    <inkml:brush xml:id="br0">
      <inkml:brushProperty name="width" value="0.08571" units="cm"/>
      <inkml:brushProperty name="height" value="0.08571" units="cm"/>
      <inkml:brushProperty name="color" value="#004F8B"/>
    </inkml:brush>
  </inkml:definitions>
  <inkml:trace contextRef="#ctx0" brushRef="#br0">1 157 7626,'0'-25'0,"0"-2"-329,0 0 1,0 2 0,0 7 328,0 1 0,0 7 0,0 2 0,0 8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51.440"/>
    </inkml:context>
    <inkml:brush xml:id="br0">
      <inkml:brushProperty name="width" value="0.08571" units="cm"/>
      <inkml:brushProperty name="height" value="0.08571" units="cm"/>
      <inkml:brushProperty name="color" value="#004F8B"/>
    </inkml:brush>
  </inkml:definitions>
  <inkml:trace contextRef="#ctx0" brushRef="#br0">0 88 7726,'0'-12'33,"0"1"149,0 7 93,0-4 186,0 8-297,0 0 1,0 8 0,0 3-47,0 5 0,0 1 0,0 1 0,0 1-50,0 5 1,0-5 0,0 4 0,0-3-48,0-3 1,0 1-1,0-1-92,0 1 1,8-3 0,1-1-35,1-3 1,6-7-1,-5 2 48,5-4 0,1-4 0,1-2 0,-1-4 17,1-1 0,-7-3 1,1-5 50,2-1-26,-7 1 1,7-3 0,-8-1 0,-2-2-21,-2 1 0,-2-3 0,0 2 0,-2-1-33,-4-1 1,-4 6 0,-9-3-1,-3 7-200,-1 3 1,0 8-1,5-1-439,1 3 1,1 4 706,5 3 0,-5 5 0,6 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36.274"/>
    </inkml:context>
    <inkml:brush xml:id="br0">
      <inkml:brushProperty name="width" value="0.08571" units="cm"/>
      <inkml:brushProperty name="height" value="0.08571" units="cm"/>
    </inkml:brush>
  </inkml:definitions>
  <inkml:trace contextRef="#ctx0" brushRef="#br0">297 53 7726,'10'-9'-1151,"-2"-1"814,-8 4 472,0 4-29,0-6 1,0 6 235,0-3-51,0 3-162,0-6 1,-2 10-57,-4 4 0,-2-2 0,-5 7-4,1 3 0,0 1 0,-5 3-5,-1-1 0,1 1 0,-1 1-100,1 4 52,0-3 1,-1 5 0,3-7-1,1-1-35,2 0 1,1 1-1,-5-1 1,3 1-110,1-1 1,6-5-1,-4 0 1,1 1-262,-1 3 0,6-5-297,-2 1 686,4-8 0,2 4 0,8-8 0,2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6:09.185"/>
    </inkml:context>
    <inkml:brush xml:id="br0">
      <inkml:brushProperty name="width" value="0.08571" units="cm"/>
      <inkml:brushProperty name="height" value="0.08571" units="cm"/>
      <inkml:brushProperty name="color" value="#004F8B"/>
    </inkml:brush>
  </inkml:definitions>
  <inkml:trace contextRef="#ctx0" brushRef="#br0">1 18 6682,'8'-10'394,"-6"2"-316,5 8 46,-7 0 129,8 0 40,-6 0-99,6 0 0,-8 8-90,0 4 0,0 3 1,0 3-32,0-1 0,0 0 0,0 1 1,0-1-36,0 1 1,0-1-1,0 1 1,0-1-26,0 1 0,0-1 1,0 1-61,0-1 75,0 1 1,0-1 0,0 0-8,0 1 1,0-1-11,0 1 0,0-1-30,0 1 1,0-7-37,0 1-14,0-8 16,0 4 1,0-16-72,0-4 1,0-3 47,0-3 52,0 9 0,0-7 0,0 4-46,0-3 1,0-3 59,0 1-5,0 0 0,0-1 19,0 1-39,0-1 0,0 1 0,0-1-8,0 1 1,2 5-1,2 0 47,1-1 0,9-3 1,-2 1-9,3 3 0,-3 3 1,-1 5 85,3-2 0,2-6 0,1 6 42,0 2 0,1 3-3,-1 1 0,1 1-47,-1 5 1,-5 2 0,-2 6-24,-3-3 1,-1 1 0,-6 5 0,0 1 6,0-1 0,0-5 1,0 0-1,0 1 2,0 3 0,0 1 1,0 1-1,0-1-13,0 1 1,0-7 0,0 1 0,0 1 0,0 3 1,0 1-1,0 1-36,0-1 0,0 1 0,2-3 0,2-1-31,2-2 1,0-7-1,-4 5-107,4-2 1,3 3-1,9-5-143,-1-2 1,-5-2-1,-1-2-933,3 0 1202,2 0 0,1 0 0,0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6:31.615"/>
    </inkml:context>
    <inkml:brush xml:id="br0">
      <inkml:brushProperty name="width" value="0.08571" units="cm"/>
      <inkml:brushProperty name="height" value="0.08571" units="cm"/>
    </inkml:brush>
  </inkml:definitions>
  <inkml:trace contextRef="#ctx0" brushRef="#br0">123 88 6645,'12'0'-545,"-1"0"639,-7 0 1,6 0 145,-4 0-73,-4 0-80,6 0 99,-8 0 327,0 0 1,-2 6 0,-2 1 0,-2 3-418,2 4 0,-4 1 0,0 3 0,1-1-8,-1 1 1,-4 1 0,5 2 0,-1 3-20,0-3 1,-4 4 0,7 0 0,-1 1-10,-2-1 1,6 4 0,-6-6-149,1-1 99,5-3 1,-6 0 0,6 3 0,-2 1-45,-2-2 0,0-1 0,6-3 11,0 1 1,-2-3 0,-1-1-24,-3-3 1,0-5-19,6 6-3,0-8 0,0 2 14,0-12 1,0-4-86,0-7 112,0-1 0,0 1-19,0-1 22,0 1 1,0-1-1,0 1-17,0-1 31,0 1 1,0-1-1,2-1 1,2-2 0,2-3 1,-1 1-1,-3 6 1,2-3 12,2-3 0,2 4 0,-4-7 0,3 3-3,3 0 1,-4 0 0,4 3 0,-1-1 0,1-3 1,0 1 0,3 6-1,-3-1 13,-2 1 1,5 1 0,-3 3-1,2 3 3,-1 2 1,-5-3 0,6 3 137,1-2-142,-5 6 1,2-4 150,-4 8-135,3 0 1,3 0 95,0 0-89,-8 0 0,9 2 0,-7 4 11,-2 6 0,4-2 1,-3 1-1,-1 3 3,-2 1 0,-2 9 0,0-1 1,0-2-5,0-1 1,2-3 0,2 3 0,2 1-3,-2 2 1,-2 0-1,-2-5 1,0 1-30,0 5 0,2-5 0,2 4 0,1-3-16,-1-3 0,-2 1 0,-2-1-101,0 1 37,0-9 1,6 7-256,0-5 2,0 5 1,-1-4-223,1-1 1,8-7-90,-2 2 0,-3-4 232,3-2 1,-8-2 0,4-2 393,-1-2 0,-5-7 0,14 3 0,-7-8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6:32.186"/>
    </inkml:context>
    <inkml:brush xml:id="br0">
      <inkml:brushProperty name="width" value="0.08571" units="cm"/>
      <inkml:brushProperty name="height" value="0.08571" units="cm"/>
    </inkml:brush>
  </inkml:definitions>
  <inkml:trace contextRef="#ctx0" brushRef="#br0">18 123 6882,'-9'0'1101,"1"0"-739,8 0-235,0-8 0,8 6 0,3-5 29,5-1 0,1 6-91,1-4-54,-1-4 0,1 8 0,-1-3-49,1 3 23,-1-6 1,3 6 0,1-4 0,2 2-241,-1-2 0,-3 5 0,-2-7-388,1 0 1,-1 6 642,1-4 0,-1-3 0,1-1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6:34.120"/>
    </inkml:context>
    <inkml:brush xml:id="br0">
      <inkml:brushProperty name="width" value="0.08571" units="cm"/>
      <inkml:brushProperty name="height" value="0.08571" units="cm"/>
    </inkml:brush>
  </inkml:definitions>
  <inkml:trace contextRef="#ctx0" brushRef="#br0">0 18 7463,'0'-10'420,"0"3"-133,0 7-125,0 0 215,0 7-291,8-5 0,-6 14 1,4-3 41,-4 9 0,-2-3 0,0 5 0,0-3-37,0 2 1,0-2-1,2 9 1,2-1-70,1-2 0,1 4 1,-6-6-1,0 0-148,0 1 0,0-3 0,0-6 0,2 1-105,4-1 1,-4 1-809,4-1 135,4 1 569,-1-9 1,1-3 334,-4-12 0,3 4 0,-7-13 0,4 3 0,4-3 0,-8-3 0,6-7 0,-8-2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6:34.934"/>
    </inkml:context>
    <inkml:brush xml:id="br0">
      <inkml:brushProperty name="width" value="0.08571" units="cm"/>
      <inkml:brushProperty name="height" value="0.08571" units="cm"/>
    </inkml:brush>
  </inkml:definitions>
  <inkml:trace contextRef="#ctx0" brushRef="#br0">35 158 7545,'-7'-10'-540,"5"1"0,-6 5 651,0-2 0,6-2 79,-4 2 0,4 2-95,2-7 0,0 5-39,0-6 1,2 7-1,4-5-59,6 2 1,3-4 0,3 7 35,-1 1 0,7-4 1,-1 2 61,-2 2-74,-1 2 0,-3 0 1,1-1 110,-1-3-103,0 0 0,1 6 1,-1 0 16,1 0-25,-1 0 0,-5 6 0,-2 1 1,-3 3 4,-3 4 1,-2-5-1,-2 3 1,0 2 3,0 1 0,0 3 0,0-1 0,-2 1 41,-3-1 0,1 1 0,-8-1-7,-2 0 0,-1 1 0,-1-1 19,5 1 0,-3-7 0,6-1-48,-1-2 0,3 4-139,-6-7 173,8 1-119,-3-6 88,7 0-250,0 0 185,7 0 1,-3 0 0,8 0 0,1 0-31,3 0 0,1 0 0,1 0 1,-1-2 47,1-4 0,-1 5 0,1-5 0,-1 4 1,1 2-1,-1 0 26,1 0 1,-3 2 0,-1 2 33,-3 1 1,-1 9 0,2-2 31,-6 3 0,-5 3 0,-1-1 3,0 1 1,-5-1-1,-3 0 71,-2 1-123,6-1 0,-11-5 1,3 0 203,-3 1-136,-3-5 0,3 8 0,-1-7 0,1 3 22,-5 0 0,5-7 0,3 5 0,-2 0-66,-1-1 1,-3-5 0,1 2 0,-1-2-205,1 2 0,5-4 0,1 4-798,-3-4 0,4-2-948,-1 0 1892,7 0 0,-4-8 0,8-2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6:48.344"/>
    </inkml:context>
    <inkml:brush xml:id="br0">
      <inkml:brushProperty name="width" value="0.08571" units="cm"/>
      <inkml:brushProperty name="height" value="0.08571" units="cm"/>
      <inkml:brushProperty name="color" value="#008C3A"/>
    </inkml:brush>
  </inkml:definitions>
  <inkml:trace contextRef="#ctx0" brushRef="#br0">542 70 7734,'10'0'-1625,"-2"-1"1625,-8-5 0,0 4 0,0-6 0,2 8 0,3 0 0,-3-8-265,6 6 392,-8-5 0,2 5 25,4-4 11,-4 4-90,6-6 84,-8 8 940,0 0-652,0-8-36,0 6-256,0-5 1,-2 7-7,-4 0 0,2 0-17,-8 0 1,1 0-48,-7 0 1,1 0-1,-1 0-8,1 0 1,1 2 0,3 1 54,1 3-100,0 0 0,-5-4 0,-1 2 0,1 4 12,-1 1 1,1-3 0,0 4-1,-1-2-8,1-4 1,-1 5-1,1 1 1,-1 2-27,1-1 0,1-5 0,3 6 0,1-1 4,-2-1 1,5 4 0,-3-7 0,0 3-26,3 4 1,-5-5-1,6 3 38,-1 2-10,5-7 0,-6 9 30,4-4-29,4 3 1,-11 3 88,7-1-88,-8 0 0,12 1 0,-3-1 1,3 1 0,-4-7 0,0 1 0,2 2-6,2 1 0,2-3 0,0 0 1,0 1 7,0 3 0,-6-5 0,1 1 1,1 2-6,2 1 1,2-3-1,0-1 5,0 3 0,0 1 0,0 3-1,0-1 1,0-5-1,0 0 14,0 1 0,0-3 45,0 2-50,0-9 1,2 13 23,3-4 0,-3 3 40,4 3-66,4-9 1,-8 7 21,4-5 0,1-1-8,-1 2 1,6-1-16,-6 7 0,5-6 0,-3-3-6,2-1 0,-6 0 0,4-4-7,-1 1 1,-3 1-1,6-4-47,-2 4 61,-3-4-58,3 6 37,2-8 0,0 2 1,-3 2-10,1 1 1,-4 1-16,8-6 25,-8 0 0,9 2 0,-5 2-2,2 2 1,-5 0 0,7-6-2,2 0 0,-5 0-3,3 0 0,0 0 3,5 0 0,-5 0 21,-1 0 1,1 0-13,5 0 0,-7 2 0,-2 2 9,0 1 1,-4 1-1,7-6 0,1 0 15,5 0-24,-7 0 0,0 0-3,-4 0 0,3 0 0,9 0 1,-1 0-9,1 0 1,-7 0-146,1 0-770,-8 0-1946,4 0 2860,-8 0 0,0 0 0,0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6:49.352"/>
    </inkml:context>
    <inkml:brush xml:id="br0">
      <inkml:brushProperty name="width" value="0.08571" units="cm"/>
      <inkml:brushProperty name="height" value="0.08571" units="cm"/>
      <inkml:brushProperty name="color" value="#008C3A"/>
    </inkml:brush>
  </inkml:definitions>
  <inkml:trace contextRef="#ctx0" brushRef="#br0">35 138 7734,'0'-9'-571,"0"1"622,0 8 115,0-8-4,0 6 62,0-6 136,0 8-13,0 0-184,0 8 0,0 2-78,0 7 0,-2 1 1,-2-1-32,-1 1 1,-1-1-1,6 1 1,0-1 1,-2-1 0,-2-3-66,-2-1 0,0-1-62,6 7 137,0-8-175,0 5 134,0-13-70,0 14-11,0-14 0,0 3-10,0-10 1,0-5-1,0-8 10,0 1 1,0-1 0,0 1 23,0-1 1,0 1 0,0 0 0,2-1 7,4 1 1,-4-1 0,4 1 41,-4-1 1,0 1 0,2-1 68,1 1 0,1-1 118,-6 1-191,8 7 1,-6 1 157,4 3-112,-4 4 0,0-8 126,3 4 1,-1 4-20,8-4 0,-6 6-86,5 6 1,-7 4 0,4 7-10,0 1 0,-6-1 1,4 1-30,-5-1 1,1 1-1,2-1 1,2 1 15,-2-1 0,-2 1-63,-2-1 23,8 1 1,-6-1 0,3 0-40,-3 1 1,4-1-1,0 1-79,-2-1 0,4-5-991,-2 0 335,7-8 0,-9 3 252,8-7 1,-7 0-1,5-2 504,-2-3 0,-2-5 0,-6-8 0,0 9 0,0-7 0,0 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6:49.917"/>
    </inkml:context>
    <inkml:brush xml:id="br0">
      <inkml:brushProperty name="width" value="0.08571" units="cm"/>
      <inkml:brushProperty name="height" value="0.08571" units="cm"/>
      <inkml:brushProperty name="color" value="#008C3A"/>
    </inkml:brush>
  </inkml:definitions>
  <inkml:trace contextRef="#ctx0" brushRef="#br0">18 88 7605,'-10'0'1173,"2"0"-623,8 0-179,0 0-151,0-8-164,0 6 117,0-6-27,0 8-14,0 0-34,0-7 1,8 5-142,4-4 1,-3-2-92,3 2 1,-8-1-1,4 3-478,-1-2 0,-3 0-915,8 6 1527,-8 0 0,11-8 0,-5-1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7:10.148"/>
    </inkml:context>
    <inkml:brush xml:id="br0">
      <inkml:brushProperty name="width" value="0.08571" units="cm"/>
      <inkml:brushProperty name="height" value="0.08571" units="cm"/>
    </inkml:brush>
  </inkml:definitions>
  <inkml:trace contextRef="#ctx0" brushRef="#br0">87 0 8572,'0'18'103,"0"-1"1,0-5-1,0-1 1,-2 1-5,-3-2 1,3 5-69,-4-3 0,2 1 0,0 1-140,-2-2 145,0-1 1,6 1-136,0 0 120,-7-9 0,5 7-71,-4-4 56,4-4 0,0 8-14,-4-5 0,4-1-1,-4 8 0,3-8 6,-3 2-2,4-4 1,-6-2-286,8 0-2108,0 0 2398,0-8 0,0 6 0,8-14 0,1 7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7:12.223"/>
    </inkml:context>
    <inkml:brush xml:id="br0">
      <inkml:brushProperty name="width" value="0.08571" units="cm"/>
      <inkml:brushProperty name="height" value="0.08571" units="cm"/>
    </inkml:brush>
  </inkml:definitions>
  <inkml:trace contextRef="#ctx0" brushRef="#br0">193 18 6352,'0'-9'296,"0"1"-134,0 8 783,0 0-860,0 8 0,0-5-45,0 9 1,0-6-11,0 6 0,-2-3 0,-2 5 19,-2-3 0,0-5-14,6 6 1,-2-2-1,-2 3 7,-2-1 1,1-6-27,5 5 0,0-5 0,-2 4 28,-4-2-55,4 5 1,-8-5 10,4 4 1,4 3 1,-11-11-5,7 8 1,-8-8-2,3 1 1,3-1-1,0 0-56,1 2 1,3 0-55,-8-6 1,6 0 0,-3 2-4,1 4 0,0-5-203,2 5-67,4-4 387,-6-2 0,8 8 0,0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36.933"/>
    </inkml:context>
    <inkml:brush xml:id="br0">
      <inkml:brushProperty name="width" value="0.08571" units="cm"/>
      <inkml:brushProperty name="height" value="0.08571" units="cm"/>
    </inkml:brush>
  </inkml:definitions>
  <inkml:trace contextRef="#ctx0" brushRef="#br0">0 18 6621,'0'-10'340,"0"2"-209,0 8 357,0 0-460,0 8 1,0 2-1,0 7 1,0 1-31,0-1 1,0 1 0,0-1 0,0 1-61,0-1 0,0 1 0,0-1-91,0 0 1,0 1-1,0-1-176,0 1 0,6-1-59,0 1 388,0-9 0,-6 7 0,0-14 0,0 6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7:42.490"/>
    </inkml:context>
    <inkml:brush xml:id="br0">
      <inkml:brushProperty name="width" value="0.08571" units="cm"/>
      <inkml:brushProperty name="height" value="0.08571" units="cm"/>
      <inkml:brushProperty name="color" value="#AB008B"/>
    </inkml:brush>
  </inkml:definitions>
  <inkml:trace contextRef="#ctx0" brushRef="#br0">1 193 8566,'0'-10'706,"0"2"-563,0 8 675,0 0-735,0 8 0,0-4-51,0 7 0,5 1 0,3 6-45,2-1 1,-6-5-1,4-1 22,-1 3 1,-3 0 0,6-1 0,-2-1 10,-4 1 1,3-3-6,-1 2-5,8-1 0,-12 1 0,3 0 0,-1-1 5,2-1 1,-4 0 0,6-5 5,0 7 0,-6-2 0,5 0 83,1-3-51,-6-1 0,8 0 55,-4 0-89,-5 0-25,7-6-42,0 0 62,-6 0-24,6 0 9,-8 0 27,0 0-7,7 0 0,-5-2-18,4-4 1,-4 2 1,-2-8 0,0 6-7,0-5 0,6 5-1,0-6 0,0 1 1,-4-5 3,3 5 0,-3-5 1,4 4 0,-4-3 1,-2 3 0,2 1 1,4-3 0,-4-2 81,4-1-69,3 0 0,-7-1 0,4 1 43,-4-1 1,4 1-22,0-1 0,5 1 1,-5-1 24,-2 1 1,0-1-30,2 1 0,-4-1 14,3 1 1,3 5-66,-2 1 1,0 5 34,-6-6-62,0 8-35,0-3-223,0 7-835,0 0 1,0 7 0,0 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7:43.790"/>
    </inkml:context>
    <inkml:brush xml:id="br0">
      <inkml:brushProperty name="width" value="0.08571" units="cm"/>
      <inkml:brushProperty name="height" value="0.08571" units="cm"/>
      <inkml:brushProperty name="color" value="#AB008B"/>
    </inkml:brush>
  </inkml:definitions>
  <inkml:trace contextRef="#ctx0" brushRef="#br0">53 88 8662,'-6'11'112,"0"1"-55,2 2 1,2-5-40,2 3 0,-2-2 0,-2 3-6,-1-1 21,-1-8 0,6 5 30,0-3-70,0 4 1,0 2 0,-2-3-29,-4-1 17,4-2 38,-6-6 0,8 0 0,0-2 26,0-4 1,0-4 9,0-7 1,2 5-23,4 1-21,-4-1 1,6 0-1,-8 1 8,0-3 0,2 1 0,2-1 7,1 2 0,1 1 30,-6-7 1,2 3 0,2 1 63,2 2 0,0 7 191,-6-7-54,8 8-133,-7-4 0,9 8 56,-4 0-187,-4 0 53,6 0 1,-8 8-35,0 4 0,0-3 1,0 3-8,0 2 1,0-5 0,2 3-18,3 2 1,-3 1 15,4 3 1,-4-1 0,-2 0-9,0 1 1,6-6 0,0-1-42,-2 3 0,-2-4 1,-2 1-502,0 3-52,7-6-47,-5 7 75,6-13 1,-6 6-1018,4-8 1585,-4 0 0,6-2 0,-8-4 0,7-4 0,3-7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7:44.593"/>
    </inkml:context>
    <inkml:brush xml:id="br0">
      <inkml:brushProperty name="width" value="0.08571" units="cm"/>
      <inkml:brushProperty name="height" value="0.08571" units="cm"/>
      <inkml:brushProperty name="color" value="#AB008B"/>
    </inkml:brush>
  </inkml:definitions>
  <inkml:trace contextRef="#ctx0" brushRef="#br0">36 35 7195,'-10'2'0,"4"4"-1193,4-4 1490,2 6-242,0-8 179,-7 0-142,5 0 121,-6 0-75,8 0 1842,0 0-1697,0-8-273,0 6-121,0-6 142,0 8 1,2-2-60,4-3 0,-2 3-46,7-4 1,-5 4-262,6 2-489,-8 0 259,11 0 0,-11-6-317,8 0 882,-9 0 0,5 6 0,-8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7:47.151"/>
    </inkml:context>
    <inkml:brush xml:id="br0">
      <inkml:brushProperty name="width" value="0.08571" units="cm"/>
      <inkml:brushProperty name="height" value="0.08571" units="cm"/>
      <inkml:brushProperty name="color" value="#AB008B"/>
    </inkml:brush>
  </inkml:definitions>
  <inkml:trace contextRef="#ctx0" brushRef="#br0">53 359 7201,'-10'0'-655,"2"-7"1,6 5 948,-3-4-246,3 4 220,-6 2-64,8 0 187,0 0-162,0-8 1,-2 6 297,-4-4 98,4 4 48,-6 2-160,8 0 472,0 0-636,8 0-215,-6 0 0,8 2-21,-4 4 1,-4-2 0,5 8 0,-1 1-22,0 3 1,6 1 0,-5 1 0,1 1-31,0 4 0,3-1 1,-3 7-1,0 2-11,0 2 0,3 2 1,-3 0-1,0 2-26,0 3 1,5-7 0,-3 4 0,2-2 17,-1-4 0,-5-7 0,4 1-72,-2 0 55,5-6 0,-9 7 1,6-9-8,-3 1 6,-1-1 0,0-5 0,0-1-17,-2 3 10,6-6 0,-9 1 0,7-5-2,0 2 0,-6 2 0,6-4-37,-1 1 1,-3 1 4,8-6 1,-8-2-1,4-2-22,-1-1 0,-5-3 0,4 2-3,-4-6 0,4 3 0,2-3-11,1-1 0,-5 3 22,2-2 12,4 1 1,-6-7-1,5 1-15,-1-1 1,0 1 0,-4-1 8,2 1 1,1-3 0,-3-1-1,4-2-12,2 1 0,-6-5 0,3-2 1,-1-4-9,0-2 1,6-2 0,-5-3 0,3-5 35,4 0 1,-5-3 0,3 7 0,2 0 42,1-1 0,1 11 0,-3-2 0,-1 3 57,1 3 0,1 6 0,0-2-34,-3 3 1,-1 3-1,4 1-75,-3 5 36,-7-5 0,6 14 1,-6-6-186,1 1 127,1 5 1,-4-8-129,4 4 1,2-4-149,3-7 1,-1 7 0,-6 3-1298,2-1 491,0 6 0,-4-8-244,3 4 1365,5 4 0,8 2 0,-1 10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7:48.198"/>
    </inkml:context>
    <inkml:brush xml:id="br0">
      <inkml:brushProperty name="width" value="0.08571" units="cm"/>
      <inkml:brushProperty name="height" value="0.08571" units="cm"/>
      <inkml:brushProperty name="color" value="#AB008B"/>
    </inkml:brush>
  </inkml:definitions>
  <inkml:trace contextRef="#ctx0" brushRef="#br0">122 106 6744,'-1'-10'451,"-5"4"1,4 2-156,-4-2-45,4 4 56,2-5-148,0 7 0,-6 2-54,0 3 1,1-1 0,3 6 0,-2 0-20,-2-1 1,-2 3 0,4 5-48,-2 1 1,1-6 0,5-1 0,-2 1-10,-4-2 0,4 5 1,-4-3-35,4 3 0,-4-3 0,0 0 25,3 1 1,1-3 19,2 1 0,-6-5 39,0 6-59,0-8-22,6 4 1,0-10-4,0-4 0,0-4-1,0-7 0,2 5 1,2 0 0,2-1 1,0-3 0,-4 1-1,1 1 2,3 2 0,0 1 0,-4-5 0,2 3 37,2 1 1,2 0 0,-5-5 24,3 0 1,6-1 222,-6 1-237,0-1 0,-1 6 0,3 3 103,2 1 1,-6 0 0,3 4 47,1-1 0,-4-1-87,8 6 0,-8 2 0,3 4-60,1 5 0,-6-1 1,4 1-1,-4 3-43,-2 2 1,0-5 0,2 1 0,2 1-57,1 3 1,1 1-1,-6 1 6,0-1 1,0 1 0,2-1 0,2 1-3,2-1 0,0-5-149,-6 0 81,0-1 0,2 7-231,4-1-33,-5-7 0,7 0-282,-8-5 0,2-3-82,4 4 0,-2-4 357,8-2 1,-7 0 0,5-2 383,-2-4 0,-2 2 0,-6-7 0,7 7 0,-5-12 0,6 7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7:48.804"/>
    </inkml:context>
    <inkml:brush xml:id="br0">
      <inkml:brushProperty name="width" value="0.08571" units="cm"/>
      <inkml:brushProperty name="height" value="0.08571" units="cm"/>
      <inkml:brushProperty name="color" value="#AB008B"/>
    </inkml:brush>
  </inkml:definitions>
  <inkml:trace contextRef="#ctx0" brushRef="#br0">18 71 7668,'0'-10'-223,"0"2"743,0 0 125,0 7-336,0-7 0,-2 6 271,-3-4-15,3 4-127,-6-6-235,8 8 0,0-2-41,0-3-44,0 3 1,8-6 10,3 8 1,-1 0-77,2 0 27,-9 0 0,13 0-55,-4 0 1,3 0-90,3 0 1,-7 0-107,1 0 1,-6 0-155,5 0 1,-5 0-603,6 0-282,-8 0 1,5 0 1207,-3 0 0,-4 0 0,6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0.794"/>
    </inkml:context>
    <inkml:brush xml:id="br0">
      <inkml:brushProperty name="width" value="0.08571" units="cm"/>
      <inkml:brushProperty name="height" value="0.08571" units="cm"/>
      <inkml:brushProperty name="color" value="#004F8B"/>
    </inkml:brush>
  </inkml:definitions>
  <inkml:trace contextRef="#ctx0" brushRef="#br0">140 103 7394,'0'-12'502,"0"1"-317,0 7-59,0-4 0,0 10 93,0 4-82,0 3 0,0 3 100,0 0-160,0-1 0,-5 7 1,-3-1-1,0 1 31,0-1 0,1 1 0,3-1 1,-4 1-44,-2-1 0,4 1 0,-3-1 0,-1 1-57,0-1 1,6-5 0,-3-1-33,-1 3 1,4 1-171,-8 3-9,8-8 55,-3-3 135,7-7 1,2-7 0,2-5-12,1-4 0,3 5 0,-4-1 0,2-1 17,-2-3 1,0 4 0,-1 1 0,3-3 11,-2-1 0,4-3 0,-2 1 7,-2-1 1,3 1 0,-1-1-1,-2 1 18,-2-1 1,4 1 0,0-1 0,-2 1 33,-2-1 1,3 7 0,1-1 204,-2-1-168,6-3 0,-8 4 1,5 3-21,1 1 0,-6 4 1,4 10-27,-4 6 0,4 3 0,0 3 0,-3-1-12,-1 0 1,-2 3-1,2 1 1,2 4-7,2 3 0,0-5 0,-6 4 1,0-2 0,0-3 1,0 3-1,2 0 1,2 0-14,1 1 1,1 3-1,-6-6 1,0 0-39,0 2 0,2-5 1,2 3-1,2-3-101,-2-3 0,-2-5 0,-2-1 0,2 1-516,4-2 1,-5-1-326,5-3 1,4-6 470,2 0 0,-3-2 1,1-9 483,-2-3 0,-2 6 0,-6-7 0,7 5 0,3-7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1.305"/>
    </inkml:context>
    <inkml:brush xml:id="br0">
      <inkml:brushProperty name="width" value="0.08571" units="cm"/>
      <inkml:brushProperty name="height" value="0.08571" units="cm"/>
      <inkml:brushProperty name="color" value="#004F8B"/>
    </inkml:brush>
  </inkml:definitions>
  <inkml:trace contextRef="#ctx0" brushRef="#br0">53 105 7671,'-10'0'-957,"0"0"1183,4 0 0,2 0 391,-7 0-83,7 0 121,-4 0-275,8 0 0,2 0-178,4 0 0,-2 0 0,7 0-65,3 0 0,2-2 1,1-1-1,1-3 5,-1 2 0,0-4 0,1 2-54,-1 2-62,1-5 1,-1 7 0,1-4-87,-1 4-6,1-6 1,-1 6 0,1-4-1,-1 5-109,1 1 0,-7-2 1,1-2-529,1-2 0,-3 0-420,2 6 1,-6 0 1122,5 0 0,1-8 0,5-1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2.344"/>
    </inkml:context>
    <inkml:brush xml:id="br0">
      <inkml:brushProperty name="width" value="0.08571" units="cm"/>
      <inkml:brushProperty name="height" value="0.08571" units="cm"/>
      <inkml:brushProperty name="color" value="#004F8B"/>
    </inkml:brush>
  </inkml:definitions>
  <inkml:trace contextRef="#ctx0" brushRef="#br0">0 35 7470,'0'-10'689,"0"-5"-487,0 13 1,0-4-46,0 12 1,0-2 0,0 7-44,0 3 1,0 2 0,0 1 0,0 0-33,0 1 1,0-1 0,0 1-13,0-1 0,0 1 0,2-3-20,4-3-38,-4 3 1,6-11 0,-8 8 7,0 2-2,0-7 0,0 3-71,0-4 76,0-4-85,0 6 29,0-8 1,0-2-1,2-4 12,3-6 0,-3-3 0,6-3 4,0 1 0,-6-1 1,6 3-1,-3 1 36,1 2 1,2 1 0,-2-7 35,5 1 0,-1 7 1,0 2-6,-2 1 0,3 3 0,-3-6-8,2 2 1,-4 3 5,5 5 1,-1 7-23,1 5 1,-1 2 0,-6-1 0,2-1 6,-2 1 1,-2-3-1,-2 2-7,0 1 1,6-3-11,-1 2 0,1-1-23,-6 7 46,0-9-30,0-1 0,0-6 1,2 2 30,4 2-43,-4 0 1,6-8 15,-8-4-12,7 4 0,-3-14 16,8 5 0,-6-5 0,5-1 0,1-1 11,-2 1 0,3 5 0,-5 1 0,2-3 56,3-2 1,3-1 0,1 0-18,1-1 0,-7 8 0,1 3 0,2-1 0,-5 6 0,3-4-27,2 4 0,-7 10 1,-1 4-44,-4 3 0,0 3-328,4-1 117,-4 0 1,6 1 0,-6-3 0,1-1-463,3-2 1,2-3-1,-2 5-39,5-2 0,-1-7 0,2 5 715,1-2 0,3-2 0,9-6 0,2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2.821"/>
    </inkml:context>
    <inkml:brush xml:id="br0">
      <inkml:brushProperty name="width" value="0.08571" units="cm"/>
      <inkml:brushProperty name="height" value="0.08571" units="cm"/>
      <inkml:brushProperty name="color" value="#004F8B"/>
    </inkml:brush>
  </inkml:definitions>
  <inkml:trace contextRef="#ctx0" brushRef="#br0">35 122 7671,'0'-17'35,"0"0"0,0 5 149,0 0 0,0 6 75,0-5-50,0 7 1,0-6 473,0 4-365,0 4 0,-2-3-169,-3 10 0,3 5 1,-4 8-109,4-1 0,-4 6 1,0 1-1,2-3-71,3-2 1,1-1 0,0-1 0,0 1 5,0-1 0,1 1 0,3-1 29,2 1 0,2-7 0,-2-1-13,5-2 0,-1-2 0,2-6-10,1 0 27,-5 0 1,8-2 0,-7-4 0,3-6-5,0-3 0,-7-3 1,5 1-1,-2-1-7,-4 1 1,-2-1 0,-2 1 0,0-1-61,0 1 1,0-6 0,-2-1-225,-4 3 0,-4 4 1,-7 3-752,-1 2 0,1 3 1037,-1-3 0,9 4 0,1 8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37.335"/>
    </inkml:context>
    <inkml:brush xml:id="br0">
      <inkml:brushProperty name="width" value="0.08571" units="cm"/>
      <inkml:brushProperty name="height" value="0.08571" units="cm"/>
    </inkml:brush>
  </inkml:definitions>
  <inkml:trace contextRef="#ctx0" brushRef="#br0">69 18 7726,'-18'0'-908,"7"0"745,-1 0 139,8 0 95,-4 0 81,1 0-77,5 0 1,-4 0-58,12 0 0,-2 0 1,7 0-5,3 0 0,1 0 0,3 0-30,-1 0 0,1 0 1,-1 0-1,1 0-141,-1 0 1,1-6-1,-1 0-419,1 2 576,-1 2 0,1 2 0,-1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3.326"/>
    </inkml:context>
    <inkml:brush xml:id="br0">
      <inkml:brushProperty name="width" value="0.08571" units="cm"/>
      <inkml:brushProperty name="height" value="0.08571" units="cm"/>
      <inkml:brushProperty name="color" value="#004F8B"/>
    </inkml:brush>
  </inkml:definitions>
  <inkml:trace contextRef="#ctx0" brushRef="#br0">1 612 7634,'11'0'44,"1"0"134,-8 0 1,5 0-108,-3 0 1,-2 0-4,8 0-53,-1 0 0,1-2 0,0-2 77,1-1 1,3-7 0,1 4 0,-1-2 40,-5-3 0,5-1 0,-4 1 1,1 1 4,-1-2 1,1-1 0,-5-3 0,0-1-12,0-4 0,3 3 0,-5-5 0,-2 2-72,-2 0 1,-2-8 0,0 1 0,0-1 0,0 2 1,0-4 0,0 6 111,0 0-98,0-6 0,-6 14 0,-2-5 65,-1 5 0,5 7 0,-4 2-55,0 3 0,4 1 0,-5 8 1,1 6-30,4 9 0,2 2 0,0 11 1,-2 1-63,-1 2 0,-1 2 1,6-1-1,0 1-11,0 0 0,2-2 0,2-2 1,1-2-47,-1 3 0,0-1 0,0-2 0,4-4-249,1 0 0,-3-5 0,6 3 1,2-4-243,1-1 0,3-7 0,-1-1 0,0-2 119,1-4 1,5-2 0,0-2 0,-1 0 439,-3 0 0,-1-8 0,-1-2 0,1-7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3.780"/>
    </inkml:context>
    <inkml:brush xml:id="br0">
      <inkml:brushProperty name="width" value="0.08571" units="cm"/>
      <inkml:brushProperty name="height" value="0.08571" units="cm"/>
      <inkml:brushProperty name="color" value="#004F8B"/>
    </inkml:brush>
  </inkml:definitions>
  <inkml:trace contextRef="#ctx0" brushRef="#br0">52 210 6985,'0'-17'464,"2"5"611,4 0-680,-4 8-298,14-3 0,-7 7-29,9 0 0,-6 0 0,-3-2-76,-1-4 1,6 4-5,-3-4 0,-1 2 5,2-2 0,-9 2 0,5-5 10,0 1 0,-6-6-40,4 3 0,-4 1-16,-2-2 174,0 1-103,-8-7 1,4 9-1,-6 1 76,3 0 1,-7 6 161,2-4-153,-3 4 1,3 2 0,1 2 162,-3 4-160,-2-4 0,5 14 0,-1-5 137,-1 5-182,5 1 0,-6 1 0,6-1 0,1 1 24,-1-1 0,2 3 0,6 1 0,0 2-42,0-1 0,0-3 1,2-2-1,4 1-18,5-1 0,5-5 0,3-2 1,3-3 16,1-3 1,6-2-1,-4-2 1,3 0-151,3 0 1,-4-2 0,2-2 0,2-3-191,2-3 1,-4-2 0,-2-3 0,-4 1-1898,-7 3 2195,1 7 0,-15-12 0,6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4.653"/>
    </inkml:context>
    <inkml:brush xml:id="br0">
      <inkml:brushProperty name="width" value="0.08571" units="cm"/>
      <inkml:brushProperty name="height" value="0.08571" units="cm"/>
      <inkml:brushProperty name="color" value="#004F8B"/>
    </inkml:brush>
  </inkml:definitions>
  <inkml:trace contextRef="#ctx0" brushRef="#br0">18 35 7051,'-8'-10'2481,"6"3"-1961,-6 7 1,8-2 259,0-4-158,0 4-395,0-6-119,0 16 1,8 0 0,4 5 0,3-1 64,3 2 1,1 3-1,3 4-167,1 3-77,8 7 1,-10-6-1,8 6 1,0-4-260,-1-2 1,-1 4 0,-6-3 0,2-1-101,-1 0 1,-5-2 0,-3-7-1,-4-2-475,-3-3 1,5-5 30,-6 6 1,2-10 873,-3-2 0,-3-2 0,4-10 0,-4-2 0,6-1 0,2-3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5.168"/>
    </inkml:context>
    <inkml:brush xml:id="br0">
      <inkml:brushProperty name="width" value="0.08571" units="cm"/>
      <inkml:brushProperty name="height" value="0.08571" units="cm"/>
      <inkml:brushProperty name="color" value="#004F8B"/>
    </inkml:brush>
  </inkml:definitions>
  <inkml:trace contextRef="#ctx0" brushRef="#br0">505 53 7630,'-6'-11'3,"0"-1"1,1 6 766,5-5-507,-8 7-12,6-4 1,-8 8-37,4 0 0,2 0 0,-5 2 0,-1 2 2,0 2 0,-1 7 1,-5 1-1,3 5-22,1 4 0,-5 8 1,-7-1-1,1 3-25,-2 1 1,3 1 0,-5 0 0,0 0-92,0 0 0,6 6 0,-5-2 0,3-4-304,0-4 0,1-10 0,9 4 0,1-3-676,-1-5 0,3 4-824,-2-9 950,8-4 1,-1 0 70,10-8 639,-3-8 1,14 4-1,-6-8 65,-1-1 0,7 5 0,-7-8 0,9 7 0,-1-1 0,1-13 0,-1 3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5.791"/>
    </inkml:context>
    <inkml:brush xml:id="br0">
      <inkml:brushProperty name="width" value="0.08571" units="cm"/>
      <inkml:brushProperty name="height" value="0.08571" units="cm"/>
      <inkml:brushProperty name="color" value="#004F8B"/>
    </inkml:brush>
  </inkml:definitions>
  <inkml:trace contextRef="#ctx0" brushRef="#br0">0 103 7464,'0'-17'-880,"0"5"1268,0 1 48,0 7 0,0-6 571,0 4-453,0-4-229,0-7 0,2 7-116,4 4 0,-2 12 1,6 6-71,-2 3 0,-3 3 0,-3-1 0,2 1-45,2-1 0,6 7 1,-6-1-98,-3-2 15,7-1 1,-6 3 0,6 0-529,-3-1 335,-1-3 1,-4-2 0,2 1-722,2-1-254,7 1 447,-3-1 1,2-7 708,-1-4 0,1-4 0,6-2 0,-9-8 0,7-2 0,-6-7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16.693"/>
    </inkml:context>
    <inkml:brush xml:id="br0">
      <inkml:brushProperty name="width" value="0.08571" units="cm"/>
      <inkml:brushProperty name="height" value="0.08571" units="cm"/>
      <inkml:brushProperty name="color" value="#004F8B"/>
    </inkml:brush>
  </inkml:definitions>
  <inkml:trace contextRef="#ctx0" brushRef="#br0">88 106 6566,'0'-10'1382,"-2"2"-865,-4 8-225,4 0-107,-5 0 0,5 0 493,-4 0-367,4 0 1,-8 0 183,4 0-243,4 0-374,-5 0-59,7 0 1,0-2 124,0-4 0,2 4 0,3-3 47,7 3 0,-2 0 1,1-2 40,3-2-29,1 0 1,3 4-10,-1-4 11,1 4 1,-1-5-18,1 7 13,-1-8 0,-5 6-8,0-4 0,-1 4 7,-1 2 0,-4 0 13,-12 0 0,-4 0 1,-7 2 15,-1 4 1,1-2-1,-1 6 1,1-3 5,-1-3 0,7 4 1,-1-2 76,-1-2-89,5-2 1,-8 3 61,5 1-53,-5 0 1,4 0 16,1 0 1,5 0-3,-6-6 86,8 0-51,-3 0 0,9 0-55,3 0 0,5 0 0,8 0-18,-1 0 1,1-6-1,-1 0 1,0 0 6,1-2 1,-1 6 0,1-5-40,-1-1 32,1 6 0,-3-8 0,-1 6-298,-2-1 52,-1-1 1,5 4 0,-3-2-489,-1-2 1,0 0 6,5 6 0,-5 0 0,-3-2 718,-1-4 0,-2 5 0,2-7 0,1 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21.110"/>
    </inkml:context>
    <inkml:brush xml:id="br0">
      <inkml:brushProperty name="width" value="0.08571" units="cm"/>
      <inkml:brushProperty name="height" value="0.08571" units="cm"/>
      <inkml:brushProperty name="color" value="#004F8B"/>
    </inkml:brush>
  </inkml:definitions>
  <inkml:trace contextRef="#ctx0" brushRef="#br0">71 71 6097,'10'0'520,"-3"-2"-237,-7-4-45,0 4 57,0-6-23,0 8 1437,0 0-1724,-7 0 88,5 0 0,-6 2-94,8 4 80,0-4 1,0 8 44,0-5-105,0-3 0,2 6-13,4-8 1,-3 0-5,9 0 1,-6 0-28,6 0 1,-7 0 7,7 0 1,-8-2 15,2-4 1,-2-1 33,1-5-26,-3 4 9,6 0 4,-8-1 1,-6-3 0,-1 2 54,-3 3 0,4 1 28,-6 6 0,7 0 1,-7 0 1,0 0-33,-5 0 0,7 2 0,2 2-26,1 1-99,5 9 114,-14-12-95,14 13 60,-6-5 0,8 2-18,0-1 0,0-5 3,0 6 1,2-8 6,4 2 2,-4-4 0,14-2 14,-7 0 0,3-6 115,0 0-48,-8-8-54,3 12 14,-7-13-3,0 13-33,0-14 1,0 12 19,0-7 1,-2 7 32,-3-2 0,1 4 14,-8 2 0,2 2-37,-1 4 0,-3-2-23,8 7 1,0-5-1,4 4 1,-1 0-25,-3-1 0,0-3 13,6 6 0,0-6-34,0 5 36,0-7 0,2 6-21,4-4 16,-4-4 1,7 5-5,-3-7 1,-2 0 3,8 0 1,-3-1-6,3-5 1,2 2 5,-9-8 1,7 1 54,-6-7 1,0 6-34,-6 1 0,0-1 5,0-5-33,0 7 17,0-6 0,-2 14-3,-4-3 10,4 3 0,-13 2 1,3 0 0,2 0 1,0 2 2,3 3 0,-1-1-10,2 8 1,4 0-14,-4 5 1,4-5-1,2-1-7,0 3 0,0-4 5,0 1 1,0-5 0,2 4-3,4-2 50,-4-3-35,6-5 6,0 0 0,-4 0 85,7 0-76,-7-7 0,4 3 20,-8-8 1,6 6-11,-1-5 0,1 5-32,-6-6 0,0 6-20,0-5 1,-2 7-11,-3-2 16,3 4 1,-8 2 8,4 0 0,4 8 4,-4 4 0,4-3 0,2 3 1,0 0-2,0 5 0,2-7-7,4-4 0,-2 1-39,8-1 1,-7 0-37,7-6 58,-8 0 0,10-2 17,-9-4 1,1 2 13,-6-7 23,0-1-32,0-5 1,0 5 5,0 0 1,-6 6-2,1-5 0,-9 7 26,2-2 0,3 4-1,-3 2 1,2 8-16,-1 4 1,3-3 0,6 1 9,-4-2 0,4 5-34,-4-1-12,4-4 31,2 7-22,8-13 16,-6 6 0,8-8-24,-4 0 0,1-2-16,5-4 1,2 2 0,-9-7-60,-1-3 0,-2 4 11,-2-1 1,0-1-165,0-5 0,-2 7-1565,-3 4 131,-5-4 1684,0 8 0,2-5 0,8 7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43.430"/>
    </inkml:context>
    <inkml:brush xml:id="br0">
      <inkml:brushProperty name="width" value="0.08571" units="cm"/>
      <inkml:brushProperty name="height" value="0.08571" units="cm"/>
      <inkml:brushProperty name="color" value="#004F8B"/>
    </inkml:brush>
  </inkml:definitions>
  <inkml:trace contextRef="#ctx0" brushRef="#br0">88 70 7888,'0'-10'776,"0"3"-505,0 7 449,0 0-679,-8 0-110,6 0 0,-11 1-22,7 5 1,0-2-41,6 8 81,0-8 1,2 3 14,4-7 1,-2 0 48,7 0 45,-7 0 1,6 0 56,-4 0 1,-4-7-10,3-5 0,-3 2-7,-2-1-26,0 7 1,-2-10 11,-3 8 0,1 1 27,-8 5 0,0 2 75,-5 3-150,7-3 1,1 12 0,5-6-13,-2 1 1,-6-3 0,6 6-39,2 1 0,3-3-46,1 2 0,0-1-41,0 7 0,7-8 1,5-5 1,3-3 42,3-2 1,-1-2 45,1-3 0,-6 1 44,-1-8 0,-5 2 1,4-3 40,-3 1 1,-1 0-12,-6-5 1,0 0-47,0-1 0,-2 8 0,-4 5-12,-5 3 1,1-4 32,-1 0 0,-1 0 0,-4 8 7,5 4 1,-3-2 0,8 7-13,2 3 0,-3-4 1,1 1-31,2 3 0,2-4-47,2 1 52,0 1 1,0 0 0,2-3-123,4-1 61,-4-2 1,13 0-35,-3 0 0,3-1-10,3-5 1,-1 0 38,1 0 0,-7 0 55,1 0 1,-8-7 65,2-5 0,-4-4-36,-2-1 0,0 5 19,0 1-43,0 7 0,0-6 1,-2 6 25,-4-2-25,4 1 1,-8 5-1,6-2 39,-1-4-20,-1 4 1,-2-6 16,-4 8 0,3 0 1,-1 2 25,2 4 0,0-2-46,3 7 1,3 1-31,-4 5 1,4-5-41,2 0 1,0-6-8,0 5 0,2-7 14,4 2 0,-2-4 25,7-2 3,-7 0 0,6 0-42,-4 0 44,-4 0 0,5-2 10,-7-4 1,6 2 82,0-7 1,0 5 84,-6-6-131,0 0 0,-8-3-3,-4 3 1,3 5 32,-3 7 0,6 0-28,-5 0-20,7 0 0,-6 5-30,4 1 31,4 8 0,-6-10-22,8 7 5,0 1 0,0 0-41,0-1 2,0-7 1,2 4-28,4-8 0,4 0 40,7 0 1,-7-2-1,-2-4 18,0-6 0,-6 3 22,3-3-191,-3 0 67,-2 3 0,0-1 0,-2 6-296,-3-2 1,-5 1-1,-8 5-499,1 0 0,7 1 903,4 5 0,4 4 0,2 7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07.202"/>
    </inkml:context>
    <inkml:brush xml:id="br0">
      <inkml:brushProperty name="width" value="0.08571" units="cm"/>
      <inkml:brushProperty name="height" value="0.08571" units="cm"/>
      <inkml:brushProperty name="color" value="#004F8B"/>
    </inkml:brush>
  </inkml:definitions>
  <inkml:trace contextRef="#ctx0" brushRef="#br0">35 647 6251,'-10'0'255,"1"0"173,3 0-116,4 0 141,-6 0-76,8 0 240,0 0-431,0 8-136,0-6 18,0 5 1,2-7 5,4 0-28,-4 0 1,13 0-38,-3 0 0,-2 0 0,1 0 8,3 0 1,1 0-1,3 0-7,-1 0 0,1 0 1,-1 0-1,1 0 10,-1 0 1,-5 0-1,-1 0 1,3 0 22,2 0 1,1 0 0,0 0-12,1 0 0,-6 0 0,-1 0 0,3 0 4,1 0 1,-3 0 0,0 0-8,1 0 0,3 0 0,1 0 28,1 0-44,-1 0 0,1 0 0,-1-2 1,1-2 11,-1-1 1,0-1-16,1 6-3,-1 0 0,1 0 0,-1-2 0,1-2-5,-1-2 0,1 0 0,-1 6 0,1 0-7,-1 0 1,-5 0 0,-1-2-1,3-1 14,1-3 1,3 0 0,-1 6 23,1 0 1,-1 0 0,1 0 0,-1-2-12,1-4 1,5 4 0,0-4 0,1 4 4,1 2 1,-4-5-1,8-1 98,2 2-108,-5-6 1,7 8 0,-4-5 88,4-1-93,2 6 1,-6-6-1,0 6 1,0-2 3,-2-2 1,4 1 0,-6 3-1,1-2-10,-1-2 0,-2 0 1,-6 6-1,3 0-12,3 0 0,-3-2 0,3-2 0,-4-2-1,-1 3 0,1 1 1,2 0-1,3-2 10,-3-2 0,0 0 1,3 4-1,3-2 3,0-1 1,6-3 0,-6 4 51,0-2-50,6 0 0,-11 0 0,7 1 0,0-1 16,-2-2 1,4 6 0,-6-4 29,3 4-45,1-5 0,-2 5 0,-2-6 0,-2 2 4,1 0 0,1 0 1,-4 4-1,2-1-2,-1-3 1,-3 0 0,1 4 0,1-2-4,2-2 1,8 0-1,-4 6 1,3-1 1,-1-5 1,0 4-1,6-4 1,0 4 10,0 2 0,0-2 1,-1-2-1,1-2-13,0 2 1,-2 1 0,-2-1 12,-2-2-13,1 0 1,-1 4 0,-2-2 49,-2-2-50,6 1 0,-11 3 1,5-2 84,0-2-90,-6 0 1,12 6 0,-5 0 0,1-2 1,4-4 1,-4 4 0,2-3 0,2 3-1,2 2 0,0 0 0,-2-2 0,-2-2-5,2-2 0,2 0 0,2 6 1,-2-2-6,-4-4 1,4 5-1,-5-5 1,1 4 1,0 2 1,-6-2 0,4-2 0,0-2 0,1 2 0,-5 2 0,6 2 0,0 0-1,-2 0 1,6-2 0,-4-2-6,4-1 7,2-1 0,0 6 0,0 0-59,0 0 52,8 0 0,-8 0 1,1 0-1,-4 0-3,-1 0 0,-4 0 0,2 0 0,0 0 8,-2 0 1,0 0-1,-5-2 1,3-2 2,2-2 0,-6 0 0,5 6 0,-3 0 12,0 0 0,2-2 1,-1-1-1,5-3-3,4 2 0,-4 2 0,0 2 0,2 0-8,2 0 1,0 0-1,-2 0 1,-4 0-5,-2 0 1,7-6-1,-5 0 122,0 2-117,6 2 1,-14 2 0,6 0 0,-1 0 3,-1 0 1,6 0 0,-6 0 45,-1 0-45,-3 0 0,-1 0 1,-1 0-1,3 0 7,3 0 0,-4 0 0,4 0 0,-1 0-1,1 0 0,-2 0 1,7 0-1,-1 0-6,0 0 0,-4 0 0,4 0 0,1 0-14,-1 0 0,-4-1 0,4-3 0,0-2 2,1 2 0,-7 2 0,4 2 0,-2 0 11,1 0 1,-1 0-1,-6 0 1,1 0-4,-1 0 1,1 0-3,-1 0 2,1 0 0,-1-2 0,1-4-3,-9 4 0,7-5-4,-4 7 1,3 0-1,3 0 0,-1-2-3,0-4 1,1 4 2,-1-4 0,1 4 2,-1 2 1,-5 0-1,0 0 7,1 0 1,-3 0 11,2 0 0,-1-2-15,7-4 1,-9 4 0,7-5-9,-4 7 5,3 0 1,2 0 0,1 0-2,-1 0 0,1 0 0,-1 0 0,1 0 1,-7 0-1,1 0 7,2 0 0,-5 0-97,3 0-508,-8 0-781,4 0 724,-8 0 1,-8 0-429,-4 0 841,-3 0 0,-1-2 1,3-2-1,1-2 243,-2 2 0,5 2 0,-3 2 0,-2 0 0,-1-8 0,-3-1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08.122"/>
    </inkml:context>
    <inkml:brush xml:id="br0">
      <inkml:brushProperty name="width" value="0.08571" units="cm"/>
      <inkml:brushProperty name="height" value="0.08571" units="cm"/>
      <inkml:brushProperty name="color" value="#004F8B"/>
    </inkml:brush>
  </inkml:definitions>
  <inkml:trace contextRef="#ctx0" brushRef="#br0">71 70 7538,'-8'-12'-656,"-4"1"968,4 7-66,-7-12 1,11 14 88,-8-3-227,8 3 0,-3 0 267,7-4 110,0 4 133,0-6-182,0 8-297,0 0 1,6 2-108,-1 4 1,9-4 0,-2 6 8,3-1 0,3-3 0,-1 6 1,2 0 38,5-1 1,-3-3 0,8 6 0,2-1 18,2-1 0,4 6 0,2-5 193,2 5-244,7 1 1,-3 1 0,7-3 0,1-1 22,-1-2 0,-7-1 1,-5 5-1,-5-5-22,-6-5 0,-3 2 0,-9-2-166,1-2 81,-9 5 0,-3-7 0,-12 4 22,-5-4 1,1 0 0,-2 2-5,-1 2 0,-3 1 0,-1-1 13,-1 6 1,1-4 0,-1-1 6,1 1 0,-1 0 0,1 6 19,-1-3-21,1-7 1,-1 10 0,1-7 23,0 3-3,-1 2 1,1-1-1,-1 1 1,1 2 19,-1 1 1,1 3 0,-1-1 0,-1 1 25,-4-1 1,3 0-1,-3 3 1,4 1 11,1 3 0,1-1 0,-1-6 1,3 1-11,3-1 1,-4 1 0,7-1 0,-3 1-35,0-1 0,7 1 0,-5-1-22,2 0 1,2-5-59,6 0-63,0-8-115,0 3-205,0-7-2916,0 0 3344,0-7 0,0-3 0,0-8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0.977"/>
    </inkml:context>
    <inkml:brush xml:id="br0">
      <inkml:brushProperty name="width" value="0.08571" units="cm"/>
      <inkml:brushProperty name="height" value="0.08571" units="cm"/>
    </inkml:brush>
  </inkml:definitions>
  <inkml:trace contextRef="#ctx0" brushRef="#br0">1 35 6981,'0'-12'-535,"0"1"887,0 7-75,0-4-148,0 8 0,2 0-37,3 0 0,5 2 1,8 4-49,-1 6 1,-5 1-1,-1 1 1,3-3-57,2 3 0,-5 1 1,1 3-1,1-1-43,3 1 0,-4-1 1,-3 1-1,1-1-36,0 1 1,-1-1-1,5 1 1,-4-1-105,-3 1 0,5-7 0,-4 1-141,2 1 0,-5-5 336,7-2 0,-8 4 0,11-8 0,-5 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34.579"/>
    </inkml:context>
    <inkml:brush xml:id="br0">
      <inkml:brushProperty name="width" value="0.08571" units="cm"/>
      <inkml:brushProperty name="height" value="0.08571" units="cm"/>
      <inkml:brushProperty name="color" value="#004F8B"/>
    </inkml:brush>
  </inkml:definitions>
  <inkml:trace contextRef="#ctx0" brushRef="#br0">1 16 6508,'9'-2'2690,"-3"-4"-2327,-4 5 0,-2-5-140,0 12 0,0 3 0,0 9 0,0 1 4,0 4 0,0 5 0,-2 8 0,-2 5-54,-1 6 1,-1 5 0,6 4 0,0 5 18,0 1 0,0-2 0,2 0-222,4-8-8,-5-11 0,9 2 0,-6-8 0,2-2-633,-2-4 1,4-10-392,-3-7 1,7-10 497,-6-2 0,2-8 0,-5-9 0,3-1-109,-2 1 0,-2-7 673,-2 1 0,8-16 0,2 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35.025"/>
    </inkml:context>
    <inkml:brush xml:id="br0">
      <inkml:brushProperty name="width" value="0.08571" units="cm"/>
      <inkml:brushProperty name="height" value="0.08571" units="cm"/>
      <inkml:brushProperty name="color" value="#004F8B"/>
    </inkml:brush>
  </inkml:definitions>
  <inkml:trace contextRef="#ctx0" brushRef="#br0">35 175 7745,'-9'-17'418,"-5"5"-145,8 1 1,0 5-60,6-6 0,0 6-40,0-5-79,0 7 1,8-4 0,6 6 0,5-2 6,5-2 0,5-5 0,-4 3 1,2 0-8,4 0 1,2 1-1,2 3 1,-2-2-243,-4 2 0,2-4 1,-6 3-1,1 1-183,-1 2 0,-2 2 1,-5 0-176,-1 0 0,-5 0 0,-3 2 89,-1 3 1,-2-1-1,-6 8 416,0 2 0,0-7 0,-8 9 0,-2-6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35.431"/>
    </inkml:context>
    <inkml:brush xml:id="br0">
      <inkml:brushProperty name="width" value="0.08571" units="cm"/>
      <inkml:brushProperty name="height" value="0.08571" units="cm"/>
      <inkml:brushProperty name="color" value="#004F8B"/>
    </inkml:brush>
  </inkml:definitions>
  <inkml:trace contextRef="#ctx0" brushRef="#br0">36 18 7506,'-12'0'1024,"1"0"82,7 0-857,-4 0 0,10 0 0,4 0-57,5 0 0,5 0 0,1 2 0,1 2-50,-1 1 1,3 1 0,1-6 0,4 0-84,2 0 0,-3 0 1,3 0-326,-2 0 218,6 0 0,-10-6 0,7 1 0,-3 1-270,-4 2 0,-1 2 0,-3 0 1,1 0-1114,-1 0 0,-5-6 1431,-1 0 0,1 0 0,5 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36.391"/>
    </inkml:context>
    <inkml:brush xml:id="br0">
      <inkml:brushProperty name="width" value="0.08571" units="cm"/>
      <inkml:brushProperty name="height" value="0.08571" units="cm"/>
      <inkml:brushProperty name="color" value="#004F8B"/>
    </inkml:brush>
  </inkml:definitions>
  <inkml:trace contextRef="#ctx0" brushRef="#br0">18 891 7422,'-9'0'1930,"1"0"-1727,8 7-50,0-5 1,8 6-28,3-8 0,-3 0 0,8 0-86,-5 0 17,-3 0 0,7-2 0,-3-4 6,4-5 1,1 1 0,-1-2 0,-3 1-31,-1 1 1,0-5 0,3 1-1,-1-5-50,-3-5 1,1-7-1,5 2 1,-1-4-89,-4-2 1,3-7-1,-5-5-35,-1-3 138,7-3 0,-14 1 1,4-1-1,-4 1 55,-2 0 1,0 7-1,0 6 1,-2 6 92,-4 4 0,4 8 0,-6-1 124,0 9-201,7-3 0,-15 12-80,4-7 61,5 7 0,-3-4-30,4 8 1,2 0 0,-6 2-20,3 4 1,-1 4-1,4 7 1,-2 0 10,2 1 0,0 1 0,1 3 0,-3 3 33,2 2 0,2 2 0,2 6 0,0 0 10,0 0 1,0 0 0,0 2-1,0 2 38,0 1 1,0 7-1,0-4-7,0 1-51,0-5 1,0 4 0,0-8 39,0 0-54,0-8 0,2 4 0,2-8 1,4-2-61,1-1 0,3-10-169,5-5 0,1-3 1,-1-2-411,1 0 1,-3-2 0,-1-3 0,-2-5-266,1 0 0,-3-3 0,1 5 883,3-2 0,2-2 0,1 3 0,0 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36.968"/>
    </inkml:context>
    <inkml:brush xml:id="br0">
      <inkml:brushProperty name="width" value="0.08571" units="cm"/>
      <inkml:brushProperty name="height" value="0.08571" units="cm"/>
      <inkml:brushProperty name="color" value="#004F8B"/>
    </inkml:brush>
  </inkml:definitions>
  <inkml:trace contextRef="#ctx0" brushRef="#br0">53 123 7274,'-8'-10'-232,"4"2"866,-8 8 118,8 0-358,-3 0 0,7 2-191,0 4 1,-2 2 0,-2 5 50,-2-1-151,0 0 0,6 5 0,0 1 0,0-1 16,0 1 0,0-1 0,0 2 0,0 3-123,0 1 0,2 0 0,2-5 0,2-1-36,-2 1 0,5-7 0,1 1 0,2 0-43,-1-3 0,1-1 0,6-6-3,-1 4 1,1-6 0,-1 2 39,0-6 1,1-10-1,-3 3 1,-1-7 30,-2-5 0,-7 4 1,5-7-1,0 3 29,0 0 0,-7-8 1,3 4-1,-4-1 11,-2 5 0,0-4 0,0 0 0,-2 0-45,-4 3 0,-3 5 1,-9 3-1,1 3-136,-1 1 1,-5 8 0,0-1 0,0 3-381,-3 2 0,7 0 0,-2 2 0,5 1 231,4 3 0,8 8 0,-1-3 1,5 3 304,5-2 0,5 11 0,8-4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8:37.761"/>
    </inkml:context>
    <inkml:brush xml:id="br0">
      <inkml:brushProperty name="width" value="0.08571" units="cm"/>
      <inkml:brushProperty name="height" value="0.08571" units="cm"/>
      <inkml:brushProperty name="color" value="#004F8B"/>
    </inkml:brush>
  </inkml:definitions>
  <inkml:trace contextRef="#ctx0" brushRef="#br0">35 235 7671,'-6'-12'0,"0"1"0,-1 7 0,1-2 0,4 2 683,-4-2-114,4 4 0,2-4-316,0 12 0,0 4 0,0 7-68,0 1 0,0-6 0,0-1-14,0 3-112,0 1 1,0 3 0,0-1-21,0 1-38,0-1 1,0-5 0,0-1-79,0 3 10,0 2 0,0-5 0,2 1 2,4 1 0,-2 1 0,5 0-4,-1-3 0,6-7 52,-3 2 0,-1-4 0,2-2 1,-1-2 27,-1-4 1,0 2 0,-4-7 62,5-3 1,-1-2 0,0-1 0,-1 0-14,1-1 1,-6 6 0,4 1-1,-3-3 78,1-1 0,2 3 39,-2 0-139,-4 1 1,8 1 0,-7 2 48,3 1 33,0 5-76,-6-6 1,2 10-34,4 4 0,-4 3 0,4 9-15,-4-1 1,-1 1-1,3-1 1,2 1-10,-2-1 1,4-5-1,0-3 1,-1 1-16,1 0 1,4-4-1,-5 3 1,3-1-51,4-4 0,-5-2 0,3-2-63,2 0 130,1 0 0,3-2 0,-3-4 0,-1-5 22,-3-5 0,-1-1 1,4-1-1,-3-1 2,3-5 1,-6 5 0,-2-6-1,-5 0-1,-1-5 1,0 3 0,-1-2 0,-5 0-127,-6 2 1,-3-4 0,-3 8 0,1 1-610,-1 3 1,1 3-2247,-1 5 2968,9-5 0,3 20 0,12-4 0,3 12 0,9-3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2.859"/>
    </inkml:context>
    <inkml:brush xml:id="br0">
      <inkml:brushProperty name="width" value="0.08571" units="cm"/>
      <inkml:brushProperty name="height" value="0.08571" units="cm"/>
      <inkml:brushProperty name="color" value="#004F8B"/>
    </inkml:brush>
  </inkml:definitions>
  <inkml:trace contextRef="#ctx0" brushRef="#br0">297 105 7426,'0'-10'1071,"0"2"-857,0 8 0,2-2 107,4-3-163,-4 3 1,6-8 73,-8 4-57,0 4 30,0-6-96,0 1 0,0 3 74,0-8 1,-8 6-84,-4-5 1,2 7 0,-1-2-16,-3 4 1,-1 2-1,-3 0-59,1 0 0,-3 6 0,-1 2 1,-2 1-29,1 5 0,3 7 0,2 3 1,-1-3 5,1-2 1,5 5 0,2 1-144,3 2 136,1-6 0,0 5 1,0-9-1,2 1-31,2-1 1,10-1 0,2-3-1,1-3 16,1-2 1,0-3 0,5-5-1,1 0-8,-1 0 0,0 0 1,1-2-1,-1-3 11,1-7 0,-1 2 0,-1-1 0,-3-3 21,-1-1 0,-2-3 0,3 3 0,-3 1 53,-2 2 0,3 1 0,-3-7 54,2 1 0,-4 1 0,3 3 0,-1 1 236,-4-2-95,-2 7-263,-2-1 31,0 8 1,0 2-1,0 4-9,0 5 0,0 5 0,0 1 0,0 1-24,0-1 0,0 1 0,0-1 0,0 1-29,0-1 1,0 1-1,0-1-122,0 0 0,0 1 1,0-1-280,0 1 0,6-1 0,2-1-528,1-5 0,-3 3 28,6-8 0,-1 0 941,7-6 0,-1 0 0,1 0 0,-1-8 0,1-2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3.550"/>
    </inkml:context>
    <inkml:brush xml:id="br0">
      <inkml:brushProperty name="width" value="0.08571" units="cm"/>
      <inkml:brushProperty name="height" value="0.08571" units="cm"/>
      <inkml:brushProperty name="color" value="#004F8B"/>
    </inkml:brush>
  </inkml:definitions>
  <inkml:trace contextRef="#ctx0" brushRef="#br0">236 140 6661,'11'0'413,"1"0"137,-8-8-365,3 6 0,-7-8 104,0 5-56,0 3 44,0-6-35,0 8 38,0-8-134,0 6 0,0-13 113,0 3 0,0 2-5,0-1 0,-1-1-161,-5-6 1,2 9 0,-8 3 0,-1 4-12,-3 2 0,-1 0 0,-3 2 0,-1 2-35,-2 2 1,-3 7-1,5-1 1,-2 3-79,1 3 0,9-1 1,3 1-1,0-1-18,1 1 1,7-1 126,2 1 1,9-9 0,13-3 0,1-4 23,-2-2 1,-1 0 0,-1 0 341,5 0-355,-5-8 1,6 6 0,-7-3 34,-1 3 0,-1 9 0,-5 5 1,-3 6-61,0 5 1,-6 4 0,4 10 0,-5 4-30,-1 5 0,0-1 1,0 1-1,-1 3-73,-5 1 0,2-3 1,-6-2-1,2-3-12,4-3 0,-5-2 0,-1-2 0,-2 0 29,1 0 1,1-8 0,-4-4 201,3-3-173,-1-3 0,-5-1 0,-1-5 5,1-5 1,-1-6-1,3-6 1,1-5-73,3-5 1,1-9 0,-2-4-1,6-6-282,4-6 0,2-4 0,0-7 0,0 2 75,0 3 0,6-2 1,2 7-1,2-1 36,3 0 1,3 5-1,1 8 1,1 7 229,-1 4 0,9-6 0,1-3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4.509"/>
    </inkml:context>
    <inkml:brush xml:id="br0">
      <inkml:brushProperty name="width" value="0.08571" units="cm"/>
      <inkml:brushProperty name="height" value="0.08571" units="cm"/>
      <inkml:brushProperty name="color" value="#004F8B"/>
    </inkml:brush>
  </inkml:definitions>
  <inkml:trace contextRef="#ctx0" brushRef="#br0">140 193 7611,'10'-2'-79,"-4"-4"0,-2 4 1,-1-6 244,3 1 0,2 3 79,-2-8 1,-4 6-72,4-5 1,-2 7 0,-1-4 5,3 0 0,0 4 0,-6-7 120,0-3 1,6 4-25,0-1 0,0-1-129,-6-5 0,-2 1 0,-4 4-10,-6 7 0,2 3 1,-1 2-56,-3 0-3,-1 0 0,-3 2 0,1 2-106,-1 1 19,1 9 1,5-4 0,1 7-72,-3 1 24,-2 7 0,5-6 1,1 4-1,2-3 16,4-3 1,2 1 0,2-1 0,0 1-15,0-1 0,2-1 0,4-3-16,6-1 1,3-8 0,3 0 49,-1-8 0,1 0 1,-1-8-1,1-1 8,-1-3 0,1 5 0,-1-1 0,-1-2 148,-5-1 1,5-1 0,-6 3 509,-1 1-260,7 0-443,-7-5 88,1 7 1,-2 10-1,-8 12-79,0 3 1,0-3-1,0 0 1,0 1-96,0 3 0,0 1 0,2 1 79,4-1 1,1-5 0,7-2 0,-2-3 36,1-3 1,3-2-1,1-2 1,1 0 17,-1 0 0,1 0 1,-1 0-1,1-2 32,-1-4 0,0 2 0,-1-7 0,-2-3 50,-3-1 1,-1-3-1,4 1 164,-3-1-148,-7 1 1,4-1 0,-6 3 214,4 3-67,-4-3 0,5 5 61,-7-7 1,0 5-106,0 0 1,0 10 0,0 2-158,0 10 1,0 6-1,0 1 1,0 0-89,0 1 1,0-1 0,0 1 0,0-1-431,0 1 1,0-1-1,0 1 1,0-1-958,0 1 0,2-1-622,4 1 1603,-4-1 0,8-7 457,-4-4 0,3 3 0,9 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4.688"/>
    </inkml:context>
    <inkml:brush xml:id="br0">
      <inkml:brushProperty name="width" value="0.08571" units="cm"/>
      <inkml:brushProperty name="height" value="0.08571" units="cm"/>
      <inkml:brushProperty name="color" value="#004F8B"/>
    </inkml:brush>
  </inkml:definitions>
  <inkml:trace contextRef="#ctx0" brushRef="#br0">53 88 7671,'-2'-16'0,"-2"2"0,-2 3 1158,3-3-800,-7 6 1,8-1-1,-6 5 150,0-2-128,7 0-785,-7 6 1,8 2 0,2 4-1437,4 6 1841,3-5 0,9 9 0,-1-6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1.486"/>
    </inkml:context>
    <inkml:brush xml:id="br0">
      <inkml:brushProperty name="width" value="0.08571" units="cm"/>
      <inkml:brushProperty name="height" value="0.08571" units="cm"/>
    </inkml:brush>
  </inkml:definitions>
  <inkml:trace contextRef="#ctx0" brushRef="#br0">245 43 7421,'0'-10'-402,"0"3"1,0 5 535,0-4 78,0 4-87,0-14 1,0 16-44,0 0 0,-6 2 0,-2 8 0,0 0-15,1-1 0,-7 3 1,2 6-1,-3-1-67,-3 0 1,7 1-1,-1-1 1,-2 1 24,-1-1 1,-3 1 0,1-1-223,0 1 129,7-1 1,-6 1 0,7-1-363,-1 1 103,2-1 1,8-5 326,0-1 0,0-7 0,8 12 0,2-7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5.338"/>
    </inkml:context>
    <inkml:brush xml:id="br0">
      <inkml:brushProperty name="width" value="0.08571" units="cm"/>
      <inkml:brushProperty name="height" value="0.08571" units="cm"/>
      <inkml:brushProperty name="color" value="#004F8B"/>
    </inkml:brush>
  </inkml:definitions>
  <inkml:trace contextRef="#ctx0" brushRef="#br0">0 71 7655,'0'-12'533,"0"0"0,0 6 50,0-5 1,0 9-316,0 2 1,6 2-1,0 9-81,-2 3 1,-2 2-1,-2 1 1,0 0-24,0 1 1,0-1 0,0 1-119,0-1 0,0 1 1,0-1-69,0 1 1,0-7 0,0 1 35,0 2 0,0-5-67,0 3-64,0-8 130,0 4 60,0-8-60,0-8 0,2 4 0,2-8 0,1-1 2,-1-3 0,4-1 1,0-1-1,0-1-13,-1-4 0,7 3 1,-2-3-1,1 3 67,-1 3 1,3 0-1,-3-1 81,3 1 1,3 5-1,-1 2 1,1 3-39,-1 3 0,-5 2 0,-2 4 0,-1 2 2,1 1 1,-4 9-1,4-2-130,-3 3-88,-1 10 0,-6-5 0,0 3 0,0-2-254,0 3 0,0-5 0,0 4 0,0-3-412,0-3 1,2 1 0,4-1 90,6 1 0,3-9 0,3-3 1,-1-4 678,0-2 0,1 0 0,7-8 0,2-1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5.865"/>
    </inkml:context>
    <inkml:brush xml:id="br0">
      <inkml:brushProperty name="width" value="0.08571" units="cm"/>
      <inkml:brushProperty name="height" value="0.08571" units="cm"/>
      <inkml:brushProperty name="color" value="#004F8B"/>
    </inkml:brush>
  </inkml:definitions>
  <inkml:trace contextRef="#ctx0" brushRef="#br0">105 123 7562,'10'-12'-43,"-4"1"0,-2 7 0,-1-4 347,3 0 1,0 4 31,-6-7 1,2 5 391,4-6-454,-4 1 0,6-1-94,-8 0 0,-8 9-163,-4-3 0,-3 4 1,-3 2 5,1 0 1,5 2-133,0 4 55,1 3 1,-1 3-112,1 0 82,7-1 1,-4 1 193,8-1-114,0 1 1,0 0-1,0-1 222,0 3-130,0-6 1,2 5 0,2-5 0,3 0 9,3 0 0,-4 5 1,6-3-1,-1 2 31,-1-1 0,4-5 1,-7 4-1,1-1-51,0 1 1,-2-4 0,-6 6-44,0 1 1,0-3 0,0 1-150,0 3 0,-8-6 0,-4 0 0,-3-3-553,-3 1 0,7 0 0,-1-6-2036,-2 0 2702,-1 0 0,5-8 0,2-1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6.433"/>
    </inkml:context>
    <inkml:brush xml:id="br0">
      <inkml:brushProperty name="width" value="0.08571" units="cm"/>
      <inkml:brushProperty name="height" value="0.08571" units="cm"/>
      <inkml:brushProperty name="color" value="#004F8B"/>
    </inkml:brush>
  </inkml:definitions>
  <inkml:trace contextRef="#ctx0" brushRef="#br0">36 104 7655,'0'-18'-432,"0"9"1,0-7 833,0 4 40,0 5 1,0-3 859,0 4-370,0-4-705,0 1 0,0 3 0,0 12 0,0 5 2,0 5 1,0-2 0,0 1-1,0 4-17,0 1 1,0 1-1,0 2 1,0 5-66,0-1 1,-2 0-1,-2-6 1,-2 5-53,2 1 1,0-4 0,1 4 0,-3-2 9,2-3 0,2-3 0,2 1-99,0 3-33,0-12 1,0 13-117,0-13 94,0 5 1,2-6-132,4-5 110,3-3 0,9-2 0,-1 0 1,1-2-119,-1-3 1,3 1 0,1-6-1,2 0-189,-1 1 1,-3-1-1,-1-4 1,-1 3-455,0-3 1,1 4-1,-1-1 273,1-3 1,-8 5-1,-3-1 1,-1 0 557,0 0 0,8-1 0,-5-7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6.776"/>
    </inkml:context>
    <inkml:brush xml:id="br0">
      <inkml:brushProperty name="width" value="0.08571" units="cm"/>
      <inkml:brushProperty name="height" value="0.08571" units="cm"/>
      <inkml:brushProperty name="color" value="#004F8B"/>
    </inkml:brush>
  </inkml:definitions>
  <inkml:trace contextRef="#ctx0" brushRef="#br0">63 106 7409,'-18'-2'402,"1"-4"0,5 4 1374,1-4-1625,7-4 1,4 8 0,13-3 0,7 3-60,3 2 0,8 0 0,-4-2 1,2-2-47,0-2 1,4 0 0,4 4-1,-4-2-260,0-1 0,-6-1 0,1 4 1,-3-2-631,-4-2 1,-1 0 843,-3 6 0,8-7 0,2-3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8.984"/>
    </inkml:context>
    <inkml:brush xml:id="br0">
      <inkml:brushProperty name="width" value="0.08571" units="cm"/>
      <inkml:brushProperty name="height" value="0.08571" units="cm"/>
      <inkml:brushProperty name="color" value="#004F8B"/>
    </inkml:brush>
  </inkml:definitions>
  <inkml:trace contextRef="#ctx0" brushRef="#br0">36 523 7114,'0'-10'1603,"0"2"-1510,0 8 0,7 0-14,5 0-28,-4 0 1,2 0-1,-5 0-67,7 0 1,-2 0-1,1 0 45,3 0 0,-4 0 8,1 0 0,-1-1 1,4-3 12,-3-2 0,-7-2-19,2 2 0,-2-2 0,0-5 26,1 1 1,1 6 0,-6-5 72,0-3 0,-2 4 56,-3-1 1,-5 1-57,-8-2 1,1 5 0,-1 7 192,1 0-281,7 0 1,-5 0 0,5 2 0,-2 3 0,1 7 1,1 4-1,-4 1 1,5 1-28,1-1 0,-4 1 0,7-1 0,1 0-25,2 1 0,2-1 0,0 3 0,0 1-12,0 2 1,7-1 0,5-9 0,4-1 1,1 2 0,1-5 0,1 1-109,4-2 79,-3-2 0,7-6 1,-6 0-1,2 0-8,-1 0 0,3-6 0,-2-2 0,-1-2 13,-3-3 1,-1-3 0,-1-1-1,-1-1 60,-5 1 0,3-1 0,-6 1 0,1-3 12,5-3 0,-5 2 1,1-6-1,-2-1-2,-4 1 0,4-2 0,-3-4 0,-1 2 26,-2 2 1,-2 0 0,0-4 0,0 2 38,0 2 1,0 2 0,0-2 0,0 5 178,0 5 0,0 1 37,0 1-150,0 7 118,0-5-216,0 13 1,0-4-1,0 12 1,0 7 22,0 9 1,0 1-1,0 10 1,0 4-25,0 0 0,2 1 0,2 1 0,2 2-164,-2-2 0,0 4 1,0-3-1,1-1-131,-1-2 1,0-8 0,0 0 0,2 0-321,-2-2 0,0-1 1,-1-9-1,5 1-230,2-1 1,2-7 0,5-4 0,0-4 786,1-2 0,-1-8 0,1-2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09.442"/>
    </inkml:context>
    <inkml:brush xml:id="br0">
      <inkml:brushProperty name="width" value="0.08571" units="cm"/>
      <inkml:brushProperty name="height" value="0.08571" units="cm"/>
      <inkml:brushProperty name="color" value="#004F8B"/>
    </inkml:brush>
  </inkml:definitions>
  <inkml:trace contextRef="#ctx0" brushRef="#br0">0 175 7381,'8'-10'180,"-6"1"0,6 5 225,-1-2 1,-3 0-398,8 6 5,-8 0 0,11 0 74,-3 0 1,3 0-120,3 0-58,-1 0 0,-5 0 40,0 0 0,-1 0 1,5-2 80,-5-4 0,-1 4 0,-6-5 61,2-1 1,0-2 59,-6-7 0,0-1 91,0 1 1,-2 1-51,-4 5 1,2 1 0,-8 6-50,-1-2 1,-3 0-1,1 8 188,3 4-264,-3-4 0,5 12 0,-6-6 0,3 1 18,1 5 0,2 1 0,-3 3 0,3-1 2,2 1 0,1-1 1,3 1-1,-2-1 0,2 1 0,2-1 1,4 1-1,2-1-11,2 0 1,7-1-1,-1-2 1,3-5 23,3-1 1,5-2 0,0-6 0,-1 0-150,-3 0 1,5 0 0,-1-2-562,-2-4 1,-1-2 0,-5-5-2088,-3 1 2696,-5 0 0,1-5 0,2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0.024"/>
    </inkml:context>
    <inkml:brush xml:id="br0">
      <inkml:brushProperty name="width" value="0.08571" units="cm"/>
      <inkml:brushProperty name="height" value="0.08571" units="cm"/>
      <inkml:brushProperty name="color" value="#004F8B"/>
    </inkml:brush>
  </inkml:definitions>
  <inkml:trace contextRef="#ctx0" brushRef="#br0">193 35 7239,'0'-9'1163,"0"1"-878,0 8 137,0 0 256,0-8-37,0 6-380,0-6 0,-2 8-82,-4 0 1,2 0 0,-7 0-6,-3 0 1,-1 2 0,-3 2-59,1 2 0,-1 8 1,1-3-1,1 5 15,5 1 0,-3-5 0,6-1 69,-1 3-104,5 2 0,-4 1 1,8 1 23,0-1 0,0 0 1,2-1 45,4-4-130,-4 3 0,13-13 0,-3 4 0,5-4-93,7-2 0,-5 0 1,4 0-1,-3 0-507,-3 0 1,1 0-1,-1-2 1,1-2-117,-1-2 1,0-5 0,1 5 0,-1 0-533,1-2 1,-3 4 1211,-3-7 0,11 7 0,-3-4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0.454"/>
    </inkml:context>
    <inkml:brush xml:id="br0">
      <inkml:brushProperty name="width" value="0.08571" units="cm"/>
      <inkml:brushProperty name="height" value="0.08571" units="cm"/>
      <inkml:brushProperty name="color" value="#004F8B"/>
    </inkml:brush>
  </inkml:definitions>
  <inkml:trace contextRef="#ctx0" brushRef="#br0">1 105 7592,'0'-17'0,"0"-1"223,0 1 1,0 5 0,0 0 1313,0-1-499,0 5-759,0 0 0,0 10 1,0 4-1,0 6 13,0 3 0,0 3 0,0 1 0,2 2-73,4 3 1,-4 7 0,3-4 54,-3 0-188,-2 6 0,0-6 0,0 6-204,0-4-71,0 4 1,0-7-1,0 3 1,0-4-483,0 0 0,6-5 0,0 3-267,-2-4 0,-2-1 0,0-3-18,4-3 0,-3-4 605,9-8 0,-8-2 351,2-4 0,-4-4 0,6-7 0,1-1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0.679"/>
    </inkml:context>
    <inkml:brush xml:id="br0">
      <inkml:brushProperty name="width" value="0.08571" units="cm"/>
      <inkml:brushProperty name="height" value="0.08571" units="cm"/>
      <inkml:brushProperty name="color" value="#004F8B"/>
    </inkml:brush>
  </inkml:definitions>
  <inkml:trace contextRef="#ctx0" brushRef="#br0">96 141 7752,'-18'-2'0,"1"-2"429,-1-2 0,1-6 277,-1 7 1,11-7-674,7 6 0,13 0 0,10 6 0,-1-2-57,-3-3 1,6 3 0,3-6 0,1 2-139,0 0 0,0-2 1,4 5-1,-2-5-472,-2-2 0,-2 6 0,2-2 634,-5 4 0,-5-5 0,-2-3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1.520"/>
    </inkml:context>
    <inkml:brush xml:id="br0">
      <inkml:brushProperty name="width" value="0.08571" units="cm"/>
      <inkml:brushProperty name="height" value="0.08571" units="cm"/>
      <inkml:brushProperty name="color" value="#004F8B"/>
    </inkml:brush>
  </inkml:definitions>
  <inkml:trace contextRef="#ctx0" brushRef="#br0">1 296 7647,'0'-12'554,"0"1"1,0 5-304,0-6 0,2 8-84,4-2 0,3-1 38,9 1 1,-1-8-126,1 3-9,-8 3 0,3-2 0,-5 4 0,2-5 39,3-5 1,-3 5 0,0-1 0,-1-2 24,1-1 0,-6-3 0,2 1-69,-4-1 1,-2 7-196,0-1 1,-2 2 0,-4-1 53,-6 5 0,2 6 0,-1 4 0,-1 4-186,2 1 0,-3 3-57,7 5 276,0 1 0,6-7 0,0 1 56,0 2-9,0-7 1,2 9-1,2-4 76,2 3 0,7-5 1,-3-2-1,2-3 92,-1 1 1,1 2-1,6-4 1,-1 2-99,1-2 1,-1 3 0,0-1-61,1-2 0,-6 4 0,-3 0 10,-1 1 1,0-5 0,-4 4 16,1 0 1,1 1 0,-8 7-30,-3-4 0,3-3-52,-4-3 63,4 4 1,2 1-67,0 1 53,0-8 0,2 11-11,4-3 1,3-4 0,9-2-6,-1-4 0,-5-2 1,0 0-1,1 0-14,3 0 0,1 0 0,1-2 16,-1-4 1,-1 2 0,-3-6 0,-3 1 54,-2-1 0,3 4 1,-3-6 89,2-1 0,-4-3 1,3-1 192,-1-1-232,-2 1 0,-4-2 0,2-3 0,1-1 251,-1 2 1,-2 1 114,-2 3-144,0 7-27,0-6-187,0 15 1,0-5 0,0 12-123,0 5 0,0 11 1,0 3-1,0 0-350,0 0 0,0 0 0,2-3 0,2 1-177,2-2 0,0-1 1,-4-3-1,2 1-899,1-1 1,9 1-454,-2-1 1890,3-7 0,3 5 0,-1-5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3:31.151"/>
    </inkml:context>
    <inkml:brush xml:id="br0">
      <inkml:brushProperty name="width" value="0.17143" units="cm"/>
      <inkml:brushProperty name="height" value="0.17143" units="cm"/>
      <inkml:brushProperty name="color" value="#00A0D7"/>
    </inkml:brush>
  </inkml:definitions>
  <inkml:trace contextRef="#ctx0" brushRef="#br0">1 105 7369,'10'0'187,"-3"0"1,-5 6-101,4 0 1,-2 0-22,8-6 0,-6 0-32,5 0 0,-5 0 0,6 0-12,1 0 1,-3 0 0,2 0-26,1 0 0,-3 0 1,2 0 20,1 0 0,-3 0 1,1 0 24,3 0-31,-6 0 1,7 0 0,-3 0 61,3 0-55,3 0 1,-6 0 0,-1 0-1,3 0 14,1 0 0,3 0 1,-1 0-1,1 0-11,-1 0 1,6 0-1,1-2 1,-3-2-18,-1-2 1,-3 0-1,2 6 1,3 0 5,1 0 1,0 0 0,-5 0 0,-1 0 4,1 0 1,-1 0 0,1 0 0,-1 0 33,1 0 1,-1-2 0,0-2-33,1-1 2,-1-1 0,1 6 1,-1 0 37,1 0 0,-1 0-121,1 0 63,-1 0 1,1 0 0,-1 0-7,1 0 0,-7 0 1,1 0 9,1 0 1,3-2-1,1-2 6,1-2 1,-1 0 0,1 6 0,-1 0 18,1 0 0,-1 0 0,1 0-9,-1 0 0,6 0 0,1 0 0,-3 0 13,-2 0 0,-1 0 0,-1-2 23,1-3-43,7 3 0,-6-6 0,5 8 39,-5 0-37,6 0 1,-5-2 0,5-2-8,0-2 2,-5 0 0,5 6 0,-8 0 0,1-1 0,-1-5 0,7 4 1,-1-4-1,-2 4-15,-1 2 1,-3 0 0,1 0 5,-1 0 0,0 0 0,1 0 0,-1 0-5,1 0 0,-1 0 0,1 0-2,-1 0 0,1 0 0,-1 0 0,1 0 24,-1 0 0,6 0 0,1 0 0,-1 0 3,2 0 1,-5 0 0,5 0 139,0 0-148,-6 0 0,13 0 1,-7 0 67,2 0-70,-6 0 0,10 0 0,-5-2 0,-1-2-5,0-2 0,4 1 1,-6 5-1,-1 0-11,-3 0 1,4 0 0,1 0 0,-3 0-1,-2 0 0,-1 0 0,1 0 0,3 0 18,1 0 0,0 0 1,-3 0-1,1 0 22,2 0 0,6 0 1,-3 0-1,1 0-14,4 0 0,-4 0 1,2 1-1,2 3-12,2 2 0,0 0 0,-2-6 1,-2 0-12,2 0 0,0 0 1,0 0-1,-3 0 3,-3 0 1,4 0 0,-4 0 0,0 0 13,1 0 0,-1 0 0,-4 2 0,4 2 19,3 2 1,-1-1 0,4-5 0,-2 0-3,2 0 1,2 0-1,2 0 1,0 0-10,0 0 0,0 0 1,0 0-1,-1 0-12,1 0 1,0 0 0,0 0-1,-2 0 1,-4 0 1,4 0 0,-5 2-62,-1 4 52,6-4 0,-12 6 1,6-8-1,-2 0-9,-3 0 1,3 0 0,0 0 0,0 0 8,1 0 0,-1 6 0,-2 0 1,4-3 2,0-1 1,5-2-1,-7 0 1,2 0 0,4 0 1,-4 0 0,0 0 0,0 0 5,1 0 0,-1 0 0,4 0 0,-4 0-7,-2 0 1,4 0 0,-5 0 0,-1 0-9,2 0 1,-4 0-1,7 0 1,-3 0 10,-4 0 0,1 0 1,-1 2-1,4 2-2,2 2 1,-3 0 0,5-6 3,2 0-8,-6 0 1,8 0 0,-4 0 41,4 0-37,2 0 1,-6 0 0,0 0 0,2 0 14,2 0 0,-4 0 0,0 0 1,1 0-4,-3 0 1,4 0 0,-8 0 0,-2 0-17,-1 0 1,3 0 0,0 0 0,-1 0-2,-3 0 1,-1 0 0,1 0 0,2 2-5,3 4 1,5-4 0,-6 3-1,0-3 19,3-2 1,-1 0 0,6 0 28,-2 0-41,-8 0 0,10 0 0,-5 0 0,-1 0 9,0 0 0,6 0 1,-4 0 59,0 0-68,-1 0 0,-3 0 0,0 0 0,0 0 7,3 0 0,-7 0 0,4 0 0,-3 0 7,-3 0 1,1 0 0,-1 0 0,3 0-6,3 0 1,-4 0-1,5 0 1,-5 0-9,-2 0 0,7 0 0,-1 0 0,0 0 0,3 0 0,-5 0 1,6 0-1,0 0-17,0 0 1,-3 0 0,3 0-25,-2 0 35,6 0 1,-12 2-1,7 2-74,-1 2 72,-6 0 0,12-6 0,-7 0-8,-3 0 4,-2 0 1,-1 0 0,1 0 2,5 0 7,-5 0 0,6 0 0,-7 0 0,-1 0 9,1 0 1,-1 6 0,1-1 0,-1-1-2,0-2 1,1-2 0,1 0 0,3 0-6,1 0 1,2 0 0,-3 0-1,3 0-8,2 0 1,0 0 0,4 0 0,-2 0 1,2 0 0,-4 0 0,3 0 0,-1 0 29,-2 0 1,4 0-1,-8 0 13,-1 0-39,5 0 1,-6 0-1,6 0 1,-2 0 4,-3 0 0,-3 0 0,1 0-42,3 0 31,-4 0 0,6 0 1,-7 0-1,1 0-6,5 0 1,-5 0 0,6 0 0,-1 0 0,-1 0 0,2 0 1,-4 0-1,3 0 6,-3 0 0,4 0 1,1 0-1,-1 0 15,0 0 0,4 0 0,-6 0 0,-1 0-3,-3 0 0,4 0 1,3 0-1,-1 0-13,0 0 0,-2 0 0,-5 0 0,-1 0 2,1 0 0,-1 0 0,1 0 1,-1 0-8,1 0 0,-1 0 1,1 0 15,-1 0-12,0 0 0,1 0 1,-1 0-1,1 0 1,-1 0 0,1 0-1,-1 0 1,1 0 0,-1 6 0,3 0 0,1-2-3,2-2 1,0-2 0,-5 0-1,-1 0-2,1 0 0,5 0 1,0 0-1,-1 2 4,-3 3 0,-1-3 0,1 4 0,2-4 0,3-2 1,-1 0 0,-6 0 0,1 0 0,-1 0 1,7 0 0,-1 0 0,-2 0 0,-1 0 0,-9 0 0,1 0 0,2 0-1,1 0 0,3 0 0,-1 0 0,0 0 0,1 0 0,-6 0 0,-1 2 0,3 2 0,1 2 0,3 0 0,-1-6 0,1 0 0,-1 0 0,1 0 0,-1 0 0,1 0 0,-1 0 23,1 0 1,-1 0 0,0 0 0,1 0 1,-6 0 112,-1 0-117,1 0 0,-1 0 0,1 0 44,2 0 1,-5 0 28,3 0-38,-8 0 1,6 0 17,-5 0 0,-1 0-72,8 0-63,-8 0-478,4 0-831,-8 0 0,-14 0 1371,-3 0 0,-5 0 0,5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1.998"/>
    </inkml:context>
    <inkml:brush xml:id="br0">
      <inkml:brushProperty name="width" value="0.08571" units="cm"/>
      <inkml:brushProperty name="height" value="0.08571" units="cm"/>
    </inkml:brush>
  </inkml:definitions>
  <inkml:trace contextRef="#ctx0" brushRef="#br0">1 1 7689,'9'0'-693,"7"0"1068,-14 0-250,5 8 0,-7 1 0,0 9-95,0-1-37,0 1 0,0-1 1,0 1-1,0 1 37,0 4 0,0-3 0,0 3 0,0-4-164,0-1 1,0-1 0,0 1-200,0-1 0,0 1-20,0-1 0,0-5 353,0-1 0,-7-7 0,5 4 0,-6-8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1.681"/>
    </inkml:context>
    <inkml:brush xml:id="br0">
      <inkml:brushProperty name="width" value="0.08571" units="cm"/>
      <inkml:brushProperty name="height" value="0.08571" units="cm"/>
      <inkml:brushProperty name="color" value="#004F8B"/>
    </inkml:brush>
  </inkml:definitions>
  <inkml:trace contextRef="#ctx0" brushRef="#br0">18 113 7871,'0'-27'257,"0"4"0,0 3 503,0 3 1,-6 5-1192,0 1 0,1 9 0,6 2 431,5 9 0,4 7 0,7 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2.172"/>
    </inkml:context>
    <inkml:brush xml:id="br0">
      <inkml:brushProperty name="width" value="0.08571" units="cm"/>
      <inkml:brushProperty name="height" value="0.08571" units="cm"/>
      <inkml:brushProperty name="color" value="#004F8B"/>
    </inkml:brush>
  </inkml:definitions>
  <inkml:trace contextRef="#ctx0" brushRef="#br0">175 106 6898,'2'-16'1000,"3"4"-422,-3-3 241,6 5-54,-8-7-370,0-1 0,-2 9-187,-4 3 1,-3 4 0,-7 4 11,4 4-121,-3 3 0,5 9 1,-7-1-1,-1 1 21,1-1 0,-1 3 0,3 1 0,1 2-25,3-1 0,7-3 1,-2-2-1,4 1-54,2-1 1,0 1 0,2-1 0,4-1 0,5-5 1,5-1-1,3-6 1,3 2-62,1-2 0,6-2 0,-6-2 1,1-2-130,1-4 1,-6 2 0,5-6-1368,-5 3 974,-9-7 1,5 10-1698,-3-8 1137,-4 9 1101,-1-13 0,1 14 0,2-6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2.938"/>
    </inkml:context>
    <inkml:brush xml:id="br0">
      <inkml:brushProperty name="width" value="0.08571" units="cm"/>
      <inkml:brushProperty name="height" value="0.08571" units="cm"/>
      <inkml:brushProperty name="color" value="#004F8B"/>
    </inkml:brush>
  </inkml:definitions>
  <inkml:trace contextRef="#ctx0" brushRef="#br0">88 769 7647,'8'-9'-321,"-6"-1"1,5 6 844,1-2 1,0-2 0,5 5-297,-1-3 1,-6-2-1,4 2-83,-3-5 1,5 1 0,-4 0 44,1 2 1,-5 1 0,2 1 170,-4-6 0,4 2-148,0-1 1,-8 5-1,-10-4-29,-3 3 1,-3 1 0,-1 6 41,-5 0-189,5 7 0,-6-3 1,7 8-1,1 0-113,-1-3 1,7 7-1,1-5-89,2 5 0,2-4 90,6-1 0,2-5 0,4 4 1,6-2 140,3-5 1,3-1-1,-1-2 90,1 0 0,-1 0 0,1 0-67,-1 0 0,1 0 0,-1 0-179,1 0 0,-1 0 1,1 0-115,-1 0 1,-5 0-1,-1 0-90,3 0 188,1 0 1,3 0 0,-1 0 52,1 0-35,-1 0 1,1-2 97,-1-3-3,1-5 0,-1-8 1,1 1-1,-1 0 116,0-1 1,-5-1 0,0-5 0,1-3 20,3 0 0,-4-12 1,-1 4-1,1-2-100,-2 1 1,3-1 0,-5-4 0,0-4-1,-1 1 1,1 1 0,-4 10-1,2 2 62,-2 2 0,-2 8 1,-2-3-1,0 5 143,0 1 0,-8 9 168,-4 3-229,4 4 0,-7 4-12,3 4-76,-3 3 1,3 11-1,1 1-1,-3 2-97,6 8 0,-2-3 0,7 7 0,-5-1 50,-2 1 1,6-2 0,-2-2 0,4-1 76,2 1 1,0 2-1,0 2 1,0-2 19,0-4 0,0 2 1,2-6-1,4 0 26,6 0 0,3-1 0,5-7 0,1-1-48,2-5 1,8 3 0,1-8-1,4-2-243,5-3 1,0-1 0,-6-1-1083,0-5 816,0 4 1,-8-8-1,-4 4-868,-3-5 1,-11-5-1910,-3-1 3159,-4-1 0,-10 1 0,-1-1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4.937"/>
    </inkml:context>
    <inkml:brush xml:id="br0">
      <inkml:brushProperty name="width" value="0.08571" units="cm"/>
      <inkml:brushProperty name="height" value="0.08571" units="cm"/>
      <inkml:brushProperty name="color" value="#004F8B"/>
    </inkml:brush>
  </inkml:definitions>
  <inkml:trace contextRef="#ctx0" brushRef="#br0">1 16 7168,'10'-1'1065,"-5"-5"0,-1 4-423,2-4 1,-4 6-373,4 6 0,-4 9 0,-2 10-120,0 3-90,0 1 0,0 12 1,0 1-253,0 3 147,0-6 1,0 9-1,0-7-890,0-2 661,0-2 1,0-4 0,0-4 0,0-6-681,0-4 1,8-3-557,3-4 1510,5-5 0,1-7 0,1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5.239"/>
    </inkml:context>
    <inkml:brush xml:id="br0">
      <inkml:brushProperty name="width" value="0.08571" units="cm"/>
      <inkml:brushProperty name="height" value="0.08571" units="cm"/>
      <inkml:brushProperty name="color" value="#004F8B"/>
    </inkml:brush>
  </inkml:definitions>
  <inkml:trace contextRef="#ctx0" brushRef="#br0">36 245 7652,'0'-27'-9,"0"4"0,0-2 0,0 1 0,0 1 264,0-2 1,0 5 0,0-3 16,0 4 1,2 3-1,3 5 1,7 5-111,4 4 0,-5 2 0,1 0 0,1 0 2,3 0 1,1 2 0,1 4-1,-3 5-8,-3 5 1,4 1 0,-7 1 0,1-1-118,-4 1 0,-4 1 0,-2 2 7,0 3-137,0-1 0,-8-6 1,-6 1-198,-7-1 1,2-1 0,-5-3 0,5-3-388,2-2 1,-1 4 0,1-5 0,-1 1-718,1 0 1392,7-2 0,-6-6 0,7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5.726"/>
    </inkml:context>
    <inkml:brush xml:id="br0">
      <inkml:brushProperty name="width" value="0.08571" units="cm"/>
      <inkml:brushProperty name="height" value="0.08571" units="cm"/>
      <inkml:brushProperty name="color" value="#004F8B"/>
    </inkml:brush>
  </inkml:definitions>
  <inkml:trace contextRef="#ctx0" brushRef="#br0">35 158 7539,'0'-18'-246,"0"1"0,0-1 695,0 1 0,0 5 11,0 0 0,-2 9-333,-3-3 0,3 6 0,-6 6 1,2 5-10,0 5 0,0-5 0,6 1 0,0 2-72,0 1 0,0 3 0,0-1 0,0 1-83,0-1 0,0 0 1,0 1-20,0-1 1,2-5 0,4-2 54,6-3 0,3-1 0,3-6-179,-1 0 171,-7 0 0,11-2 1,-3-3-1,1-7 8,1-4 1,-5-1 0,-1-1 0,-5 1-1,-1 0 1,4-3 0,-6-1 0,-2-3-113,-2 3 1,-8 2 0,-2 1 0,-4 1-160,-7-1 0,7 7 0,-5 1 0,1 2-1409,1 4 1681,5 2 0,-5 2 0,5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6.242"/>
    </inkml:context>
    <inkml:brush xml:id="br0">
      <inkml:brushProperty name="width" value="0.08571" units="cm"/>
      <inkml:brushProperty name="height" value="0.08571" units="cm"/>
      <inkml:brushProperty name="color" value="#004F8B"/>
    </inkml:brush>
  </inkml:definitions>
  <inkml:trace contextRef="#ctx0" brushRef="#br0">0 71 7229,'0'-18'-17,"0"1"1,0 5 1220,0 1-92,0 7-758,0-4 0,0 16 112,0 3-323,0 5 1,0 1 0,0 3 171,0 3-198,0-4 1,0 14-1,0-5 1,0 1 2,0 0 1,0-6-1,0 4 1,0 0-61,0 1 0,0-5 0,0 4 0,0-2 0,0-3 1,0-3 0,0-1 0,0-1-126,0 0 1,2-1-1,2-2 1,4-5-79,1-1 1,-3-2 0,6-6-154,1 0 0,3 0 1,1 0-16,1 0 1,-1-6 0,-1-2 0,-2-1-113,-3-5 1,-5 4-1,4-1 1,-1-1-16,1 2 1,-4-3 0,4 5 0,-3-2 437,-3-3 0,4 3 0,-2-2 0,0 1 0,-6-7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6.700"/>
    </inkml:context>
    <inkml:brush xml:id="br0">
      <inkml:brushProperty name="width" value="0.08571" units="cm"/>
      <inkml:brushProperty name="height" value="0.08571" units="cm"/>
      <inkml:brushProperty name="color" value="#004F8B"/>
    </inkml:brush>
  </inkml:definitions>
  <inkml:trace contextRef="#ctx0" brushRef="#br0">35 36 7315,'-12'-2'909,"1"-4"-23,7 4-686,-4-6 1,16 8 0,4 0-85,3 0 1,3 0-1,-1 0-21,0 0-95,9 0 0,-7 0 0,6 0 1,-1 0-158,-1 0 0,0 0 1,-5 0-1,-1 0-174,1 0 1,-1-6-897,0 0 1227,1 1 0,-1 5 0,1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17.139"/>
    </inkml:context>
    <inkml:brush xml:id="br0">
      <inkml:brushProperty name="width" value="0.08571" units="cm"/>
      <inkml:brushProperty name="height" value="0.08571" units="cm"/>
      <inkml:brushProperty name="color" value="#004F8B"/>
    </inkml:brush>
  </inkml:definitions>
  <inkml:trace contextRef="#ctx0" brushRef="#br0">1 35 7734,'1'-9'1964,"5"3"1,-4 2-1658,4-2 1,-2 4-624,2-4-1256,-4 4 790,5 2 782,-7 0 0,8 0 0,2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2.245"/>
    </inkml:context>
    <inkml:brush xml:id="br0">
      <inkml:brushProperty name="width" value="0.08571" units="cm"/>
      <inkml:brushProperty name="height" value="0.08571" units="cm"/>
      <inkml:brushProperty name="color" value="#004F8B"/>
    </inkml:brush>
  </inkml:definitions>
  <inkml:trace contextRef="#ctx0" brushRef="#br0">332 36 6407,'-10'-10'984,"3"2"-395,7 8-141,0-7-30,0 5-14,0-6 16,0 8-29,0 0 0,-8 2-255,-4 4 0,2-2 1,-1 7-1,-3 5-22,-1 5 1,-3 0 0,1 11-1,-3 2-2,-3 5 1,2 16 0,-6-1 0,1 6-28,5 6 0,-2 2 0,3 2 0,7-2-90,3-4 0,4-6 0,6-13 0,2-8-119,4-6 1,4-6 0,7 0 0,3-9-160,3-7 0,2 3 0,6-6 0,-2-2-46,2-2 0,-4-2 0,1 0-978,-3 0 874,6 0 1,-10-8-1,6-2 433,-1 0 0,-3-13 0,-6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2.248"/>
    </inkml:context>
    <inkml:brush xml:id="br0">
      <inkml:brushProperty name="width" value="0.08571" units="cm"/>
      <inkml:brushProperty name="height" value="0.08571" units="cm"/>
    </inkml:brush>
  </inkml:definitions>
  <inkml:trace contextRef="#ctx0" brushRef="#br0">18 53 6892,'-8'-9'-458,"7"1"1,-7 6 705,8-4-98,0 4 1,2-6-1,2 7-97,1-5 0,9 4 0,-2-4 0,3 4-142,3 2 1,-1 0 0,1 0-1,1 0-181,4 0 270,-3 0 0,5 0 0,-8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3.122"/>
    </inkml:context>
    <inkml:brush xml:id="br0">
      <inkml:brushProperty name="width" value="0.08571" units="cm"/>
      <inkml:brushProperty name="height" value="0.08571" units="cm"/>
      <inkml:brushProperty name="color" value="#004F8B"/>
    </inkml:brush>
  </inkml:definitions>
  <inkml:trace contextRef="#ctx0" brushRef="#br0">0 34 7452,'0'-10'703,"0"2"-468,0 8 0,0-2 473,0-4-449,0 4 1,0-3 0,0 10-113,0 7 1,0-2-1,0 1 1,0 3-107,0 2 1,0 3 0,0 2 0,0 3-201,0-3 1,0 0 0,0 1-524,0 1 0,0 6-836,0-6 973,8-7 1,-4-3 544,8-7 0,-9 0 0,13-6 0,-6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3.464"/>
    </inkml:context>
    <inkml:brush xml:id="br0">
      <inkml:brushProperty name="width" value="0.08571" units="cm"/>
      <inkml:brushProperty name="height" value="0.08571" units="cm"/>
      <inkml:brushProperty name="color" value="#004F8B"/>
    </inkml:brush>
  </inkml:definitions>
  <inkml:trace contextRef="#ctx0" brushRef="#br0">1 158 7661,'0'-12'206,"0"0"1,0 7-16,0-7 1,0 6-165,0-6 0,8 7 0,3-5-96,5 2 0,3 0-225,4 3 215,-3 3 1,5-8 0,-8 6 0,1-2-150,-1 2 0,1-3 1,-1 1-1,1 2-276,-1 2 0,1 0 504,-1-4 0,1 4 0,-1-5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3.748"/>
    </inkml:context>
    <inkml:brush xml:id="br0">
      <inkml:brushProperty name="width" value="0.08571" units="cm"/>
      <inkml:brushProperty name="height" value="0.08571" units="cm"/>
      <inkml:brushProperty name="color" value="#004F8B"/>
    </inkml:brush>
  </inkml:definitions>
  <inkml:trace contextRef="#ctx0" brushRef="#br0">45 70 7307,'-16'2'277,"5"4"250,-5-4-385,14 6 0,2-8 1,12 0-60,3 0 1,3 0-1,-1-2 1,1-2-80,-1-2 1,1-1 0,-1 3-479,1-2 359,-1 0 0,-5 4 0,-1-2-333,3-2 303,1 1 1,3 5-1,-3-2 1,-1-2-188,-2-2 0,-7 0 0,7 6 332,2 0 0,1-8 0,3-1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4.003"/>
    </inkml:context>
    <inkml:brush xml:id="br0">
      <inkml:brushProperty name="width" value="0.08571" units="cm"/>
      <inkml:brushProperty name="height" value="0.08571" units="cm"/>
      <inkml:brushProperty name="color" value="#004F8B"/>
    </inkml:brush>
  </inkml:definitions>
  <inkml:trace contextRef="#ctx0" brushRef="#br0">88 1 7646,'-12'6'0,"0"1"42,-1 3 0,3-4 0,-2 4 212,-1-3 1,5 1 58,2-2-243,4 4 1,10-1 0,4-3 0,3-4-37,3-2 1,-1 0-1,1 0 1,1 0-142,4 0 1,-3-6 0,3 0 0,-4 1-228,-1-3 1,-1 6-1,1-6 1,-1 2-629,1 0 962,-9 1 0,15-3 0,-5-2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4.745"/>
    </inkml:context>
    <inkml:brush xml:id="br0">
      <inkml:brushProperty name="width" value="0.08571" units="cm"/>
      <inkml:brushProperty name="height" value="0.08571" units="cm"/>
      <inkml:brushProperty name="color" value="#004F8B"/>
    </inkml:brush>
  </inkml:definitions>
  <inkml:trace contextRef="#ctx0" brushRef="#br0">0 36 7472,'0'-12'337,"0"0"-25,0 8-215,0-3 1,0 9 0,0 3-38,0 7 1,0-2 0,0 1 85,0 3 1,0 1 14,0 3-90,8-1 0,-6 1 0,4-1-1,-4 1 0,-2-7 1,0 1-38,0 2 1,0-5-1,0 3-120,0 2-9,0-7 97,0 9 1,0-16 7,0 0 0,0-2 0,0-10-14,0-1 1,2 3-1,2-2 1,1-1 8,-1-3 0,4-1 1,0-1-1,0 1 25,-1-1 1,5 7-1,-6-1 1,0 0 55,1 3 1,1-7 0,6 7 7,-3-1 0,-5 2-128,6 8 0,-2 2 0,1 4-51,-5 5 0,2-1 0,-2 2 0,-2 1-326,-3 3 0,-1 1 0,2 1-575,4-1 0,-4 1 987,4-1 0,4 1 0,-1-1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5.649"/>
    </inkml:context>
    <inkml:brush xml:id="br0">
      <inkml:brushProperty name="width" value="0.08571" units="cm"/>
      <inkml:brushProperty name="height" value="0.08571" units="cm"/>
      <inkml:brushProperty name="color" value="#004F8B"/>
    </inkml:brush>
  </inkml:definitions>
  <inkml:trace contextRef="#ctx0" brushRef="#br0">36 106 7156,'11'0'253,"1"0"0,-6 0-265,5 0-19,-7 0 1,12 0 32,-5 0 0,-1 0-60,2 0 1,-1 0-38,7 0 1,-7-6 75,1 0 1,-8-2 15,2 2 13,3 4 0,-7-13 41,4 3 0,-6 4 146,-6 3-164,4 3 0,-13-4 57,3 0 0,-3 0 120,-3 6-96,9 0 1,-7 0 0,4 0 3,-3 0 0,3 0 0,3 2 0,-1 2-49,0 2 0,6 7 0,-3-3 0,1 2 8,0-1 1,0 1 0,4 6-13,-4-1 1,4 0-1,-3 1 1,3-1 36,2 1 1,0-6-1,2-1-12,3 3 0,5 1 1,8 1-25,-1-5 0,0-3 1,1-8-43,-1 0-38,1 0 1,1 0-20,5 0 0,1 0 1,4-2-81,-6-4 66,-3 4 1,-5-13-1,-1 5 1,-3-1 27,3-1 0,1 0 1,3-3-1,-3 1 14,-3 3 1,2-1 0,-7-4 0,1 3 6,0 1 1,4 1-1,-7-7 6,-1 1 1,0 1 0,0 3-60,2 1 0,0 6-47,-6-6 89,-8 9 1,4-5-162,-8 8 149,8 0 0,-5 0 0,3 0-59,-6 0 1,3 8-14,-3 3 0,8-1 29,-2 2 36,4-9 0,2 13 50,0-4 0,2-3 44,4 3 1,-2-8-1,8 2 51,1-4 1,-3 3 0,2 1-11,1-2 0,-3-2 0,0 0-43,-3 4 1,1-4 0,-4 5 135,2 1-144,0-6 1,-6 8-1,0-4 66,0 5 1,0-1 0,0 2-20,0 1 0,0-3 0,0 2-64,0 1 0,0-3 0,2 0-89,3-3 0,-1 5-223,8-6 1,-6 0 0,5-6-593,3 0 1,1 0 0,3-2 459,-1-4 1,1 2-1,-3-8 1,-1 1 404,-2 1 0,-1-5 0,7 5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6.194"/>
    </inkml:context>
    <inkml:brush xml:id="br0">
      <inkml:brushProperty name="width" value="0.08571" units="cm"/>
      <inkml:brushProperty name="height" value="0.08571" units="cm"/>
      <inkml:brushProperty name="color" value="#004F8B"/>
    </inkml:brush>
  </inkml:definitions>
  <inkml:trace contextRef="#ctx0" brushRef="#br0">64 105 7661,'2'-10'-229,"4"4"1,-4 3 409,4-3 0,-2 4 35,2-4-61,-5 4 0,7 0 19,-8-4 1,2 4 0,2-5 71,2-1 1,0 4-9,-6-8 0,0 7 100,0-7-279,0 8 1,-2-4-1,-4 8-31,-6 0 1,-3 0-1,-3 0-71,1 0 1,5 6-1,3 2-208,1 2 140,2-7 1,0 13 91,0-4 1,8-3 0,10 1 138,3-2 1,3-2-1,-1-6 1,-1 1 13,-5 5 0,5-2 0,-4 8 0,3 1 126,3 3 1,-3 3 0,-1 5 0,-5 5-92,-1 4 0,0 4 0,-4 1 0,2 5-70,-2 2 0,-3-6 0,-1 3 0,0-1-62,0 0 1,-5-2 0,-1-10 0,0-4 61,-2 0 1,4-5 0,-7 1-1,-3-8 0,-1 1 1,-3-8-95,1-2 3,7-2 0,-6-8 0,7-2-84,-1-2 42,-5-1 0,13-14 0,-6-3-756,0 1 410,6-6 1,-6 4 0,8-10 0,0-3-449,0-3 0,2 6 0,2-2 1,4 5 311,2 1 0,-1 5 0,5 3 516,-2 2 0,7-6 0,8 4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6.765"/>
    </inkml:context>
    <inkml:brush xml:id="br0">
      <inkml:brushProperty name="width" value="0.08571" units="cm"/>
      <inkml:brushProperty name="height" value="0.08571" units="cm"/>
      <inkml:brushProperty name="color" value="#004F8B"/>
    </inkml:brush>
  </inkml:definitions>
  <inkml:trace contextRef="#ctx0" brushRef="#br0">1 36 7661,'0'-12'1038,"0"0"-351,0 8-440,0-3-120,0 7 0,2 0 1,2 2-24,1 3 1,7 5 0,-4 6-218,1-5 1,-3 3-1,6-8 58,2-2 0,-5 3 0,3-1-12,1-2 0,-3-2 0,2-2 145,1 0 1,1-2 0,0-2 167,-3-2 1,-5-5 294,6 5-409,-1 0 1,-1 14 0,-4 3 0,-4 7 26,-2 5 1,0 6 0,0 12-21,0 6-75,0-5 1,0 9-1,0-5 1,0 5 41,0 1 1,0-1-1,-2-5 1,-2-5-55,-2-4 0,-2-2 0,4 0 0,-3-2-61,-3-4 0,0-4 0,-3-7 0,1-1-15,-1 0 1,3-7 0,-2-4-1,-1-4 6,-3-2 0,4-8 0,1-3 0,-1-5-53,2-1 0,3-7 0,7-1 0,0-4-201,0-8 1,0 2 0,0-6-635,0 4 664,0 3 0,2-1 1,1 0-1155,3 0 978,8 0 0,-6 6 0,5 2-893,-1 1 1311,0 3 0,5-2 0,0-2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8.088"/>
    </inkml:context>
    <inkml:brush xml:id="br0">
      <inkml:brushProperty name="width" value="0.08571" units="cm"/>
      <inkml:brushProperty name="height" value="0.08571" units="cm"/>
      <inkml:brushProperty name="color" value="#004F8B"/>
    </inkml:brush>
  </inkml:definitions>
  <inkml:trace contextRef="#ctx0" brushRef="#br0">18 228 7332,'-9'10'90,"1"-1"201,8-3 149,0-4-48,0 6-167,0-8 390,0 0-404,8 0 1,-4-6-60,7 0-145,-7-7 1,10 9 0,-6-8-33,1-2 1,-3 5 0,4-3 19,-3-1 0,5 3 1,-4-2 18,2-1 0,-7-3 0,5-1 4,0-1 0,-6 1 1,6-1-6,-1 1 0,-5 5-12,4 0-11,-4 9 38,-2-5-81,-8 8 37,-1 0 1,-3 2 0,2 4-40,3 5 0,-5-1 0,6 2 0,2 1 0,0-3 0,0 2 3,-1 1 0,-1-3 45,6 1 1,2-5 27,4 6 0,3-6 7,9 5 0,-1-7 0,1 2 74,-1-4 0,-5-2 0,-1 0 2,3 0 0,-4 0 153,1 0-167,1 0 0,-2 2 93,-4 4 1,1-2-4,-1 7-115,0-7 0,-6 6 0,-2-4 6,-4 5 1,4-1-1,-4 2 1,3-1 7,-3-1 1,4 6 0,-4-5-89,4 5 1,2-5-761,0 1 276,0 0 1,8-3 0,3-3-208,5-4 0,1-2 1,1 0-1,-3-2 700,-3-4 0,4 4 0,1-21 0,10 4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8.521"/>
    </inkml:context>
    <inkml:brush xml:id="br0">
      <inkml:brushProperty name="width" value="0.08571" units="cm"/>
      <inkml:brushProperty name="height" value="0.08571" units="cm"/>
      <inkml:brushProperty name="color" value="#004F8B"/>
    </inkml:brush>
  </inkml:definitions>
  <inkml:trace contextRef="#ctx0" brushRef="#br0">35 140 7641,'2'-10'478,"4"4"-336,-4-3 1,7 7 117,-3-4-234,4 4-17,7 2 0,-5 0 0,0 0-50,1 0 0,3 0 31,1 0-47,-7 0 1,6 0 49,-5 0 0,3-2 0,-1-2-20,-1-2 1,-8-1 0,4 3-10,-1-2 1,-5-2-1,4 2 1,-6-3 28,-6-9 1,2 9 190,-7 3-163,7 4 1,-12-4-1,5 0 120,-5 2 0,-1 2 0,-1 2 1,1 2 50,-1 4 0,7-2 1,-1 8 247,-1 1-382,-3-5 0,4 7 1,1-3-1,-1 4 24,2 1 1,1-1 0,5-3 0,-2-1-11,2 1 1,2 3-1,2 1 1,2 1-14,4-1 0,4-5 0,7-2 0,1-1-6,-1 1 0,2-6 1,3 2-1,3-4-105,2-2 1,-6 0 0,5 0 0,-3 0-504,0 0 1,1-2 0,-7-4-1539,0-6 2093,1 5 0,-1-9 0,1 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3.667"/>
    </inkml:context>
    <inkml:brush xml:id="br0">
      <inkml:brushProperty name="width" value="0.08571" units="cm"/>
      <inkml:brushProperty name="height" value="0.08571" units="cm"/>
    </inkml:brush>
  </inkml:definitions>
  <inkml:trace contextRef="#ctx0" brushRef="#br0">1 35 6442,'9'0'78,"1"-2"16,-4-3-59,-4 3 0,8-6 5,-5 8 0,5 0-14,8 0 0,-1-2-24,1-4 1,-7 4-1,1-4-11,1 4 1,-3 2 0,2 0-1,1 0 1,-3 0-96,2 0 0,-7 0-140,7 0 1,-6 0 243,6 0 0,-9 0 0,5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29.169"/>
    </inkml:context>
    <inkml:brush xml:id="br0">
      <inkml:brushProperty name="width" value="0.08571" units="cm"/>
      <inkml:brushProperty name="height" value="0.08571" units="cm"/>
      <inkml:brushProperty name="color" value="#004F8B"/>
    </inkml:brush>
  </inkml:definitions>
  <inkml:trace contextRef="#ctx0" brushRef="#br0">122 123 7641,'0'-18'-505,"0"7"712,0-1 0,0 6 0,2-4 155,4 3-169,-4-7 137,6 12 94,-8-13-18,0 5-267,0 0 1,-2 2 0,-4 8 82,-6 0 1,3 0 0,-3 2 0,-2 4-101,-1 6 0,-1 3 1,3 3-1,1-3-61,-1-3 0,5 3 1,2-3-1,4 4-80,2 1 1,0-5-132,0-1 0,2-1 0,4 2 185,5-6 0,-1-5 1,2-1 244,1 0 1,3 0-129,1 0 1,-7 2 0,-4 4 227,-4 6-265,6 3 1,-6 3 0,3 1 0,-3 5-12,-2 5 0,-2 0 1,-2 4-1,-1 4-10,1 0 1,-4-1-1,0-1 1,1 0 10,-1 0 1,-4-6 0,4-2 0,1-1 24,-1-5 1,2-2-1,6-1 83,0-1-278,0 1 1,2-8 0,4-7 0,5-6-89,5-9 1,1-4 0,1-1-973,-1-1 819,1-7 0,-1 4 1,3-6-1598,3 1 1457,-4-5 0,7 10 0,-9-6-1370,0 2 1084,1 1 732,-1 7 0,9-8 0,1-2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0.054"/>
    </inkml:context>
    <inkml:brush xml:id="br0">
      <inkml:brushProperty name="width" value="0.08571" units="cm"/>
      <inkml:brushProperty name="height" value="0.08571" units="cm"/>
      <inkml:brushProperty name="color" value="#004F8B"/>
    </inkml:brush>
  </inkml:definitions>
  <inkml:trace contextRef="#ctx0" brushRef="#br0">0 68 7082,'10'0'304,"-2"-2"59,-8-3-146,0 3-100,0-6 1,0 6 177,0-4 28,0 4 259,0-6-255,0 8 0,2 0 253,4 0-360,-4 0 1,5 2-112,-7 4 0,0-2 0,0 8-50,0 1 0,0 3 0,0 1-46,0 1 0,0-1 0,0 1-74,0-1 42,8-7 0,-6 5 0,6-3-59,0 4 30,-6-7 0,7 5 0,-5-6 0,4-1-17,2 1 0,-5-2 0,7-6-88,2 0 1,-5 0-1,3 0 62,2 0 1,-5-8 0,3-3 74,1-5 1,-3-1 0,0-1 15,-2 1 0,3-1 1,-5 1-1,0-1 75,2 1 1,-6-1 110,3 1-49,5-1 0,-8 1 14,4-1 1,-4 7-1,0 1 27,4 2 0,-4 4 130,3 10-228,-3-4 1,-2 14 0,0-5-31,0 5 0,0-4 1,0-1-1,0 3-102,0 1 1,0 3-62,0-1 1,0 1 0,0-1-566,0 1 1,2-7-785,4 1 0,4-2 950,7 1 0,-5-1 1,0-6 511,1 2 0,-3-1 0,1-5 0,1 0 0,-2 0 0,-2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0.353"/>
    </inkml:context>
    <inkml:brush xml:id="br0">
      <inkml:brushProperty name="width" value="0.08571" units="cm"/>
      <inkml:brushProperty name="height" value="0.08571" units="cm"/>
      <inkml:brushProperty name="color" value="#004F8B"/>
    </inkml:brush>
  </inkml:definitions>
  <inkml:trace contextRef="#ctx0" brushRef="#br0">1 86 7322,'0'-18'10,"0"7"609,0-1 0,0 0 437,0-5-628,0 7 0,6 4-303,-1 12 0,1 4 0,-6 7 0,0 1-157,0-1 0,0 1 0,0-1-819,0 1 668,0-1 1,0 1-1,2-1-495,4 1 397,-4-9 1,6 7-1066,-8-5 675,0 5 671,0-6 0,0 5 0,0-5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0.530"/>
    </inkml:context>
    <inkml:brush xml:id="br0">
      <inkml:brushProperty name="width" value="0.08571" units="cm"/>
      <inkml:brushProperty name="height" value="0.08571" units="cm"/>
      <inkml:brushProperty name="color" value="#004F8B"/>
    </inkml:brush>
  </inkml:definitions>
  <inkml:trace contextRef="#ctx0" brushRef="#br0">18 104 7584,'0'-18'0,"0"1"-133,0-1 0,0 7 0,-2 1 1050,-4 2-173,4-5-1352,-6 11 1,8-4 607,0 12 0,8 3 0,2 9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1.757"/>
    </inkml:context>
    <inkml:brush xml:id="br0">
      <inkml:brushProperty name="width" value="0.08571" units="cm"/>
      <inkml:brushProperty name="height" value="0.08571" units="cm"/>
      <inkml:brushProperty name="color" value="#004F8B"/>
    </inkml:brush>
  </inkml:definitions>
  <inkml:trace contextRef="#ctx0" brushRef="#br0">1 245 7523,'2'-10'435,"4"5"1,-4 1-243,3-2 1,-1 4-56,2-4 1,-2 2 0,8 0 5,1-1 1,-3-9-96,2 2 47,-9 5 1,13-9-64,-4 4-38,-5 5 0,3-7 0,-6 6-70,2-1 79,0-3 0,-4 0 1,1 1-128,3-3 1,0 4 31,-6-1 0,-2 5 66,-4-6 1,-3 8 0,-9-1 8,1 3 0,5 9 11,0 5 1,3-2 0,-3 1-52,6 3 0,4-4 73,2 1-24,0 1 0,2-2 1,2-3 95,2 1-95,8-6 1,-11 6 0,7-6 74,-2 4-32,5-4 1,-3 5 0,8-7 125,-1 0 1,1 0-1,-1 2 13,0 4 1,-5-4 0,0 4 19,1-4 0,-5 0 1,0 2 98,0 1 1,-6 3-6,3-2 1,-3 4-144,-2 7 1,0-5 0,0 0-170,0 1 1,0-3-122,0 1 1,2-1-967,4 2 255,-4-4 1,14-3-10,-5 1 0,5 0 1,1-6 572,1 0 0,-1 0 0,1-2 290,-1-4 0,-5 4 0,-3-5 0,1-1-12,0-4 0,-4 2 1,3-1 235,-1-3 1,4-1 0,-6-3 267,-3 1 0,1 5-181,2 0 0,-2 3-194,8-3 1,-8 2 0,3 7-120,1-3 46,-6 0 0,8 6-100,-4 0 1,3 0 3,9 0 1,-7 0-16,1 0-85,0 0 110,5 0 0,-7-8 34,-4-3 1,1 1-3,-1-2 1,0 6 157,-6-5-97,0 7 0,-2-6 66,-4 4 1,-3 4 0,-7-5 85,4-1 0,3 6 0,3-4 98,-6 4 0,-3 10-89,-3 4 0,1 3 1,1 3-77,5-1 1,1-1 0,6-3 0,-2-1 61,2 1 1,2 3-1,2 1-84,0 1 1,0-1 0,0 1 0,2-3 75,4-3 1,4 3-92,7-3-127,1-4 0,-1 0 0,1-8 0,-1 0-316,1 0 0,-1 0 0,1 0-336,-1 0 1,0 0 0,-1-2-350,-4-4 1,1 2 1028,-7-8 0,8 8 0,-5-3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2.413"/>
    </inkml:context>
    <inkml:brush xml:id="br0">
      <inkml:brushProperty name="width" value="0.08571" units="cm"/>
      <inkml:brushProperty name="height" value="0.08571" units="cm"/>
      <inkml:brushProperty name="color" value="#004F8B"/>
    </inkml:brush>
  </inkml:definitions>
  <inkml:trace contextRef="#ctx0" brushRef="#br0">156 544 7656,'10'-8'395,"3"5"-74,-7-9 1,2 6-95,-2-6 1,-5 7 1,5-7 1,-4 6-104,-2-5-6,0 7 0,-2-4 67,-4 8-124,-3 0 0,-3 0 0,0 0 0,-3 0 17,-6 0 0,1 6 1,-3 1-1,5 3-27,7 4 1,-5-5 0,7 3-321,-1 2 1,-4 1 137,8 3 1,3-3-1,8-3 1,7-4 12,4-1 1,1-5 0,1 4 0,-1-4 36,0-2 0,1 0 0,-1-2 107,1-4-77,-1 4 0,1-13 102,-1 3-24,1-3 0,-7-3 0,-1 1 167,-2-1-119,-2 1 0,-1-3 1,1-1 133,-2-2-189,-2-8 1,-2 9-1,0-7 1,0-4 34,0-5 1,0 1-1,0-4 1,0 4 84,0 2 0,0 0 0,0 2 396,0 4-404,0 4 1,0 23 0,0 8 0,0 9-7,0 9 0,-2 9 0,-2 7 1,-2-1 17,3-2 1,-1 4 0,0 1 300,-2 3-299,0-14 1,6 10-1,0-12 320,0 4-302,0 2 0,0 0 0,0-2 0,0-4 14,0-6 0,6-3 0,2-1 0,1 0-45,5-1 0,2 1 1,1-13-1,2-2-144,5-2 1,-3-2-1,6 0 1,0 0-173,1 0 0,-7 0 0,2 0 0,-3-2-213,-3-4 1,-1 2-1,-3-7-1023,-1-3 1,-8-2-1142,2-1 2558,-5 7 0,-1-5 0,0 5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3.647"/>
    </inkml:context>
    <inkml:brush xml:id="br0">
      <inkml:brushProperty name="width" value="0.08571" units="cm"/>
      <inkml:brushProperty name="height" value="0.08571" units="cm"/>
      <inkml:brushProperty name="color" value="#004F8B"/>
    </inkml:brush>
  </inkml:definitions>
  <inkml:trace contextRef="#ctx0" brushRef="#br0">18 70 8376,'-8'-9'1628,"6"1"-1418,-6 8 0,10-2-129,4-4 1,4 4 0,7-4 0,3 4-38,3 2 1,-2 0 0,6-2 0,0-1-114,1-3 1,-1 0-1,4 6 1,-4-2-35,-2-4 1,4 4-1,-5-4-734,-3 4-121,-9 2-110,3 0 1,-13 2 1067,4 4 0,-4 4 0,-2 7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4.169"/>
    </inkml:context>
    <inkml:brush xml:id="br0">
      <inkml:brushProperty name="width" value="0.08571" units="cm"/>
      <inkml:brushProperty name="height" value="0.08571" units="cm"/>
      <inkml:brushProperty name="color" value="#004F8B"/>
    </inkml:brush>
  </inkml:definitions>
  <inkml:trace contextRef="#ctx0" brushRef="#br0">53 1 7635,'-17'0'736,"-1"0"-83,9 0-322,1 0 1,10 0-160,4 0 0,3 0 0,9 0 0,-1 0-19,1 0 0,5 0 0,2 0 0,0 0-2,1 0 1,3 0-1,-4 0 1,0 0-74,0 0 1,4 0 0,-3 0-188,1 0 60,-6 0 1,4 0 0,-7 0-419,-1 0-532,1 0-615,-8 0 1143,-3 0 0,-22 0 0,-5 0 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7.096"/>
    </inkml:context>
    <inkml:brush xml:id="br0">
      <inkml:brushProperty name="width" value="0.08571" units="cm"/>
      <inkml:brushProperty name="height" value="0.08571" units="cm"/>
      <inkml:brushProperty name="color" value="#004F8B"/>
    </inkml:brush>
  </inkml:definitions>
  <inkml:trace contextRef="#ctx0" brushRef="#br0">70 35 7465,'0'-10'503,"0"3"-108,0 7 800,0 0-204,-8 0-180,6 0-511,-13 0 0,11 0-17,-8 0-259,8 0 0,-5 0 11,3 0-14,4 0 100,-6 0-28,8 0-5,0 0 1,8 0-87,3 0 0,5 0 0,1 0 1,1 0-36,-1 0 1,7 0 0,1 0 0,0 0 23,0 0 0,4 0 0,-3 0 0,1-2 4,4-4 0,-6 4 0,-2-4 1,-3 4 3,-3 2 0,1 0 5,-1 0 10,-7 0 0,-2 2-10,-8 4 1,-2 2-1,-2 5 31,-2-1-24,-8-8 1,7 11 0,-7-3-1,2 3 37,-1 3 0,3-6 0,-1-1 1,-3 3 2,-2 1 1,1 3-1,1-3 1,3-1 36,-3-2 0,4-1 0,-1 7-26,-3-1 1,1 1 0,-1-3 24,2-3-169,8 3 26,-3-13 1,9 6-3,3-8 1,5 0 0,8 0 30,-1 0 1,1 0 0,-1 0 15,0 0 0,-7-8 0,6 6 0,-5-4-3,5 5 0,1 1 1,1 0 17,-1 0 1,-5 5 0,-2 3 0,-1 2-4,1 3 0,-6-3 1,4 4-1,-3 3 0,1 4 0,0 3 0,-6-5 0,0 3 24,0 1 1,0 6-1,-2-4 1,-4 0 58,-5 1 1,1 3 0,-2-6 0,-1 0-18,-3 2 0,-1-5 1,-3 3-1,-1-3 4,-2-3 1,-1 1-1,5-1 49,-4 0-97,3 1 0,-7-8 0,6-5-24,-2-3 0,-1-2 0,9-2-93,3-3 1,4-5 0,8-8 0,0 1-85,0 0 1,6-7 0,2-1 0,2 0-171,3 0 0,3-5 0,1 5 1,1 0-164,-1 0 1,1 3 0,-1 9 0,1 1-103,-1-1 1,-5-1 0,-1 2-360,3 7 721,1-5 0,3 8 1,-1-4 250,1 4 0,-1 2 0,1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7.794"/>
    </inkml:context>
    <inkml:brush xml:id="br0">
      <inkml:brushProperty name="width" value="0.08571" units="cm"/>
      <inkml:brushProperty name="height" value="0.08571" units="cm"/>
      <inkml:brushProperty name="color" value="#004F8B"/>
    </inkml:brush>
  </inkml:definitions>
  <inkml:trace contextRef="#ctx0" brushRef="#br0">18 63 6514,'-8'-10'1269,"6"0"-902,-4 4 0,4 3 422,2-9 51,0 8 27,0-11-642,0 13 0,6 2 1,0 11-1,-2 5 47,-2 1 1,-2 8 0,0 5 11,0 3-141,7 1 0,-5 7 1,4 0-52,-4-2-46,-2-2 1,0 3 0,0 1-352,0-2 189,0-10 0,2 2 1,2-8-1,2-1-695,-2-3 0,-1-3-449,3-5 1,-2-3 738,8-8 0,-8-8 0,3-3 1,-1-5 520,0-1 0,2-1 0,-4-1 0,2-4 0,7 3 0,-3-5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4.614"/>
    </inkml:context>
    <inkml:brush xml:id="br0">
      <inkml:brushProperty name="width" value="0.08571" units="cm"/>
      <inkml:brushProperty name="height" value="0.08571" units="cm"/>
    </inkml:brush>
  </inkml:definitions>
  <inkml:trace contextRef="#ctx0" brushRef="#br0">1 33 6682,'0'-9'630,"0"1"-549,0 8 0,0-2 62,0-4 1,2 4-53,3-4 1,-1 10 0,6 4 0,0 2-20,-1 3 1,1-1 0,4 3 0,-3 5-27,3-1 1,1 3-1,3-1 1,-3 4-54,-3 2 1,4-3 0,-5 3-1,3 0-25,-3 0 1,5-6 0,-6 5-229,-1-1 139,7-13 0,-12 11 0,6-12-649,-3 5 260,7 1 125,-12-7 385,6-2 0,-8-8 0,0 0 0,0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8.229"/>
    </inkml:context>
    <inkml:brush xml:id="br0">
      <inkml:brushProperty name="width" value="0.08571" units="cm"/>
      <inkml:brushProperty name="height" value="0.08571" units="cm"/>
      <inkml:brushProperty name="color" value="#004F8B"/>
    </inkml:brush>
  </inkml:definitions>
  <inkml:trace contextRef="#ctx0" brushRef="#br0">53 140 7642,'-10'-2'-160,"3"-1"345,-1-3 0,4 0 476,-8 6-148,8-8-58,-3 6-361,7-13-1,7 13 1,-3-8 0,8 6 33,2-2-93,1 1 0,3-1 0,-1 0 0,0 0-5,1-2 0,5 6 1,2-5-1,1 1-106,-1 0 0,-2 0 0,-5 6 0,-1-2-284,1-4 1,-1 4-1,1-3-664,-1 3 0,0 2 1025,1 0 0,-8 2 0,-5 3 0,-3-3 0,-2 6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8.579"/>
    </inkml:context>
    <inkml:brush xml:id="br0">
      <inkml:brushProperty name="width" value="0.08571" units="cm"/>
      <inkml:brushProperty name="height" value="0.08571" units="cm"/>
      <inkml:brushProperty name="color" value="#004F8B"/>
    </inkml:brush>
  </inkml:definitions>
  <inkml:trace contextRef="#ctx0" brushRef="#br0">53 35 7624,'-10'8'167,"1"-6"272,3 4 1,2-4 294,-8-2-139,9 0-420,-5 0 0,16 0 1,3 0-89,5 0 0,3 0 0,2 0 0,5-2-46,1-4 1,-4 4 0,4-4 0,0 4-181,1 2 1,-7 0 0,4 0 0,-2-2-527,1-3 1,-1 3-1,-5-4-240,-1 4 1,0 2 904,1 0 0,-1-8 0,1-2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39.515"/>
    </inkml:context>
    <inkml:brush xml:id="br0">
      <inkml:brushProperty name="width" value="0.08571" units="cm"/>
      <inkml:brushProperty name="height" value="0.08571" units="cm"/>
      <inkml:brushProperty name="color" value="#004F8B"/>
    </inkml:brush>
  </inkml:definitions>
  <inkml:trace contextRef="#ctx0" brushRef="#br0">0 228 7934,'0'-12'932,"0"1"-550,0 7 0,0-6 66,0 4-208,0 4 0,2-5 51,4 7 1,-2 1 0,6 5-75,-3 6 1,5-2 0,-4 1-1,0 3-39,-1 1 1,5 5-1,-4 1 1,1 4-87,5 3 0,0-5 1,-1 4-1,-1 0-24,1 0 0,1 0 0,0 3 1,-5-7-18,-1-4 0,6 5 0,-3-1-62,5-2 0,-6-7 0,-3-5-89,1-1 0,-4-2 13,8-6 1,-1 0-44,7 0 127,-9-8 1,1 4 0,-6-7 0,4-1-13,1 2 0,-3-5 0,4 3 1,0-3-12,-1-3 0,-3-1 0,4-2 1,0-3-32,-1 3 1,1-6 0,4-2-1,-5-4 13,-1-2 1,4 0 0,-5 2 0,1 2 13,0 2 1,0 0 0,-4-4 0,1 1-36,-1 3 0,-2 14 0,-2-3 0,0 3-842,0-1-750,0 7 634,0 1 605,0 8 1,0 2-863,0 4 1280,8-4 0,2 13 0,7-5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40.049"/>
    </inkml:context>
    <inkml:brush xml:id="br0">
      <inkml:brushProperty name="width" value="0.08571" units="cm"/>
      <inkml:brushProperty name="height" value="0.08571" units="cm"/>
      <inkml:brushProperty name="color" value="#004F8B"/>
    </inkml:brush>
  </inkml:definitions>
  <inkml:trace contextRef="#ctx0" brushRef="#br0">280 70 7700,'0'-17'904,"0"-1"-535,7 1 1,-3 7 0,8 4-128,2 4 1,-5 2 0,3 2 0,1 4 15,3 6 1,-4 5 0,-1 4 0,1 5 65,-2 1 1,5 4 0,-5 8-1,2 3 5,-1 3 1,-5 2 0,4 5 281,-3 0-396,-1 1 0,0 1 0,0 2 348,-2 3-446,-2-1 1,-2-12 0,0-1 0,0-2 24,0-4 1,0-5-1,-2-4 1,-4-5-72,-6 0 1,-3-6 0,-3 5 0,-1-5-203,-4-1 1,1-3 0,-7-1-1,-4-3-324,-6 3 1,8-1-1,-4 1 1,2-2-453,0 1 0,-1-3 0,1 0 0,3-3 907,7-3 0,4 6 0,1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48.306"/>
    </inkml:context>
    <inkml:brush xml:id="br0">
      <inkml:brushProperty name="width" value="0.08571" units="cm"/>
      <inkml:brushProperty name="height" value="0.08571" units="cm"/>
      <inkml:brushProperty name="color" value="#004F8B"/>
    </inkml:brush>
  </inkml:definitions>
  <inkml:trace contextRef="#ctx0" brushRef="#br0">0 350 6571,'0'-10'41,"0"2"0,0 6-77,0-4 118,0 4 49,0-5-4,0 7 0,2 0 15,4 0 0,-4-2-45,4-4 1,-3 4-50,3-4 1,-2 4 0,6 0 25,-2-4 0,-1 5-17,-1-5 1,-4 2-1,6 0-18,0-2 0,-6-2 1,5 4-1,-1-3-5,0-3 1,2 4-40,-2-5 1,-4-1 0,5-4-31,1 5 0,-6-5 30,4 5 0,-4-5 0,0 1 22,4 3 1,-5-4 18,5 5 0,-4-5-24,-2-1 1,0 5 8,0 0 0,0 7-2,0-7-6,0 8 0,-2-4 50,-4 8 7,5 0-26,-15 0 1,12 2 18,-7 4 1,7-2-61,-2 8 0,4-7 0,0 5 0,-2 0-14,-2 0 0,0-5 55,6 7 0,0 0 19,0 5 0,6-5-33,0-1 1,2-1-1,-4 4 19,2-3 0,7-5-31,-1 6-4,-5-8 1,3 5 0,-4-5-52,6 2 44,-5 0 0,9 0-1,-4 0 1,3 7 27,3-1 0,-9-3 13,-3 3 1,2-6 0,-2 6 42,-2 1 1,-3-3-36,-1 2 1,0-1-4,0 7 0,-1-7 49,-5 1-69,4 0 0,-14-1 100,5 1-98,3-8 0,-2 5-29,4-3 11,4-4 0,-13 6 0,5-6-93,0 4 0,1-4-197,3 3 0,2-3-1271,-8-2 512,9 0 1033,-13-7 0,14-3 0,-6-8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49.840"/>
    </inkml:context>
    <inkml:brush xml:id="br0">
      <inkml:brushProperty name="width" value="0.08571" units="cm"/>
      <inkml:brushProperty name="height" value="0.08571" units="cm"/>
      <inkml:brushProperty name="color" value="#004F8B"/>
    </inkml:brush>
  </inkml:definitions>
  <inkml:trace contextRef="#ctx0" brushRef="#br0">18 71 7164,'0'-18'1387,"0"8"-1078,0-5 0,-2 7 200,-4-4-44,4 5-195,-6 7 1,8 7 0,0 5 223,0 4-379,0 9 0,0 4 1,0 10-1,0 3 50,0 3 0,0 0 0,0 3 0,0-3-137,0-2 0,6-1 0,0-3 1,-2 0-257,-2-6 0,-2 0 0,0-10 0,0-2-995,0-1 1,0-8 244,0-1 1,6-9 645,-1-2 0,7-8 0,-6-9 0,-2-1 332,-2 1 0,-2-2 0,0-5 0,0 5 0,0-6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0.198"/>
    </inkml:context>
    <inkml:brush xml:id="br0">
      <inkml:brushProperty name="width" value="0.08571" units="cm"/>
      <inkml:brushProperty name="height" value="0.08571" units="cm"/>
      <inkml:brushProperty name="color" value="#004F8B"/>
    </inkml:brush>
  </inkml:definitions>
  <inkml:trace contextRef="#ctx0" brushRef="#br0">18 158 7639,'0'-18'142,"-2"1"268,-4-1 1,4 7 278,-4-1-607,4 8 0,4-4 0,2 6 0,4-1-83,2-3 0,3 0 0,9 6-280,1 0 228,0-8 0,2 4 0,3-5-443,-1 1 367,6 2 1,-12 4-1,6-2 1,-2-2-163,-3 2 0,-3 2 0,-1 2 0,-1 0-38,1 0 1,-7 0 0,-1 2 328,-2 4 0,-3-4 0,-5 6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0.468"/>
    </inkml:context>
    <inkml:brush xml:id="br0">
      <inkml:brushProperty name="width" value="0.08571" units="cm"/>
      <inkml:brushProperty name="height" value="0.08571" units="cm"/>
      <inkml:brushProperty name="color" value="#004F8B"/>
    </inkml:brush>
  </inkml:definitions>
  <inkml:trace contextRef="#ctx0" brushRef="#br0">69 35 7444,'-12'6'13,"0"0"1,3 2 0,-5-4 501,3 1 0,7 3-196,-2-2 1,6-4-180,6 4 1,-2-4 0,7-2-1,3 0-104,1 0 1,9-6 0,-1 0-508,-2 2 361,-1-6 1,3 7 0,0-7 0,-2 0-124,-1 0 1,-3 7 0,1-5-1004,-1 0 555,1 6 681,-1-6 0,1 8 0,-1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1.244"/>
    </inkml:context>
    <inkml:brush xml:id="br0">
      <inkml:brushProperty name="width" value="0.08571" units="cm"/>
      <inkml:brushProperty name="height" value="0.08571" units="cm"/>
      <inkml:brushProperty name="color" value="#004F8B"/>
    </inkml:brush>
  </inkml:definitions>
  <inkml:trace contextRef="#ctx0" brushRef="#br0">16 716 8644,'-10'0'313,"5"0"0,10 0-214,7 0 1,-2 0-82,1 0 30,1 0 1,0 0 0,-1 0-40,3 0 44,-6-8 0,7 6 1,-5-5-107,0-1 113,5 6 0,-5-14-83,7 5-17,1-5 0,-7-1 1,-1-1-1,0-1-8,0-4 0,-5 1 0,5-7 0,0-2-49,-1-2 0,-5-2 0,2 0 1,-2-2 75,2-3 1,-4 3 0,4-4 0,-4 6 24,-2 6 0,0-2 0,0 8 1,-2 1 23,-4 3 0,4 1 0,-6 1 90,0-1 38,6 9-127,-13 1 135,13 8-149,-6 8 0,6-4 0,-2 7 214,-1 3-196,-1 1 0,4 3 0,-2 1 0,-2 3 40,2 1 0,2 8 0,0-4 0,-2 2 35,-1 0 0,-1-2 0,6 5 1,0-3-2,0 2 1,0 0 0,0 0-1,0-2-10,0 2 1,0-4 0,0 0 0,2 0-41,4 1 1,-5-7 0,7 0 0,-2-5-159,0-5 0,2-1 0,-4 4-859,1-3 283,1-7-778,2 4 1003,2-8 0,1 0 0,1 0 76,2 0 0,-1-8 1,1-1 375,-3-1 0,1-6 0,5 7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1.777"/>
    </inkml:context>
    <inkml:brush xml:id="br0">
      <inkml:brushProperty name="width" value="0.08571" units="cm"/>
      <inkml:brushProperty name="height" value="0.08571" units="cm"/>
      <inkml:brushProperty name="color" value="#004F8B"/>
    </inkml:brush>
  </inkml:definitions>
  <inkml:trace contextRef="#ctx0" brushRef="#br0">18 140 7410,'0'-17'-240,"0"5"402,0 0 0,0 6 168,0-5-51,0 7-42,0-12 154,0 14-35,0-5 302,0 7-364,0 0 1,-6 2-180,0 3 1,0 5-1,6 8 1,0-1-24,0 1 0,0-7 0,0 1 0,0 1 10,0 3 0,0 1 1,0 1-102,0-1-1,0 1 1,0-1-69,0 1 0,2-7-160,4 1 162,4-8 1,1 4-1,1-8-45,1 0 1,3 0 0,0-2-74,-5-4 122,5 4 1,-9-14 0,7 5 0,-4-5 39,-2-1 0,3-3 1,-5-1-1,-2-2 43,-2 1 1,-2 3-1,0 0 1,0-3-45,0-1 0,-2 6 0,-4 5 1,-6-2-110,-3-1 0,-3 5 0,1 4 0,-1 4-527,1 2 1,0 0-1,-1 0-78,1 0 1,7 2 736,4 4 0,4 4 0,2 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5.168"/>
    </inkml:context>
    <inkml:brush xml:id="br0">
      <inkml:brushProperty name="width" value="0.08571" units="cm"/>
      <inkml:brushProperty name="height" value="0.08571" units="cm"/>
    </inkml:brush>
  </inkml:definitions>
  <inkml:trace contextRef="#ctx0" brushRef="#br0">333 18 6807,'-10'-8'-39,"0"6"350,4-4-152,4 4 1,-7 2 148,3 0-248,4 0 1,-8 2 0,6 4 13,-1 6 1,-7 3 0,4 1 0,0-1-2,1 3 1,-7-5 0,2 11-1,-3-5-9,-3-2 0,7 3 1,-1 1-1,-1 3-59,-3-3 1,-1 0 0,1 1 0,3 1-62,1-2 1,0-1 0,-3-3-35,3 1 1,-2-7 0,9 1-788,1 1-222,2-5 1099,2 0 0,8-8 0,1-8 0,9-2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2.538"/>
    </inkml:context>
    <inkml:brush xml:id="br0">
      <inkml:brushProperty name="width" value="0.08571" units="cm"/>
      <inkml:brushProperty name="height" value="0.08571" units="cm"/>
      <inkml:brushProperty name="color" value="#004F8B"/>
    </inkml:brush>
  </inkml:definitions>
  <inkml:trace contextRef="#ctx0" brushRef="#br0">18 193 7639,'0'-12'122,"0"0"139,0 1 0,-2-1 147,-3 0-20,3 9 1,-6-3-93,8 12 1,0 3 88,0 9-214,0-9 1,0 7 2,0-4-93,0 3 1,0 3 0,0-1-40,0 0 0,0 1 0,2-1-106,4 1 0,-4-1 0,3 1 33,-3-1 0,0-7 0,2-2-60,2-1 0,6-3 50,-7 8 1,9-8 37,-2 2 0,-5-6 0,1-4 88,0-2-83,-6-8 1,8 7 0,-6-7 160,1 2-144,1 1 1,0-7-1,2 1 57,1-1 1,-5 1-4,2-1 1,2 1 21,-2 0 0,1 7 122,-1 4-155,-4 4 0,6 10 0,-6 3-26,4 5 1,-4-4-1,4-1-10,-5 3 0,5 1 1,2 1-60,2-4 1,-4 1-54,5-7 98,-7 0 0,6-6-156,-4 0 143,3 0 1,3 0-42,0 0 38,-9 0 0,7-2 1,-6-4-1,2-6 0,-2-3 0,-2 1 1,-2-1-1,0-5-40,0 1 0,0 0 1,0-1-1,0-1-72,0-2 1,-8-7-1,-2 7 1,-1 2-91,-1 1 1,6 3 0,-4-1 0,1 3-2206,-1 3 625,6 5 1786,-4 7 0,16 7 0,2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3.053"/>
    </inkml:context>
    <inkml:brush xml:id="br0">
      <inkml:brushProperty name="width" value="0.08571" units="cm"/>
      <inkml:brushProperty name="height" value="0.08571" units="cm"/>
      <inkml:brushProperty name="color" value="#004F8B"/>
    </inkml:brush>
  </inkml:definitions>
  <inkml:trace contextRef="#ctx0" brushRef="#br0">1 348 7639,'10'0'126,"-3"0"1,-7-2 0,2-2 160,4-2-92,-4 0 1,8 6 81,-4 0 1,-2 0-196,7 0 0,-1-2 0,3-1-12,-1-3 1,0-6-1,3 4 1,-1-1 15,-2-5 1,-1 4 0,5-1 0,-3-3-9,-1-1 1,-6-3 0,3 1 0,-1-3-30,-4-3 1,-2 4 0,-2-5 0,0 5-114,0 1 1,0 1-169,0-1 140,-8 9 0,0-1 1,-5 6-139,1-2 1,1 2 130,-7 10 0,8 4 0,5 7 105,3 1 1,2-1 0,0 1 0,0-1 91,0 1 1,7-1 0,5 1 13,4-1 1,-1 1-1,-1-1 1,-3 1 63,3-1 1,1-5 0,3-1 0,-3 3 29,-3 1 1,4-3 0,-7 0 0,3-1 108,0-1 0,-9 6-153,3-5 0,-4-1-64,-2 2-207,0-9 0,-8 5 0,-3-6 0,-7 2-403,-5 2 1,2 0 0,-6-6 0,1 0-1750,5 0 2261,-6 0 0,7-8 0,-5-2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4.355"/>
    </inkml:context>
    <inkml:brush xml:id="br0">
      <inkml:brushProperty name="width" value="0.08571" units="cm"/>
      <inkml:brushProperty name="height" value="0.08571" units="cm"/>
      <inkml:brushProperty name="color" value="#004F8B"/>
    </inkml:brush>
  </inkml:definitions>
  <inkml:trace contextRef="#ctx0" brushRef="#br0">158 637 7639,'0'-12'-833,"0"1"1248,0 7 1,0-6 32,0 4-250,8 4 1,-6-7 74,3 3-132,-3 4 0,-2-8 187,0 4 1,0 3-68,0-9 0,0 6-74,0-6 1,-2 9-118,-3-3 0,1 4 0,-8 2 0,-2 0-13,-1 0 1,3 8 0,1 3 0,-3 5-41,-1 1 1,-1 1-1,2-1-66,3 1 18,7-1 1,-10 0-86,9 1 43,-1-1 0,8-1-34,3-4 48,5 3 1,2-13 0,-1 4 0,3-4-10,2-2 1,7 0 0,0-2-1,-2-2-14,-1-2 0,-3-7 0,-1 1 1,-3-2 58,-1 3 1,-2-5-1,3 5 1,-3-5 27,-2-1 1,3-7 0,-5 1 0,0 0 82,2-3 1,-6-1 0,4-8-1,-4 0 53,-2 1 0,0-1 0,0-2 109,0-4-162,0 4 0,-2-11 0,-2 7 0,-2 4 82,2 6 1,2 6-1,0 7 1,-2 1 95,-2-1 0,1 11-160,5 7 1,0 7-1,0 13 1,0 3-83,0 6 0,0 6 0,0 4 1,0 2-39,0-3 1,0 5-1,0-2 1,0-2-79,0-2 0,0 1 1,2-1-1,1-4-277,3 0 0,0-8 1,-6 1-1,2-3-717,4 0 0,-2 0-433,7-5 1178,1-8 0,0-3 1,-1-7 340,3 0 0,-6 0 0,7-2 0,-3-3 0,3-5 0,3-8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4.850"/>
    </inkml:context>
    <inkml:brush xml:id="br0">
      <inkml:brushProperty name="width" value="0.08571" units="cm"/>
      <inkml:brushProperty name="height" value="0.08571" units="cm"/>
      <inkml:brushProperty name="color" value="#004F8B"/>
    </inkml:brush>
  </inkml:definitions>
  <inkml:trace contextRef="#ctx0" brushRef="#br0">1 175 7639,'0'-11'151,"0"-1"0,0 0 222,0-5 1,0 5 255,0 1 97,0-1-55,0 2-412,0 3 0,0 20-173,0 5 1,0 3 0,0-4-1,0 1 39,0-1 1,0 1-1,0-1-89,0 1-74,0-1 0,0 1 0,0-1-28,0 1 0,2-9 1,1-1-1,5-2-77,2 0 1,1-1 0,7-5 39,-1 0 1,1-1 0,-1-3 38,1-2 1,-3-8 0,-1 3 0,-2-5 84,1-1 1,-5-3 0,-2-1 0,-4-2 56,-2 1 0,0-3 1,0 2 9,0 1-73,0 3 1,-2 2 0,-4-1-262,-6 1 93,-3 7 1,-3-4-1,-1 8-575,-4 3 0,3 1 1,-3 2 55,3 0 1,11 7 0,3 5 671,4 4 0,2 1 0,16 1 0,3-1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5.554"/>
    </inkml:context>
    <inkml:brush xml:id="br0">
      <inkml:brushProperty name="width" value="0.08571" units="cm"/>
      <inkml:brushProperty name="height" value="0.08571" units="cm"/>
      <inkml:brushProperty name="color" value="#004F8B"/>
    </inkml:brush>
  </inkml:definitions>
  <inkml:trace contextRef="#ctx0" brushRef="#br0">0 158 7639,'0'-18'-67,"0"9"1,0-1 393,0 4-146,0 4 1,0-7 105,0 3-60,0 4 0,0-8 516,0 4-389,0 4 1,0-3-211,0 10 1,0 5 0,0 8-1,0-1-13,0 0 1,0-3-1,0 2-89,0 3 1,0 2-1,0-3 1,0-1-71,0 1 1,0-7-1,0 1-195,0 2 156,8-7 1,-4 7-98,8-8 56,-9 7 0,13-11-92,-4 4 176,-5-4 0,9-4 12,-4-4 1,1-3-1,1-9 1,-5 1 65,-1-1 0,4 1 0,-6-1 78,-3 1 0,5-1 228,-2 1-205,0-1 0,-4 9-113,4 3 0,-4 6 0,3 6-56,-3 5 46,-2-3 1,0 8-1,0-5-118,0 5 117,0 1 1,2-5-122,4 0 88,-4-1 1,12 1-1,-7-3 1,3-1-22,4-4 1,-5-2-1,3-2 1,2 0-7,1 0 1,3-2-1,-1-4 25,1-5 1,-1-5 0,-1-1-1,-3-1 15,-1 1 1,-8-1 0,1-1 0,-3-2 12,-2-3 1,-2 1 0,-3 6-1,-7-3-222,-4-3 1,-1 9 0,0-1-967,-1 5 749,1-4 0,-1 12 0,1-3-1862,-1 3 2277,9 2 0,1 0 0,8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6.192"/>
    </inkml:context>
    <inkml:brush xml:id="br0">
      <inkml:brushProperty name="width" value="0.08571" units="cm"/>
      <inkml:brushProperty name="height" value="0.08571" units="cm"/>
      <inkml:brushProperty name="color" value="#004F8B"/>
    </inkml:brush>
  </inkml:definitions>
  <inkml:trace contextRef="#ctx0" brushRef="#br0">1 53 7343,'0'-18'1087,"0"1"1,2 7-730,3 4 1,-1 4-52,8 2-186,-8 8 1,5 0 0,-5 5 0,2-1 79,-2 1 0,4 3 0,-2 1 80,-3 1-251,-1-8 0,4 5 1,0-3 25,-2 3 1,-2 3 0,-2-1-57,0 1 0,0-7 1,0 1-6,0 2 1,0-5-154,0 3 30,0-8 131,0 4 1,2-16-5,4-4 1,-2-3 0,7-3-1,1 1 5,-2-1 1,5 1 0,-3-1-23,3 1 34,-5-1 1,5 1-1,-3 1 1,2 3 41,-3 1 0,5 2 0,-5-3 53,5 1 0,1 8-26,1-1 0,-3 5 0,-3 5 0,-6 7 30,-4 4 0,0 7 0,2 0 1,1 0 5,-1 3 1,-2-7-1,-2 4 1,0-1-87,0 1 0,2-4-60,4 5 73,-4-5 0,8-3 0,-6-3-453,1-1 279,9-8 0,-10 3 1,8-7-1102,1 0 737,-5 0 1,7 0 0,-3-2 0,4-3-431,1-7 1,-5 2 0,-1-1 919,3-3 0,1-1 0,3-3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09:58.750"/>
    </inkml:context>
    <inkml:brush xml:id="br0">
      <inkml:brushProperty name="width" value="0.08571" units="cm"/>
      <inkml:brushProperty name="height" value="0.08571" units="cm"/>
      <inkml:brushProperty name="color" value="#004F8B"/>
    </inkml:brush>
  </inkml:definitions>
  <inkml:trace contextRef="#ctx0" brushRef="#br0">210 53 7211,'0'-10'833,"0"-6"-271,0 14-217,0-13 1,-2 13 221,-4-4-100,5 4-353,-15 2-96,6 0 0,-1 0 0,-1 2 34,-2 4 0,-1 4 1,-3 7-1,3 1-4,3-1 0,-3 6 0,5 1 0,-2-1-2,1 2 0,1-5 1,-2 5-1,7-2-30,3 0 1,2 1 0,0-7-1,0 1-50,0-1 1,5-5 0,3-3 0,2-1-97,4-4 0,3-2 1,4-2-258,3 0 294,-1 0 0,-6 0 1,1-2-705,-1-4 562,-7 4 1,6-11 0,-7 5-991,1-2 722,5 6 1,-11-11 502,8 3 0,-8 4 0,11-7 0,-5 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0.119"/>
    </inkml:context>
    <inkml:brush xml:id="br0">
      <inkml:brushProperty name="width" value="0.08571" units="cm"/>
      <inkml:brushProperty name="height" value="0.08571" units="cm"/>
      <inkml:brushProperty name="color" value="#004F8B"/>
    </inkml:brush>
  </inkml:definitions>
  <inkml:trace contextRef="#ctx0" brushRef="#br0">0 51 7639,'0'-17'92,"0"7"0,0 1 493,0 3-343,0 4 1,0-4-63,0 12 0,0-2 0,0 7 0,0 3-5,0 1 1,0 9 0,2 1 0,2 0-13,2 0 1,0 6 0,-6-3 0,2 1-26,4 0 0,-5-2 0,5 4 1,-4-4-18,-2-2 1,0 5 0,0-5-1,0 0-33,0 0 1,0-1 0,0-7-96,0 0 12,0 1 1,0-1 0,0 1-14,0-1-29,0-7 0,0 6-17,0-5 14,0-3 0,0 2 0,0-5 14,0-3-43,0 6 13,0-8-204,0 0 238,0-8 1,2 6-12,4-3 18,-4 3 0,8-4 0,-6-2-13,1-2 0,3 7 1,-4-5 15,2 0 0,7-2 1,-3-7 4,0-1 1,5 7 0,-5-1 0,2-2 4,-1-1 1,-5 3 0,4 1-1,0-1 11,-1 2 0,3-3 1,3 5 31,-3-2 0,4 6-18,-5-1 0,-3 10 0,-2 7 0,-2 4-77,2 1 0,-5 1 0,5-1 0,-4 2-212,-2 5 0,0-5 1,0 4-1,2-3-290,4-3 0,-2 1-779,7-1 940,-7 1 0,12-7 0,-4-1 395,3-2 0,3-2 0,-3-8 0,-3-4 0,1 2 0,-5-8 0,0-1 0,0-3 0,-1-1 0,-3-3 0,2-1 0,-2-2 0,4-1 0,-1 7 0,1-1-162,0 1 0,0 1 1,-4 3 495,1 1 0,3 3 414,-2-3-587,-4 4 1,8 8 0,-6 2 26,1 4-14,1-4 0,-4 8 17,4-5 1,4 3-82,7 4 1,-5-4-82,-1-8 1,-5 0-110,6 0 1,-2-2-55,1-4 0,3-4 109,-8-7 1,-1 5 0,-5 0 13,0-1 1,0 3 53,0-2-33,0 8 0,-2-3 0,-1 5 104,-3-4 0,-8 4-3,3-4 1,-5 4-1,1 4 1,1 2 112,2 2 1,1 7 0,-5-1-71,4 4 0,-1 1 1,5 1-1,0-1-20,1 1 0,1-1 0,6 2 0,0 3-25,0 1 0,0 0 0,0-5-20,0-1 0,8-1 0,1-3 0,5-3-141,3-2 1,-3 0-1,9-5 1,-3 3-68,-3-2 1,6-2 0,1-4-793,-3-4 530,-2 4 0,-3-7 0,-3 5-1437,-1-2 1494,0-8 0,-1 11 0,-1-9 324,-2-2 0,5 7 0,-11-9 0,6 6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0.867"/>
    </inkml:context>
    <inkml:brush xml:id="br0">
      <inkml:brushProperty name="width" value="0.08571" units="cm"/>
      <inkml:brushProperty name="height" value="0.08571" units="cm"/>
      <inkml:brushProperty name="color" value="#004F8B"/>
    </inkml:brush>
  </inkml:definitions>
  <inkml:trace contextRef="#ctx0" brushRef="#br0">1 53 7573,'0'-18'348,"6"7"689,0-1-611,-1 8 0,1-2-173,0 12 0,6 4 0,-4 7-80,1 1 0,-5-1 1,2 1-1,-4-1-62,-2 1 0,6-1 0,-1 0 1,-1 1 14,-2-1 0,-2-5 0,0 0-72,0 1-56,0 3 1,0-5-293,0 1 189,0 0 0,-2-3-19,-3-3 1,3-6 41,-4-6 1,4-3 0,4-9 35,4 1 1,-3-3-1,7-1 1,0-2 17,0 1 1,-5 3 0,7 2-1,0-1 10,-3 1 0,7-1 114,-4 1-58,3-1 1,1 7 0,-3 1 128,-1 2-69,-1 2 1,1 6 175,0 0-246,-1 0 0,-1 8 0,-2 2 241,0-1-227,-6 7 1,7-6-1,-5 7 21,2 1 0,0-1 0,-6 1-25,0-1 1,0 0-1,0 1 8,0-1 1,0-5-1,0 0-27,0 1-18,0-5-112,0 0 52,0-8 1,0-2-68,0-4 118,0-4 0,2-1 0,2-1-53,1-2 46,1 7 0,0-9 1,2 4 0,2-3 0,-5-2 0,7-1 33,2 1 0,-5 1 0,1 2 21,-2 3 0,3 5 0,-3-4-6,2 3 0,-4-1-29,5 2 0,-5 4-109,6-4 85,-8 12 1,5-2 0,-5 8-202,2 1 0,0-3-575,-6 1 344,8 1 0,-6 6-214,3-1 0,-1 1 1,0-1 87,2 0 0,0-5 1,-4 0 576,4 1 0,-4 3 0,13 1 0,-5 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1.075"/>
    </inkml:context>
    <inkml:brush xml:id="br0">
      <inkml:brushProperty name="width" value="0.08571" units="cm"/>
      <inkml:brushProperty name="height" value="0.08571" units="cm"/>
      <inkml:brushProperty name="color" value="#004F8B"/>
    </inkml:brush>
  </inkml:definitions>
  <inkml:trace contextRef="#ctx0" brushRef="#br0">0 35 7493,'18'-12'-95,"-1"1"0,-5 7 0,-1-2 935,3 4 1,-4 4-637,1 4 1,-7 4 0,2 7 0,-4 1-205,-2-1 1,0-5-1,0-1 1,0 3-105,0 1 1,0 3 0,0-1 0,0 1-460,0-1 0,6-5 0,0 0-855,-2 1 1418,-3-5 0,7 7 0,2-5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5.725"/>
    </inkml:context>
    <inkml:brush xml:id="br0">
      <inkml:brushProperty name="width" value="0.08571" units="cm"/>
      <inkml:brushProperty name="height" value="0.08571" units="cm"/>
    </inkml:brush>
  </inkml:definitions>
  <inkml:trace contextRef="#ctx0" brushRef="#br0">0 33 6105,'2'-9'592,"4"3"-451,-4 4 1,6 0 333,-8-4-325,7 4 0,-5-4 0,4 12-62,-4 6 0,-2-3 0,0 3-75,0 2 29,0 1 0,0 3 0,0-1 1,0 1-88,0-1 0,0 1 0,0-1 0,0 0-66,0 1 1,2-6-1,2-1-236,2 3 0,0 1-313,-6 3 151,0-1 509,0-7 0,0-2 0,0-8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1.236"/>
    </inkml:context>
    <inkml:brush xml:id="br0">
      <inkml:brushProperty name="width" value="0.08571" units="cm"/>
      <inkml:brushProperty name="height" value="0.08571" units="cm"/>
      <inkml:brushProperty name="color" value="#004F8B"/>
    </inkml:brush>
  </inkml:definitions>
  <inkml:trace contextRef="#ctx0" brushRef="#br0">18 115 7639,'0'-17'84,"0"0"0,0 5 0,-2 0 0,-1-1 358,-3-3 1,0 5-634,6-1-1373,0 8 1564,0 4 0,0 10 0,0 7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1.697"/>
    </inkml:context>
    <inkml:brush xml:id="br0">
      <inkml:brushProperty name="width" value="0.08571" units="cm"/>
      <inkml:brushProperty name="height" value="0.08571" units="cm"/>
      <inkml:brushProperty name="color" value="#004F8B"/>
    </inkml:brush>
  </inkml:definitions>
  <inkml:trace contextRef="#ctx0" brushRef="#br0">140 71 7522,'8'-10'8,"-5"-4"0,7 7 294,-2-3 0,-2 4 72,-6-5-302,0 7 100,0-4 0,-2 8-5,-4 0 1,2 0 0,-8 0 101,-1 0 1,-3 8-1,-1 3-9,-1 5 1,7-1 0,-1-1 131,-1-2-312,5-1 1,-6 7-1,8-1 1,1 1 17,-3-1 0,6-5 0,-4-1 0,4 3-40,2 1 0,0 3 1,2-3-1,4-3-87,6-6 0,3 2 0,2-3 0,1-1-85,-1-2 0,3-2 0,1 0 0,2 0-436,-1 0 1,-3 0 0,-1-2 0,-1-2-484,1-1 0,-7-7-225,1 6 1258,0-7 0,-3 3 0,-1-8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2.395"/>
    </inkml:context>
    <inkml:brush xml:id="br0">
      <inkml:brushProperty name="width" value="0.08571" units="cm"/>
      <inkml:brushProperty name="height" value="0.08571" units="cm"/>
      <inkml:brushProperty name="color" value="#004F8B"/>
    </inkml:brush>
  </inkml:definitions>
  <inkml:trace contextRef="#ctx0" brushRef="#br0">36 726 7639,'17'-15'2,"-1"1"204,-5 2 1,-1 8 0,-4-3 75,5-1 0,-1 4-73,2-8 1,-1 1-12,7-7 1,-8 7 37,-5-1-125,-3 0 1,-4 1-1,-3 1 25,-7 2 0,-4 4 0,-1 8 1,-1 4-50,1 2 1,0-4 0,1 5-1,2 3-75,3 1 1,1 3-151,-2-1 1,5 1 3,7-1 75,0-7 0,2-2 0,3-8 51,7 0 0,4 0 1,1 0 98,1 0 0,-1-2 122,0-4 1,1 4-138,-1-4 1,1 4-79,-1 2 1,-5 0 0,-2 2-115,-3 4 1,7-4-60,-2 4 0,3-4 0,3-2 154,-1 0 0,-5 0 0,-1 0 122,3 0-43,-6 0 1,7-8 126,-3-4-169,-4-3 0,5-3 1,-5 1-1,0-1 8,0 1 1,3-6 0,-5-3 0,0-1-46,2-4 0,-6-8 1,3-3-1,-3-3 42,-2-4 1,0 5 0,0-1-1,-2 1 40,-3-1 0,1 8 1,-8 2-1,0 10 187,3 5 1,-7 9-1,5 1 1,-3 4-31,2 8 1,-3 8 0,5 13-1,-2 6 53,1 4 1,7 8 0,-2 2 193,4 1-355,2 3 0,0 0 0,0-3 0,0-1 32,0-4 0,8 3 0,4-3 0,3-4-38,3-4 0,-1-4 0,2 2 0,5-5-507,5-5 0,4-7 0,0-3 0,-2-1-261,-2-4 1,-6-2 0,4-4-1,-1-2 664,-5-2 0,6-15 0,0 2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3.417"/>
    </inkml:context>
    <inkml:brush xml:id="br0">
      <inkml:brushProperty name="width" value="0.08571" units="cm"/>
      <inkml:brushProperty name="height" value="0.08571" units="cm"/>
      <inkml:brushProperty name="color" value="#004F8B"/>
    </inkml:brush>
  </inkml:definitions>
  <inkml:trace contextRef="#ctx0" brushRef="#br0">0 45 7212,'10'-12'771,"-4"1"1,-3 5 164,3-6-721,-4 8 0,6 4 0,-8 12 0,0 4 29,0 1 0,0 6 0,0 3-181,0 1-17,0 2 1,0 6-1,0 0-499,0 0 306,0-8 1,0 6 0,0-4 0,0 2-193,0-2 0,0-4 0,0-7 0,0-1-836,0 1 0,2-3 1175,4-3 0,-4-4 0,5-8 0,-7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3.702"/>
    </inkml:context>
    <inkml:brush xml:id="br0">
      <inkml:brushProperty name="width" value="0.08571" units="cm"/>
      <inkml:brushProperty name="height" value="0.08571" units="cm"/>
      <inkml:brushProperty name="color" value="#004F8B"/>
    </inkml:brush>
  </inkml:definitions>
  <inkml:trace contextRef="#ctx0" brushRef="#br0">1 175 7538,'0'-18'0,"0"1"0,0 0 177,0-1 1,0 1 0,0-1 185,0 1 1,2 5-1,2 0-184,2-1 1,7 5 0,-1 2-15,3 4 0,3 2 0,-1 0 1,1 0 38,-1 0 1,-5 8-1,-1 4-103,3 3 1,-6 3 0,-2-1-147,-4 1 46,-2-1 0,0 1 0,-2-1-235,-4 0 4,-4 1 0,-7-3 0,-1-1 1,1-2-606,-1 1 1,7-3 0,-1 0-852,-2-3 1686,-1-1 0,5 2 0,2 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4.154"/>
    </inkml:context>
    <inkml:brush xml:id="br0">
      <inkml:brushProperty name="width" value="0.08571" units="cm"/>
      <inkml:brushProperty name="height" value="0.08571" units="cm"/>
      <inkml:brushProperty name="color" value="#004F8B"/>
    </inkml:brush>
  </inkml:definitions>
  <inkml:trace contextRef="#ctx0" brushRef="#br0">53 88 7626,'0'-12'285,"0"1"0,-2 1 61,-4-2 1,4 3-112,-3 3-22,3 4 0,0-6-72,-4 8 8,4 0 1,-6 2 0,8 4-55,0 6 1,-6 3 0,1 3-49,1-1 1,2-5 0,2-1-1,0 3 6,0 1 1,0-3 0,2 0-63,3 1 1,-1-5 0,6 0 0,0-2-88,-1 0 1,3-1 0,6-5 0,-1 0-35,0 0 1,1-2 0,-1-1-1,1-5 102,-1-2 1,-5 0 0,-2-3-1,-1 1 8,1-1 1,-6-3 0,2-1-124,-4-1 128,-2 1 0,-8 1 0,-6 3-541,-7 1 392,2 0 1,-7 3 0,9 3-995,-1 4 349,1 2 809,0 0 0,-1 0 0,1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4.658"/>
    </inkml:context>
    <inkml:brush xml:id="br0">
      <inkml:brushProperty name="width" value="0.08571" units="cm"/>
      <inkml:brushProperty name="height" value="0.08571" units="cm"/>
      <inkml:brushProperty name="color" value="#004F8B"/>
    </inkml:brush>
  </inkml:definitions>
  <inkml:trace contextRef="#ctx0" brushRef="#br0">1 78 7626,'0'-18'-79,"0"9"0,0-7 399,0 4 191,0 5-118,0-9 0,0 16-196,0 0 0,0 8 0,0 9 0,0 3 6,0 3 0,0-4 1,0 7-1,0-3 10,0 0 0,0 6 1,0-5-1,0-1-28,0 2 1,0-4 0,0 7 0,0-3-43,0-4 0,0-1 0,0-3 0,0 1-128,0-1 0,0 0 0,0 1-458,0-1 99,7-7-300,-5 6 1,14-14 221,-5 3 0,-1-3 1,2-4 90,1-3 0,1 1 0,-1-6 1,-3 0-1,-2 1 1,0-1 0,-4-4 0,3 3 69,3-3 0,-6 4 0,2-1 261,-4-3 0,4 4 0,-1-1 0,9-1 0,-4-5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5.084"/>
    </inkml:context>
    <inkml:brush xml:id="br0">
      <inkml:brushProperty name="width" value="0.08571" units="cm"/>
      <inkml:brushProperty name="height" value="0.08571" units="cm"/>
      <inkml:brushProperty name="color" value="#004F8B"/>
    </inkml:brush>
  </inkml:definitions>
  <inkml:trace contextRef="#ctx0" brushRef="#br0">87 70 7626,'-17'0'-374,"5"0"0,1 0 1277,-3 0-200,6 0-279,-7 0-247,13 0-109,-6 0 0,10 0 1,4 0-1,5 0-66,5 0 1,1 0 0,1 0 0,1 0-192,5 0 0,-3-6 0,6 0 0,0 1-310,0-3 1,-5 6 0,3-4 0,-2 2 498,1-2 0,-1 4 0,-6-13 0,1 5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5.594"/>
    </inkml:context>
    <inkml:brush xml:id="br0">
      <inkml:brushProperty name="width" value="0.08571" units="cm"/>
      <inkml:brushProperty name="height" value="0.08571" units="cm"/>
      <inkml:brushProperty name="color" value="#004F8B"/>
    </inkml:brush>
  </inkml:definitions>
  <inkml:trace contextRef="#ctx0" brushRef="#br0">35 122 7460,'17'-2'266,"1"-3"1,-6 3 0,-1-4-194,3 4 0,-4 2 0,1 0-73,3 0 0,-5 0 0,3 0 75,2 0 1,-5 0-130,3 0 1,0-2-90,5-4 135,-7 4 1,0-5 0,-7 5-41,3-4 1,6 2-54,-6-8 1,0 6 51,-6-5 0,0 5 36,0-6 1,0 6 0,-2-3 84,-4 1 1,2 2 0,-8 6 58,-1 0 1,-3 0 0,-1 0-1,-1 0 20,1 0 0,-1 0 0,1 2 196,-1 4-211,1 4 1,5 1-1,1 1 1,-3 0-1,-2-3 1,5 7-1,1-5 1,0 5-15,1 1 1,5 1-1,-2-1-33,4 1 1,2-1-1,2 1 1,4-1-30,5 1 0,1-7 0,4-1 0,3-2-171,0-4 0,7 3 0,-1-1 0,0-2-330,0-2 1,4-2-1,-5 0 1,-3 0-169,-1 0 1,-3-6 0,0-2 608,1-1 0,-1-3 0,1-5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6.080"/>
    </inkml:context>
    <inkml:brush xml:id="br0">
      <inkml:brushProperty name="width" value="0.08571" units="cm"/>
      <inkml:brushProperty name="height" value="0.08571" units="cm"/>
      <inkml:brushProperty name="color" value="#004F8B"/>
    </inkml:brush>
  </inkml:definitions>
  <inkml:trace contextRef="#ctx0" brushRef="#br0">0 35 7659,'0'-12'722,"2"3"256,4 1-834,-4 2-26,6 14 0,-8-4 0,0 7 53,0 3 0,0 2 0,0 1-43,0 1 0,0-1 0,0 0-71,0 1 0,0-1 1,0 1-73,0-1 1,0-5 31,0 0 0,0-7-26,0 7-97,0-8 55,0 4 0,2-8 11,3 0 1,-3-8-1,6-2 16,0 1 0,-4-7 0,7 4 17,3-3 1,1-3-1,3 1 1,-3-1 53,-3 1 0,4 1 1,-5 3-1,5 3 109,1 2 0,-5-3 1,0 5-2,1 2 1,3 2-1,-1 4-105,-3 4 1,1 4-1,-7 7 1,-2 1-301,-2-1 1,0 0-919,4 1 762,-4-1 0,7 1 1,-5-1-702,2 1 0,8-1 304,-3 1 803,5-1 0,1-7 0,1-2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6.023"/>
    </inkml:context>
    <inkml:brush xml:id="br0">
      <inkml:brushProperty name="width" value="0.08571" units="cm"/>
      <inkml:brushProperty name="height" value="0.08571" units="cm"/>
    </inkml:brush>
  </inkml:definitions>
  <inkml:trace contextRef="#ctx0" brushRef="#br0">36 18 7695,'-12'0'-83,"1"0"1,7-2-171,-2-4 237,4 4 0,4-6 0,4 8 41,5 0 19,5 0 1,1 0-1,1 0-38,-1 0-20,9 0 1,-5 0 0,6 0 0,-2 0 13,-3 0 1,3 0 0,-2 0 0,-2 0-123,-1 0 0,-3 0 0,1 0-225,-1 0 1,-5 0 346,0 0 0,-9 0 0,5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6.420"/>
    </inkml:context>
    <inkml:brush xml:id="br0">
      <inkml:brushProperty name="width" value="0.08571" units="cm"/>
      <inkml:brushProperty name="height" value="0.08571" units="cm"/>
      <inkml:brushProperty name="color" value="#004F8B"/>
    </inkml:brush>
  </inkml:definitions>
  <inkml:trace contextRef="#ctx0" brushRef="#br0">1 183 7633,'0'-17'0,"0"-1"8,0 1 0,0-1 0,0 1 200,0 0 1,0-1-1,0 1 179,0-1 0,2 7-53,4-1 1,-2 10-161,7 2 1,-7 10 0,2 11-1,-4 4-6,-2 2 1,2 1-1,2 3 1,2-2-29,-3 2 1,-1 2 0,-2 0 0,0-2-114,0-2 1,0-8 0,0 2 0,0-1-308,0 1 0,0-3 0,0 3-792,0-4 1,2-9-1144,4-4 2215,-4-4 0,14-2 0,-7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6.822"/>
    </inkml:context>
    <inkml:brush xml:id="br0">
      <inkml:brushProperty name="width" value="0.08571" units="cm"/>
      <inkml:brushProperty name="height" value="0.08571" units="cm"/>
      <inkml:brushProperty name="color" value="#004F8B"/>
    </inkml:brush>
  </inkml:definitions>
  <inkml:trace contextRef="#ctx0" brushRef="#br0">1 88 7641,'0'-18'682,"0"9"1,0-1-535,0 4 1,7 4 0,5-4-260,4 4 1,3 2 0,2-2 0,3-1-42,-3-3 0,4 0 1,0 6-758,3 0 620,-7 0 0,4 0 289,-7 0 0,7-8 0,2-2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7.041"/>
    </inkml:context>
    <inkml:brush xml:id="br0">
      <inkml:brushProperty name="width" value="0.08571" units="cm"/>
      <inkml:brushProperty name="height" value="0.08571" units="cm"/>
      <inkml:brushProperty name="color" value="#004F8B"/>
    </inkml:brush>
  </inkml:definitions>
  <inkml:trace contextRef="#ctx0" brushRef="#br0">0 1 9125,'10'17'500,"-4"1"0,-4-1-541,-2 1 0,2-1 1,2 1-1,2-1-187,-3 1 0,5-7 0,-2 1 0,-2 1-727,-2 3 0,0-4 955,4-1 0,-4 1 0,5 5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7.219"/>
    </inkml:context>
    <inkml:brush xml:id="br0">
      <inkml:brushProperty name="width" value="0.08571" units="cm"/>
      <inkml:brushProperty name="height" value="0.08571" units="cm"/>
      <inkml:brushProperty name="color" value="#004F8B"/>
    </inkml:brush>
  </inkml:definitions>
  <inkml:trace contextRef="#ctx0" brushRef="#br0">1 97 7752,'0'-17'0,"0"-1"0,0 1 777,0-1-534,0 1-614,0 7 0,0 10 371,0 12 0,7 3 0,3 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08.096"/>
    </inkml:context>
    <inkml:brush xml:id="br0">
      <inkml:brushProperty name="width" value="0.08571" units="cm"/>
      <inkml:brushProperty name="height" value="0.08571" units="cm"/>
      <inkml:brushProperty name="color" value="#004F8B"/>
    </inkml:brush>
  </inkml:definitions>
  <inkml:trace contextRef="#ctx0" brushRef="#br0">228 555 7293,'6'-12'-235,"0"1"0,-1 5 1,-3-4 489,4 3 0,-4-1-18,4 2 0,-4 2-26,-2-8 0,0 7 70,0-7 0,-8 8 98,-4-2-250,-11 4 1,4 4-1,-5 2 1,5 4 20,2 2 1,-7 1 0,1 5-1,2-3-72,1-1 0,5 0 0,1 5 0,4 1-184,3-1 1,1-5-1,6-1-26,0 3 0,2-6 1,4-3-1,5-3 83,5-2 1,1 0 0,1 0 0,-1 0 23,1 0 0,-1 0 1,1-2 114,-1-3 0,1 3 0,-1-6 239,0 0-249,-7 6-13,6-5-62,-14 7 0,7 0 1,-5 1-4,2 5 1,2 2 0,-4 6-26,1-3 0,9-5-12,-2 6 0,3-8 1,3 1 6,-1-3 1,-5 4 0,-1 0 3,3-2 0,2-2 0,1-4-30,0-4 1,-5 2-1,0-7 65,1-3 1,1-2 0,0-1 0,-5-2 20,-1-5 0,0 3 0,-4-8 0,3-4-22,3-6 0,-6 0 0,4-7 0,-2-3 42,-1-1 0,1 3 0,-6 2 0,0 3 106,0 3 1,0 10 0,0 6 0,0 3 187,0 3 1,-8 7 0,-1 6-217,-1 8 1,-5 2 0,5 9 0,-2 7 24,1 3 1,7 4 0,-4 6 0,2 2-7,0 4 0,-2-5 0,5 5 0,-3-4 13,2-2 0,2 0 0,2 0 0,0 0 20,0 0 1,0-6 0,2 0 0,2 0-70,2-2 1,7-7 0,-1-9 0,3 1-163,3-2 1,5 3-1,2-7 1,1-2-278,-1-2 0,4-2 0,-4 0 0,0-2-273,1-4 0,-3 4 0,-6-4-2074,1 4 2673,-9-5 0,7-3 0,-6-8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1.313"/>
    </inkml:context>
    <inkml:brush xml:id="br0">
      <inkml:brushProperty name="width" value="0.08571" units="cm"/>
      <inkml:brushProperty name="height" value="0.08571" units="cm"/>
      <inkml:brushProperty name="color" value="#004F8B"/>
    </inkml:brush>
  </inkml:definitions>
  <inkml:trace contextRef="#ctx0" brushRef="#br0">403 35 6762,'0'-9'1148,"0"1"-821,0 8-83,0-8-51,0 6 47,0-6 0,0 8 134,0 0-298,-8 0 0,4 0 0,-8 0 1,1 2 6,1 4 0,-6-2 0,5 6 0,-5-1 6,-1 1 1,-1 2 0,1 5 0,-3 1 12,-3-1 1,4 3-1,-4 1 1,3 4 4,3 2 0,-1 2 1,1 6-9,-1 0-54,1 0 0,-1 2 0,3 2 0,1 4 14,3 1 1,7 3 0,-2 3-20,4-3-4,2-5 1,0-1 0,0 0-1,0-2 19,0-2 1,6-4-1,2-2 1,1-4-41,5-2 0,-4-2 1,1-5-1,1-1-97,-3 1 0,7-1 1,-4-1-221,3-5 0,-3 3 0,-1-8-208,3-2 1,-4-2-1,1-2-109,3 0 0,0-2 0,-1-2 1,-3-4 618,-2-2 0,5-1 0,-3-7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3.812"/>
    </inkml:context>
    <inkml:brush xml:id="br0">
      <inkml:brushProperty name="width" value="0.08571" units="cm"/>
      <inkml:brushProperty name="height" value="0.08571" units="cm"/>
      <inkml:brushProperty name="color" value="#004F8B"/>
    </inkml:brush>
  </inkml:definitions>
  <inkml:trace contextRef="#ctx0" brushRef="#br0">158 53 7345,'0'-10'-394,"0"0"480,0 5 157,0 3-7,0-6 0,0 6 299,0-4-113,0 4-259,0-6 0,-2 8-203,-4 0 85,4 0 1,-7 0 26,3 0 0,-4 2-13,-7 4 0,5-2 1,0 8-9,-1 1 0,3 3 1,0 1-1,1 1 10,-1-1 1,4-1 0,-4-1-79,3 3 1,1 1 0,6 10-1,0-6 18,0-3 1,0-8-1,0-1 21,0 3 1,2 1 0,4 1-8,5-5 0,-1-3 0,2-6-29,1 4 16,-5-4 0,8 6 1,-5-8-5,5 0 0,-5-6 1,-1-2-45,-2-2 1,3 5 0,-3-5-37,2 2 1,-6-6 14,2 3 1,-3-3 0,1 1 8,2 1 0,0 6 1,-6-5 0,0-3 0,6 4-3,0-1 0,1 5 59,-1-6-18,-4 8 1,6-5 0,-6 5-9,4-2 47,-4 0 49,5 6 1,-5 0 39,4 0 1,-4 8 20,4 3 1,-4 5-25,-2 1 1,0 1-31,0-1 0,-2 1-35,-4-1-9,4-7 0,-6 6-73,8-5 0,0 5-354,0 1 1,-2-5-172,-3-1 0,3-5-729,-4 6 1295,4-8 0,8 2 0,0-12 0,7 4 0,-3-6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4.171"/>
    </inkml:context>
    <inkml:brush xml:id="br0">
      <inkml:brushProperty name="width" value="0.08571" units="cm"/>
      <inkml:brushProperty name="height" value="0.08571" units="cm"/>
      <inkml:brushProperty name="color" value="#004F8B"/>
    </inkml:brush>
  </inkml:definitions>
  <inkml:trace contextRef="#ctx0" brushRef="#br0">1 45 7288,'0'-18'-295,"0"9"918,0-7-364,0 14 1,0 2-144,0 12 1,0 3 0,0 3-236,0-1 0,0 1-764,0-1 586,0-7 1,0 6-371,0-5 551,0-3 1,0 2 115,0-5 0,7-3 0,3 6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4.369"/>
    </inkml:context>
    <inkml:brush xml:id="br0">
      <inkml:brushProperty name="width" value="0.08571" units="cm"/>
      <inkml:brushProperty name="height" value="0.08571" units="cm"/>
      <inkml:brushProperty name="color" value="#004F8B"/>
    </inkml:brush>
  </inkml:definitions>
  <inkml:trace contextRef="#ctx0" brushRef="#br0">18 105 7590,'0'-17'0,"0"-1"-309,0 1 1,-6 0 401,0-1-600,1 8 167,5 3 1,1 12 339,5 1 0,4 8 0,7-4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5.085"/>
    </inkml:context>
    <inkml:brush xml:id="br0">
      <inkml:brushProperty name="width" value="0.08571" units="cm"/>
      <inkml:brushProperty name="height" value="0.08571" units="cm"/>
      <inkml:brushProperty name="color" value="#004F8B"/>
    </inkml:brush>
  </inkml:definitions>
  <inkml:trace contextRef="#ctx0" brushRef="#br0">1 16 7072,'0'-10'422,"0"4"-130,0 12 0,0 4 0,0 7 0,0 1-142,0-1 1,0 0 0,0 1 0,0-1 17,0 1 1,0 1 0,0 3 0,0 1 22,0-2 1,0-1 0,0-3-100,0 1 6,8-9 0,-6 7 0,3-5-17,-3 5-132,-2-6 0,0 5 44,0-3 0,0 3-91,0 3-55,0-9 118,0-1 0,2-8-80,4 0 0,-4-8 48,4-3 1,4-5-105,1-1 100,-3-1 0,6 7 1,-7-1-12,3-1 71,-6 5 1,11-6 0,-3 6 16,4-1 1,1 3-1,1-4 15,-1 2 0,-5 3 1,-1 5 47,3 0 0,-6 2 0,-3 3 28,-3 7 1,-2 4 0,0 1-64,0 0 1,-2 1 0,-3-1 0,-7-1-130,-3-4 0,3 1 1,0-5-1,-1 0-82,-3-1 0,1 1 0,1-4-866,2 2 585,1 0 0,-1-6-699,0 0 736,9 0 421,-5 0 0,0-8 0,-2-2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7.223"/>
    </inkml:context>
    <inkml:brush xml:id="br0">
      <inkml:brushProperty name="width" value="0.08571" units="cm"/>
      <inkml:brushProperty name="height" value="0.08571" units="cm"/>
    </inkml:brush>
  </inkml:definitions>
  <inkml:trace contextRef="#ctx0" brushRef="#br0">1 18 6908,'8'-10'783,"-5"2"-478,9 8 0,-6 2-167,6 4 1,-1 2-1,5 6-24,-5-3-37,5 1 1,-6 5-1,7 1 1,1-1-60,-9 1 0,7-1 0,-5 3-45,5 3-42,1-4 1,1 8 0,-1-5 0,1 1-83,-1-2 1,-5-1 0,0-3-1,-1 1-61,-1-1 1,3-5-1,-5-2 1,0-1-622,0 1 187,5-6 646,-11 4 0,6-16 0,-8-2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5.802"/>
    </inkml:context>
    <inkml:brush xml:id="br0">
      <inkml:brushProperty name="width" value="0.08571" units="cm"/>
      <inkml:brushProperty name="height" value="0.08571" units="cm"/>
      <inkml:brushProperty name="color" value="#004F8B"/>
    </inkml:brush>
  </inkml:definitions>
  <inkml:trace contextRef="#ctx0" brushRef="#br0">1 68 7487,'0'-17'-256,"0"5"439,0 0 1,0 7 220,0-7-234,0 8 1,0-2 0,0 12-19,0 6 1,0 3-1,0 3 1,0-1 40,0 1 1,0 1 0,0 2 35,0 3-135,0-1 0,0-4 1,0 3-28,0 1 33,0 0 0,2-5 0,1-1-8,3 1-83,0-1 0,-6 1 0,0-1 35,0 0 1,0-5 0,2-2-105,4-2 1,-4-1-51,4-1 72,-4-4 1,-2 4-1,0-12-24,0-6 1,0 3-1,1-3-117,5-1 1,-2-3-145,8-1 292,-8-1 0,9 6 0,-5 3 38,2 1-44,-6-6 1,11 11 0,-3-7 103,3 2 0,-3 2 0,0 6 14,1 0 0,1 2 52,-3 4 1,3-2 0,-8 8-96,-2 1 1,-4 3-1,-6 1-85,-6 1 1,-3-3 0,-3-1 0,1-5-260,-1-1 1,1 0 0,-1-4 0,1 2-732,-1-3 0,1-1 1037,0-2 0,7 0 0,2 0 0,8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6.410"/>
    </inkml:context>
    <inkml:brush xml:id="br0">
      <inkml:brushProperty name="width" value="0.08571" units="cm"/>
      <inkml:brushProperty name="height" value="0.08571" units="cm"/>
      <inkml:brushProperty name="color" value="#004F8B"/>
    </inkml:brush>
  </inkml:definitions>
  <inkml:trace contextRef="#ctx0" brushRef="#br0">140 88 6180,'0'-10'1106,"0"3"-960,0 7 55,0 0 82,0-8-14,0 6 0,0-8 126,0 4-286,0 5 1,0-9-101,0 4 1,0 2-104,0-8 1,-2 9-51,-4-3 1,2 4 122,-7 2 0,5 0 1,-4 2 8,2 4 1,-3-3 0,5 9 4,2 2 0,-4-5 22,3 3 17,-1 0 1,6-1 0,0 1 46,0 2 1,6-5 0,1 1 0,1 0 51,0-1 1,0-3 0,-3 6 63,7 1 0,-2-3 79,1 2-406,-7-1 1,2 7-121,-12-1 1,2-7 0,-7-4-1,-3-4-205,-1-2 1,-3 0 0,1 0 456,-1 0 0,1 0 0,-1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7.377"/>
    </inkml:context>
    <inkml:brush xml:id="br0">
      <inkml:brushProperty name="width" value="0.08571" units="cm"/>
      <inkml:brushProperty name="height" value="0.08571" units="cm"/>
      <inkml:brushProperty name="color" value="#004F8B"/>
    </inkml:brush>
  </inkml:definitions>
  <inkml:trace contextRef="#ctx0" brushRef="#br0">70 193 6299,'0'-10'-237,"0"2"492,0 8 142,0-8-173,0 6 1,2-7 433,4 3-404,-4 4 0,6-14-20,-8 5 0,0 1-33,0-2 0,0 1 26,0-7 1,0 1-119,0-1 1,-2 9 0,-2 1-102,-2 0 95,0 6 0,-1-6-85,-5 8 11,4 0 1,-2 8-1,7 4 1,-3 3-1,2 3 0,-4 1 1,2 4-1,2 7 5,2 3 0,2 2 0,0-3 0,0 0 11,0-3 1,0 0-1,2 6 1,2 0 5,2 0 1,6-6 0,-6-2 0,-1-2 10,3-4 1,-6-1 0,6-3-129,0 1-245,-6-1 1,5-5-569,-7-1 253,8 1-362,-6-2-47,6-2-55,-8-8 1090,0 0 0,0-8 0,-2 0 0,-2-6 0,-2 3 0,-7 7 0,3-4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7.603"/>
    </inkml:context>
    <inkml:brush xml:id="br0">
      <inkml:brushProperty name="width" value="0.08571" units="cm"/>
      <inkml:brushProperty name="height" value="0.08571" units="cm"/>
      <inkml:brushProperty name="color" value="#004F8B"/>
    </inkml:brush>
  </inkml:definitions>
  <inkml:trace contextRef="#ctx0" brushRef="#br0">104 122 7671,'-18'-1'15,"1"-5"0,5 4 0,1-4 206,-3 4 0,4 2 0,1-2-2,1-4 0,4 4 0,10-4-146,5 5 1,11-1-1,3-2 1,0-2-109,0 2 1,6-4 0,-3 2 0,1 1-68,0-3 1,-2 4 0,2-6 0,-4 3-652,1 3 1,-7-4 752,4 2 0,-3 0 0,-3 6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19.229"/>
    </inkml:context>
    <inkml:brush xml:id="br0">
      <inkml:brushProperty name="width" value="0.08571" units="cm"/>
      <inkml:brushProperty name="height" value="0.08571" units="cm"/>
      <inkml:brushProperty name="color" value="#004F8B"/>
    </inkml:brush>
  </inkml:definitions>
  <inkml:trace contextRef="#ctx0" brushRef="#br0">0 211 7617,'0'-10'151,"0"0"344,0 4-483,0 4 1,0-7 62,0 3 0,0 2 274,0-8-114,8 8 0,0-11-64,4 3 0,1 3 0,-7-3-80,-2-2 0,-2 5 1,0-1-136,4 2 0,-4-5-156,3 1 16,-3 4 0,-2-2-217,0 5 232,0 3 180,-7-6 0,3 10 37,-8 4 0,8 3 85,-2 9 0,4-1-80,2 1 1,0-7-5,0 1-27,0-8 1,6 6 130,0-4-121,0-5 1,0 9-1,1-6 44,3 2 1,-4 0 0,4-4 41,-3 3 0,1-3 77,-2 4 10,-4 4-109,6 0 0,-8 7-5,0 1 0,0-7-113,0 1 1,0-6-402,0 5 0,0-5-228,0 6 0,2-8 0,3 1 286,7-3 0,-2-2 1,1 0-1,3 0 264,2 0 1,-5 0-1,1 0 1,1 0 59,3 0 1,-4-5-1,-1-1 1,3 0 6,1-2 0,-3 0 0,-2-5 1,-1 1 267,1-1 1,0 3-1,3 0 119,-1 2 0,-6-3 0,4 3-36,-3-2 1,7 6-143,-2-1 1,-3 3-56,3 2 0,-6 0-36,5 0-114,1 0 1,3-2-173,-3-4 108,4 4 1,-12-6 0,5 6-125,-1-4 1,-2 3 125,-6-9 1,0 6 61,0-6 150,0 1-18,0-7 1,0 7 2,0-1 1,-2 2-1,-4-1 73,-6 5 1,3 4 0,-3 2 49,-2 0 1,1 2-1,-1 2 1,3 4-43,-3 1 1,4 3 0,-1 5 0,-1 1-31,2-1 1,-3 1 0,5-1 0,0 1-160,1-1 1,1 1 0,6-1 0,0 1-271,0-1 0,2-5 1,3-3-1,7-1-284,4-4 0,1 4 0,1-2 0,1-3 21,4-1 1,-3-2-1,3-2 536,-4-3 0,-1 3 0,-1-8 0,1 4 0,-1-5-50,-7 3 0,5-6 1,-5 6 103,0-1 0,3-3 447,-7-5-143,8-1 1,-6 7 18,3-1 0,-1 8-101,-4-2-182,3 4 1,9 2 134,-1 0-274,-7 0 152,6 0-152,-14 0-50,13 0 1,-11-2-31,8-4 1,-9 3 45,3-9 0,-2 6 49,2-6 1,-4 1 140,4-7 1,-6 9 99,-6 3 1,2 4-1,-8 2 5,-1 0 0,3 2 0,-2 4 19,-1 5 1,-1-1 0,3 2 221,5 1-356,-4 3 0,8 1 0,-4 1 30,4-1 0,2 1 0,0-1-146,0 1-5,8-1 0,2-5 1,7-3-1,1-1-75,-1-4 0,3 4 0,1-2 0,4-3-235,2-1 0,1-2 1,1 0-1,-4-2-842,0-3 1,-5 3 1171,3-4 0,-11-4 0,-5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0.454"/>
    </inkml:context>
    <inkml:brush xml:id="br0">
      <inkml:brushProperty name="width" value="0.08571" units="cm"/>
      <inkml:brushProperty name="height" value="0.08571" units="cm"/>
      <inkml:brushProperty name="color" value="#004F8B"/>
    </inkml:brush>
  </inkml:definitions>
  <inkml:trace contextRef="#ctx0" brushRef="#br0">35 123 7059,'0'-10'1148,"2"0"-1172,4 5 0,-2 3-49,7-4 0,-5 4 1,6 2-9,1 0 0,-3 0 40,2 0 1,-7 0 112,7 0-70,-8 0 0,10-2 95,-9-4-93,1 4 0,-4-6 1,2 6-24,2-3 0,0 1-18,-6-8 0,0 6 16,0-5 0,0 5 20,0-6 1,-2 8 0,-4-2 143,-6 5 0,3 1 0,-3 0 11,-2 0 1,5 0-1,-3 1-1,-2 5 0,-1 4 1,-1 7-17,5 1 0,-3-6 1,6-1 65,-1 3-155,5 1 0,-4 3 0,8-1 1,0 1 31,0-1 1,0 1 0,2-1-24,4 1 1,-2-3 0,7-1 0,3-5-57,1-1 1,3-2 0,-1-6 0,1 0-183,-1 0 1,1 0-1,-1 0 1,1 0-1022,-1 0 1,1-2 39,-1-4 1162,1-4 0,-1-7 0,0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1.024"/>
    </inkml:context>
    <inkml:brush xml:id="br0">
      <inkml:brushProperty name="width" value="0.08571" units="cm"/>
      <inkml:brushProperty name="height" value="0.08571" units="cm"/>
      <inkml:brushProperty name="color" value="#004F8B"/>
    </inkml:brush>
  </inkml:definitions>
  <inkml:trace contextRef="#ctx0" brushRef="#br0">0 46 7671,'0'-12'-274,"0"0"1,0 6 749,0-5-138,0 7 0,6 4-157,0 12 1,0 3 0,-6 3 0,0-1 89,0 0 0,0 1 0,0-1 68,0 1-221,0-1 1,0 1 0,0-1 43,0 1-162,0-1 1,0 1 0,0-1-3,0 1 0,0-7 0,2-1-28,4-2 0,-5-1-319,5-1 222,-4-4 0,4-2 0,0-11 51,-2-5 1,-2 4 0,-2 1-1,2-1 23,3 2 0,-3-5 0,6 3 54,0-3 0,-4-3 1,5 1-1,1 1 66,0 5 0,-4-3 1,5 6 54,3-1-118,-6 5 1,7-10 28,-3 8-24,-4 0 1,7 1-60,-3-1 0,-2 6 1,-1 8-289,-1 1 1,-2 3 0,-6 5-210,0 1 1,6-1 0,-1 1-466,-1-1 1012,6 1 0,0-1 0,7 1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1.904"/>
    </inkml:context>
    <inkml:brush xml:id="br0">
      <inkml:brushProperty name="width" value="0.08571" units="cm"/>
      <inkml:brushProperty name="height" value="0.08571" units="cm"/>
      <inkml:brushProperty name="color" value="#004F8B"/>
    </inkml:brush>
  </inkml:definitions>
  <inkml:trace contextRef="#ctx0" brushRef="#br0">0 158 7201,'2'-10'-195,"2"2"552,2 1 1,1 5-258,-1-4 0,-2 4 0,6 0-59,-2-4 1,-1 4-112,-1-4 0,4 4-93,7 2 1,-5-2 0,0-3 1,-7 1 70,7-8 1,-8 6 93,2-5 0,-4 5 106,-2-6 0,0 6 86,0-5-144,0 7 1,-2-4 96,-4 8 0,-4 0-53,-7 0 0,5 0 0,2 2 181,3 4-226,1-4 1,0 13 169,0-3-118,0-4 0,1 7 155,-1-3-163,0 3 0,6 3 0,0-1 11,0 1 1,0-7-1,0 1 1,0 2-10,0 1 1,0-3 0,0 0 0,2-1 79,4-1 1,-2 5-143,7-3 1,-5-4 0,6-2 0,-1-3-38,-1 3 1,6-4 0,-5 4-90,5-4 1,1-10-1,1-1 10,-1-1 0,1-6-113,-1 5 113,1-5 0,-7 5 0,-1-1-34,-2-2 79,5-1 0,-9-3 0,6 1 80,-2-1-41,5 1 1,-9-1 0,6 1 50,-2 0 0,-3-1 121,-5 1-226,0-1 0,-2 8-39,-3 5 1,1 3 0,-6 4-10,2 3 1,2 5 80,6 8-26,0-9 0,0 7 90,0-5-98,0-3 140,0 8-18,0-7 1,2 1 0,2-2-10,2 0 0,8-6 0,-3 5-11,5 1 0,-5-6 0,1 4-34,2-4 1,-5 0 23,3 4 1,-6-4-1,4 5 297,-3 1-201,-1-6 1,-6 14 271,0-5-90,0-3-226,0 7 1,0-11-129,0 8-149,0-8 80,8 4 1,2-8 0,7 0-440,0 0 1,1 0-1,-1-2-702,1-4 0,-1 2 1247,1-8 0,7 1 0,2-7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2.548"/>
    </inkml:context>
    <inkml:brush xml:id="br0">
      <inkml:brushProperty name="width" value="0.08571" units="cm"/>
      <inkml:brushProperty name="height" value="0.08571" units="cm"/>
      <inkml:brushProperty name="color" value="#004F8B"/>
    </inkml:brush>
  </inkml:definitions>
  <inkml:trace contextRef="#ctx0" brushRef="#br0">121 105 7602,'6'-11'-332,"-1"-1"257,9 8 137,-12-11 0,6 11 214,-8-8 1,0 6 285,0-5-381,0 7 0,0-6-47,0 4 0,-2 4-2,-4-3 0,-4 3 0,-7 2 62,-1 0 1,1 0 0,1 2-76,5 3-54,-5-3 0,8 14 1,-5-6-132,1-1 0,8 1 36,-1-4 0,5 2 0,5 3 47,7-5 0,-2 2 0,1-2 1,1-1 83,-2 3 1,5-4 0,-5 8 0,2 1 141,-1 3 1,-5 3 0,4 5 0,-3 5-35,-3 4 1,0 3 0,0 3 0,2 4-105,-2 2 1,-2-5-1,-2 5 1,0-2-45,0-5 0,-2-1 1,-2-4-1,-4-2-41,-2-1 1,5-9-68,-7 2 20,0-3 0,1-11-44,-1-3 112,0-4 0,1-2-174,-1 0 8,8-8 1,-5 4 0,5-9-1,-2-5-207,2-3 0,2-10 0,2 2 0,2-4-302,4-2 0,-2-2 0,5-4 0,1-3 114,0-1 1,0-3 0,3 7 0,-1 2 519,1 2 0,3 4 0,-1 4 0,-1 8 0,-2 7 0,-1-1 0,7 5 0,-1-8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3.066"/>
    </inkml:context>
    <inkml:brush xml:id="br0">
      <inkml:brushProperty name="width" value="0.08571" units="cm"/>
      <inkml:brushProperty name="height" value="0.08571" units="cm"/>
      <inkml:brushProperty name="color" value="#004F8B"/>
    </inkml:brush>
  </inkml:definitions>
  <inkml:trace contextRef="#ctx0" brushRef="#br0">18 52 7671,'6'-11'36,"0"-1"460,0 8 220,-6-11-558,0 13 34,0-6 0,2 8-105,4 0 1,-4 2-1,5 2 1,-1 4-97,0 1 0,8-3 3,-3 6 1,5-8-1,1 1-35,1-3 0,-7-2 0,1 0 4,1 0 1,-3 0 252,2 0 1,-1 0-72,7 0 1,-8 2 174,-5 4-199,-3-4 0,-2 16 0,0-3 237,0 6-298,0 11 1,0-5-1,0 10 1,0 1 10,0 3 0,0 2 1,0-4-1,0 1-13,0-1 1,-2-2-1,-1-2 1,-3-2-17,2-4 0,-6 2 1,0-8-1,-1-1-21,-1-3 0,1-7 1,-7-1-39,1 3 0,-1-6 1,1-2-1,-1-4 0,1-2 0,1-8 0,3-4 0,3-3-70,2-3 0,-3-7 1,5-4-633,2-4 516,2-2 0,8-2 0,1-2-1213,3-2 1010,2-7 1,7 9 0,3-5-1040,1 1 945,8 2 500,-12 14 0,14-6 0,-6 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7.778"/>
    </inkml:context>
    <inkml:brush xml:id="br0">
      <inkml:brushProperty name="width" value="0.08571" units="cm"/>
      <inkml:brushProperty name="height" value="0.08571" units="cm"/>
    </inkml:brush>
  </inkml:definitions>
  <inkml:trace contextRef="#ctx0" brushRef="#br0">315 18 6697,'-10'0'-720,"2"-7"953,8 5 153,-8-6-237,6 8 0,-7 0 29,3 0 1,2 0-79,-8 0 1,7 0 0,-5 2 0,0 4-19,0 5 0,5-1 0,-7 2 0,0 1-12,3 3 1,-7 7 0,4 0 0,-1 1-61,1 1 1,-3-6 0,3 7 0,-1-3-46,1 0 1,-4 6-1,7-4-261,-1 3 214,-6-7 1,14 4-1,-3-7-365,3-1 247,-6 1 1,6-7 0,-4 1-83,4 1 1,4-5 281,4-2 0,-4-4 0,13-2 0,-5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5.718"/>
    </inkml:context>
    <inkml:brush xml:id="br0">
      <inkml:brushProperty name="width" value="0.08571" units="cm"/>
      <inkml:brushProperty name="height" value="0.08571" units="cm"/>
      <inkml:brushProperty name="color" value="#004F8B"/>
    </inkml:brush>
  </inkml:definitions>
  <inkml:trace contextRef="#ctx0" brushRef="#br0">1 593 8233,'9'0'486,"5"-2"0,-6-2-328,1-2 1,-3-8-134,6 3 1,-2-5 0,3 1 0,-3 1-39,-2 3 1,3-1-1,-5-6-158,-2 1 122,6 0 1,-8-1 0,3 1-144,-3-1 186,-2 1 1,0 5-122,0 0 114,0 1 1,-2 1 0,-3 4 0,-5 4 84,-8 2 1,1 2-50,-1 4 1,7 2-1,1 5 1,2-1-5,4 2 1,3-5-1,1 3 15,0 2 1,0-5 0,0 3-23,0 1 0,7-5 17,5-2-16,-4 4 0,7-8 131,-3 3-110,3-3 0,3-2 1,-1 0 56,1 0 0,-1 0 0,1 0 144,-1 0 1,1 6-79,-1 0 0,-7 2 0,-2-4 42,-1 2 1,-5 7-93,4-1 1,-4-3 0,-4 3-51,-4 2 0,4-5-328,-3 3 0,3 0-358,2 5 0,2-7-670,3-4 863,-3-4 0,14-2 1,-5 0 15,5 0 1,1 0 0,1 0 406,-1 0 0,-5-6 0,0-2 32,1-2 1,-5 5 0,0-7 74,0-2 1,-1-1-1,7-3 224,-3 1 0,-7 5 0,4 2 200,0 3 0,-4-5-268,7 6 1,-5-5-173,6 5 0,-6 0 5,5 6-1,-7 0 0,6 0-96,-4 0 40,-4 0 0,7 0-55,-3 0 1,-2 0-204,8 0 1,-6 0 77,5 0 1,-7-2 0,4-2 5,0-2 0,-6-7 156,3 1 0,-3 2 180,-2-1 21,0 7 106,0-12-204,0 7 0,0-3 0,-2 2 64,-3 3 0,1 1 16,-8 6 1,0 0-67,-5 0 1,1 2-1,3 3-42,1 7 1,6 2 0,-3-1 0,1-1 17,4 2 1,2 1 0,2 3 2,0-1 0,0 0 0,0 1-34,0-1 0,2 1 0,4-3-69,5-3 0,-1 2 0,2-9-82,1-1 39,3-2 0,1-2 0,1 0-174,-1 0 1,1-2-1,-1-2 97,1-1 1,-3-9-1,-1 4 1,-4-1 28,-3-1 1,5 0 0,-6-5 25,-2-1 0,3 1 0,-1-2 33,-2-5 1,0 9 0,0-7 0,2 1 52,-2 2 0,-3-3 1,-1 1-1,0-4 69,0-2 1,2 3 0,2-3 224,2 2-230,0-6 1,-6 11 0,0-3 240,0 4-249,0 1 1,0 1 295,0-1-145,-8 9 1,6 3-117,-4 12 0,4 3 1,1 11-1,-3 3-36,-2 6 1,0 4-1,6 2 1,0 0-65,0 0 0,0 0 0,0 0 0,0-2-306,0-4 1,2 4 0,2-6-1,2 0-452,-2-4 1,3 3 0,1-3-25,2-2 0,1-1 0,7-5-107,-1-3 876,1-4 0,-1-8 0,9 0 0,1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6.156"/>
    </inkml:context>
    <inkml:brush xml:id="br0">
      <inkml:brushProperty name="width" value="0.08571" units="cm"/>
      <inkml:brushProperty name="height" value="0.08571" units="cm"/>
      <inkml:brushProperty name="color" value="#004F8B"/>
    </inkml:brush>
  </inkml:definitions>
  <inkml:trace contextRef="#ctx0" brushRef="#br0">0 123 7671,'8'-12'4,"4"1"269,-4 7 1,7-4-56,-3 8 1,-3 0-178,3 0-28,-8 0 0,6 0-89,-5 0 37,-3 0 0,14 0-146,-4 0 135,-5 0 1,3 0 0,-4 0-53,6 0 1,-3 0 133,3 0 1,-8-2 33,2-4 0,1-3-19,-1-9 0,0 7-39,-6-1 0,-2 6 12,-4-6 152,-4 9-119,-7-5 1,5 8 0,1 0 251,-3 0-202,6 8 1,-7-5-1,5 9 310,0 2-276,-5-7 0,11 9 1,-6-4-1,1 3 16,-1 3 1,6-7 0,-2 1 0,4 1-16,2 3 1,0 1-1,0 1-85,0-1 0,8-1 1,4-3-1,3-3-66,3-2 1,-1-2 0,1-4 0,-1 2-152,1 1 0,-1 1 0,0-6 0,1 0-579,-1 0 0,-5 0 1,0-2 742,1-4 0,-5 5 0,0-7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7.077"/>
    </inkml:context>
    <inkml:brush xml:id="br0">
      <inkml:brushProperty name="width" value="0.08571" units="cm"/>
      <inkml:brushProperty name="height" value="0.08571" units="cm"/>
      <inkml:brushProperty name="color" value="#004F8B"/>
    </inkml:brush>
  </inkml:definitions>
  <inkml:trace contextRef="#ctx0" brushRef="#br0">156 165 7671,'0'-12'-369,"0"1"1,6 5 592,-1-6 0,1 6 0,-4-3-58,4 1 1,-4 0 112,4 2-204,-4 4 0,0-5 0,2 5 118,1-4-69,1 4 0,-6-8 39,0 4-70,0 5 0,0-9 29,0 4 0,-8 4 0,-3-4 28,-5 4 0,-1 2 0,-1 2 0,1 2-46,-1 2 1,1 8 0,0-3-47,-1 5 1,3 1 0,3 1-174,6-1 1,-2-5-3,2-1 0,3-1 0,8 2 8,7-6 0,-2-4 1,1-2-30,3 0 104,-6 0 0,7 0 43,-3 0 0,2-2 1,-1-2 251,-1-2 27,-1 0 0,5 8-152,-4 4 0,1-2 1,-5 5-71,2-1 0,-7 0 0,5-4-97,0 2 0,2 1-105,7-1 1,1-4-7,-1 4 137,1-4 0,-1-2 12,0 0 1,1-6 0,-3-2-1,-1 1 35,-2-1 0,-6-4 0,3 4 0,1-1-58,0-5 1,-6-1 0,3-1 0,-1 2-135,0 3 0,0-1 0,-6-5-17,0-1 0,-2 1 105,-4-1 1,2 9 0,-6 1 69,3 0 0,-7 8-98,2 0 190,5 0 1,-1 10 106,8-4-154,0 3 0,0 3 1,0 0 45,0 1-67,0-5 0,0 7 204,0-3-161,0 4 1,2 1 0,2 1 69,2-1 1,5-5 0,-3-1 0,2 1 91,3-2 1,-3 5 0,2-5 0,-1 2-5,-1-1 1,3-5 0,-5 4-1,0-1 242,0 1-818,5-6 1,-13 4 0,0-8-423,-9 0 1,-7 0-1,-1 0 1,-1 0-491,1 0 0,5 0 237,0 0 1018,9 0 0,-5 0 0,8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7.540"/>
    </inkml:context>
    <inkml:brush xml:id="br0">
      <inkml:brushProperty name="width" value="0.08571" units="cm"/>
      <inkml:brushProperty name="height" value="0.08571" units="cm"/>
      <inkml:brushProperty name="color" value="#004F8B"/>
    </inkml:brush>
  </inkml:definitions>
  <inkml:trace contextRef="#ctx0" brushRef="#br0">0 175 7671,'16'-2'-130,"-4"-4"0,-3 4 0,-3-4 252,6 5 0,-3-5 125,3 0 1,-6 0 40,6 6 1,-7 0-136,7 0 1,-8-2 0,4-2-376,-1-2-403,-5 1 1,8-1 486,-4 0 1,-4-8 180,4 3 1,-4 1 10,-2-2 0,0 7 1,0-7 60,0-2 1,-2 7 14,-4 1 0,2-2 135,-8 2-108,1 0 1,-1 6 165,0 0-145,8 8 1,-11-4 0,5 8 10,1 1 0,-5-3 0,8 2 1,0 1-23,-1 3 0,5-5 0,-4 1 0,4 2-16,2 1 1,0-3-1,0-1-68,0 3 0,2 1 0,4 1-254,5-4 0,3-3 1,-1-5-1,-1 2-138,2-2 1,1-2 0,3-2 0,-1 0-891,1 0 1,-1 0 752,0 0 0,-1-2 0,-2-2 446,-3-2 0,1 0 0,5 6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8.092"/>
    </inkml:context>
    <inkml:brush xml:id="br0">
      <inkml:brushProperty name="width" value="0.08571" units="cm"/>
      <inkml:brushProperty name="height" value="0.08571" units="cm"/>
      <inkml:brushProperty name="color" value="#004F8B"/>
    </inkml:brush>
  </inkml:definitions>
  <inkml:trace contextRef="#ctx0" brushRef="#br0">51 629 7102,'17'-2'-406,"1"-3"1,-7 3 844,1-4 1,-6 2-159,5-2 0,-1 2 0,4-5-13,-3 1 0,-7 0 0,4 4 154,0-2-235,-6 1 1,5-3 32,-7-4 0,0 2-269,0-1 1,-2 7 0,-3-2 99,-7 4 0,2 2 1,-1 0-1,-3 0 15,-1 0 1,-3 6 0,1 2 0,-1 1 36,1 5 0,1-4 1,3 1-188,1 3 0,8 2-80,-2 1 0,6-2 43,6-3 1,-2-4-1,8-8 1,1 0 32,3 0 0,1 0 1,1 0-1,-1-2 10,1-4 1,-7 2 0,1-7 87,1-3 1,-3-1-1,0-3 1,-2 1 59,-5-1 1,1-1 0,0-3-1,2-3 14,-2-2 1,-2-2-1,-4-6 1,-2 0 58,-2 0 0,-2-8 0,5-1 0,-3-1 53,2 4 0,0 5 0,0 3 336,-2 3 24,0 5-349,6 8 0,0 17 0,0 11 248,0 15-363,0 7 1,0 9 0,0 5 0,0 3 49,0 3 0,0-7 0,0-1 1,0-2-96,0-5 0,0-1 0,0-2 0,2-2-82,4-4 1,4 2 0,7-9 0,3-5-267,3-3 0,-4-10 0,5 1 0,-3-3-968,2-2 0,-3 0 0,3 0 1269,-4 0 0,7-7 0,1-3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9.056"/>
    </inkml:context>
    <inkml:brush xml:id="br0">
      <inkml:brushProperty name="width" value="0.08571" units="cm"/>
      <inkml:brushProperty name="height" value="0.08571" units="cm"/>
      <inkml:brushProperty name="color" value="#004F8B"/>
    </inkml:brush>
  </inkml:definitions>
  <inkml:trace contextRef="#ctx0" brushRef="#br0">18 70 7671,'-10'0'262,"2"-2"472,8-4 0,0 3-502,0-9 0,2 8 1,4-2-220,6 4 0,5 2 0,5-2 1,3-1 40,2-3 1,2 0 0,4 6 0,-2-2-70,-2-4 1,-2 4 0,3-4 0,-5 4-161,0 2 1,-6 0 0,5 0-674,-5 0-165,-9 0 205,-2 0-42,-8 0 677,0 8 1,-8-4 172,-4 8 0,4-8 0,-7 5 0,3-3 0,-11 4 0,-4 7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29.561"/>
    </inkml:context>
    <inkml:brush xml:id="br0">
      <inkml:brushProperty name="width" value="0.08571" units="cm"/>
      <inkml:brushProperty name="height" value="0.08571" units="cm"/>
      <inkml:brushProperty name="color" value="#004F8B"/>
    </inkml:brush>
  </inkml:definitions>
  <inkml:trace contextRef="#ctx0" brushRef="#br0">18 70 7769,'-10'0'2650,"2"0"-2549,8 0 1,8-2 0,3-2 0,5-1 46,1 1 1,7 2 0,1 2-1,2 0 5,4 0 0,2-6 0,2 0 1,0 0-41,0-1 1,0 5-1,0-4 1,0 4-66,0 2 1,-2-2 0,-4-2-1,-6-2 12,-4 2 1,-1 2-184,-1 2-272,1 0-484,-8 0-696,-3 0 358,-22 0 1,3 0 1216,-11 0 0,11 8 0,4 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32.232"/>
    </inkml:context>
    <inkml:brush xml:id="br0">
      <inkml:brushProperty name="width" value="0.08571" units="cm"/>
      <inkml:brushProperty name="height" value="0.08571" units="cm"/>
      <inkml:brushProperty name="color" value="#004F8B"/>
    </inkml:brush>
  </inkml:definitions>
  <inkml:trace contextRef="#ctx0" brushRef="#br0">0 70 7671,'10'0'-1563,"0"0"1642,-5 0 0,-3-2 119,4-4 0,-2 4-17,2-3 0,-4 1 308,4-2-140,-4 4 0,0-8 387,3 4-279,-3 5 53,6-7 115,-8 0-320,0 6-185,0-6 1,0 10-1,0 4-40,0 6 0,0 3 0,0 3 1,0 1-58,0 4 1,0 3 0,-2 5 0,-2-2 30,-2 2 1,1 2 0,5 2 0,0 0-59,0 0 0,0 0 1,0-3-1,0 0-134,0-3 0,5-6 0,1 4-723,-2-2 595,-2-9 1,-2-1 0,0-3-452,0 4 0,2-7 252,4-3 0,-2-4 0,5-4 1,1-2 464,0-2 0,-6-7 0,4 3 0,-3-2 0,1 1 0,0-1 0,-6-5 0,0-1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33.006"/>
    </inkml:context>
    <inkml:brush xml:id="br0">
      <inkml:brushProperty name="width" value="0.08571" units="cm"/>
      <inkml:brushProperty name="height" value="0.08571" units="cm"/>
      <inkml:brushProperty name="color" value="#004F8B"/>
    </inkml:brush>
  </inkml:definitions>
  <inkml:trace contextRef="#ctx0" brushRef="#br0">88 158 7671,'-12'-6'-155,"0"1"1,7-3 343,-7 2 0,0-2 0,-3-5 304,3 1 1,4 6-367,8-6 0,0 7 0,0-7 1,2 6 0,4-4-101,6 3 0,9-5 0,2 6 0,1 0 2,1-1 1,-6 5 0,5-4 0,-3 4-24,2 2 0,-3 0 1,3 0 27,-4 0 1,-1 8 0,-3 3 0,-3 5 7,-6 1 1,-4-3-1,-2 1 1,0 5 13,0-1 0,-8 1 1,-2-3-1,-1 1 21,-1-1 1,0 1 0,-5-1 0,-1-1-2,1-5 1,0 5 0,-1-7 0,1 3 0,-1 0 0,3-6 1,1 3 4,2-1-40,1-2 0,-1 0 0,0-1-10,-1-1 23,5-2 1,-2-2-52,5 0 87,3 0-64,-6 0 0,10 0 6,4 0 0,-2 0 0,7 0 24,3 0 0,-5 2 0,3 2 0,2 2 2,1-2 1,-3 0 0,-1 0-1,3 3 3,2 3 0,1 0 0,1 3 0,-1-3-41,0-2 1,1 5 0,-1-1-1,1 2-67,-1-3 0,1 3 0,-1-6-247,1 1 168,-1-5 0,-5 10 0,-1-7-1047,3 3 17,-6-6 1,1 4 494,-3-8 1,-2 0 0,8 0 659,1 0 0,3 0 0,1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33.453"/>
    </inkml:context>
    <inkml:brush xml:id="br0">
      <inkml:brushProperty name="width" value="0.08571" units="cm"/>
      <inkml:brushProperty name="height" value="0.08571" units="cm"/>
      <inkml:brushProperty name="color" value="#004F8B"/>
    </inkml:brush>
  </inkml:definitions>
  <inkml:trace contextRef="#ctx0" brushRef="#br0">35 141 7542,'-11'-16'990,"-1"5"-416,8-5-437,-4 6 0,10 1 0,4 1-75,6 0 1,-3 6-1,3-4 1,2 4-17,1 2 1,3-5 0,-1-1 0,1 2-46,-1 2 1,6-4-1,1 0 1,-1 2-263,2 2 0,-6-3 0,5-1 1,-5 2-675,-1 2 0,-1 2 935,1 0 0,-1 0 0,-15 0 0,-4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8.364"/>
    </inkml:context>
    <inkml:brush xml:id="br0">
      <inkml:brushProperty name="width" value="0.08571" units="cm"/>
      <inkml:brushProperty name="height" value="0.08571" units="cm"/>
    </inkml:brush>
  </inkml:definitions>
  <inkml:trace contextRef="#ctx0" brushRef="#br0">1 35 7182,'0'-9'-142,"0"1"1,0 6-1,2-2 316,3-2-40,-3 0 218,6 6-144,-8 0 0,6 2-136,0 4 0,0-2 0,-6 8 0,0 1-37,0 3 1,0 1 0,0 1 0,0-1-72,0 1 0,1-1 0,3 1-50,2-1 0,0 1 0,-6-1 0,0 0-101,0 1 0,0-6-246,0-1 232,0 1 0,0 0-238,0-1 65,0-7 374,0 4 0,0-8 0,0 0 0,0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33.765"/>
    </inkml:context>
    <inkml:brush xml:id="br0">
      <inkml:brushProperty name="width" value="0.08571" units="cm"/>
      <inkml:brushProperty name="height" value="0.08571" units="cm"/>
      <inkml:brushProperty name="color" value="#004F8B"/>
    </inkml:brush>
  </inkml:definitions>
  <inkml:trace contextRef="#ctx0" brushRef="#br0">1 1 10302,'0'17'216,"0"1"1,0-1-1,1 1-30,5-1 1,-4 2-1,4 3 1,-4 3-2,-2 2 0,6 0 1,0 4-48,-2-1-97,-3-9 1,-1 10 0,2-8 0,2-1-144,2-3 1,0-2 0,-6 1 0,0-1-638,0 1 1,0-7-502,0 1 0,2-8-444,4 2 1684,3-4 0,9-18 0,-1-3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35.299"/>
    </inkml:context>
    <inkml:brush xml:id="br0">
      <inkml:brushProperty name="width" value="0.08571" units="cm"/>
      <inkml:brushProperty name="height" value="0.08571" units="cm"/>
      <inkml:brushProperty name="color" value="#004F8B"/>
    </inkml:brush>
  </inkml:definitions>
  <inkml:trace contextRef="#ctx0" brushRef="#br0">1 873 7037,'2'-9'743,"4"3"1,-4 2-699,3-2 0,5 4 51,2-4 0,3 2-57,3-1 2,-1 3 1,-1-8-1,-3 6 1,-1-4-6,1-1 1,3-3-1,1-6 1,-1 1-4,-4 0 1,3-1 0,-3-1 0,1-3-1,-1-1 0,4-6 1,-7 4-1,3-2-26,0-5 1,-7 5 0,5-2-1,0-2-30,-1-2 0,-5-2 0,2 0 0,-4 0 13,-2 0 1,2 2 0,2 2 0,2 2 13,-2-2 1,-2 6 0,-2 0 0,-2 2 19,-4-1 0,4 1 48,-4 5-60,-4 9 1,6 1 219,-7 8-189,7 0 0,-6 2 1,6 4 19,-1 5 0,-7 7 0,4 3 0,0 4 1,1 3 0,-1-5 1,4 6-1,-4 2 20,-2 2 0,7 0 0,-3 0 1,2-2 29,-2 0-1,4 6 1,-4-10 0,4 2 5,2 0 0,0 0 1,0 4-1,0-3 19,0-7 0,6 2 1,2-2 79,2-1-150,-6-3 1,9-1 0,-5-1-27,2 1-50,1-9 0,1 5 0,-2-6 1,-1-1-318,1 1 1,-4-2-410,5-6 379,-7 0 0,6 0-798,-4 0 1,-2 0 610,7 0 1,-5-6 0,4-2 541,-2-1 0,-1 3 0,-3-6 0,2-1 0,0 5 0,2-8 0,1 7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36.005"/>
    </inkml:context>
    <inkml:brush xml:id="br0">
      <inkml:brushProperty name="width" value="0.08571" units="cm"/>
      <inkml:brushProperty name="height" value="0.08571" units="cm"/>
      <inkml:brushProperty name="color" value="#004F8B"/>
    </inkml:brush>
  </inkml:definitions>
  <inkml:trace contextRef="#ctx0" brushRef="#br0">0 51 7655,'0'-18'1114,"0"7"-613,0-1-386,0 8 1,0-2-1,0 12-18,0 6 1,0-2-1,0 1 1,0 3 71,0 1 0,0 3 0,0-1 177,0 1-245,0-1 1,0-3-1,0 1 16,0 5 1,0 1 0,0-3-64,0-1-75,0 1 1,0-7 0,0 1-43,0 1 0,0-3 23,0 2 0,0-6-12,0 5 1,2-7 0,2 0 39,2-8 1,0 0-1,-4-6 1,2 1-8,1-1 0,7-2 0,-4-5 1,1 0-61,5-1 0,0 1 1,-1-1-1,-1 1 21,1-1 1,9 1 0,1-1 0,-2 1 134,-1-1 1,-3 7 0,1 1 0,-1 0 162,1 1 1,-1 5-85,1-2 0,-7 4 1,-1 4-1,-2 4 0,-2 3 0,-6 9 1,0-1-25,0 1 0,0 1 0,0 3 1,0 1-52,0-2 1,0-1 0,0-3 0,0 1-15,0-1 0,0 0 0,0 1 0,0-1-54,0 1 1,5-7-1,3-1 1,2 0-46,3 0 0,-3-7 0,2 3-67,1-4 63,3-2 1,1 0-1,1 0 1,1-2-121,4-4 1,-3 3 0,3-9-65,-3-2 1,-5 5-1,-1-1 1,-5 0-352,-1 1 0,-2 3 0,-6-6-738,0-2 0,0 5 1309,0-3 0,-8 1 0,-1-7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38.345"/>
    </inkml:context>
    <inkml:brush xml:id="br0">
      <inkml:brushProperty name="width" value="0.08571" units="cm"/>
      <inkml:brushProperty name="height" value="0.08571" units="cm"/>
      <inkml:brushProperty name="color" value="#004F8B"/>
    </inkml:brush>
  </inkml:definitions>
  <inkml:trace contextRef="#ctx0" brushRef="#br0">402 52 7575,'0'-11'-489,"-2"1"910,-3 2 1,3 1-255,-4 1 0,2 4-65,-2-4 0,2 4 34,-7 2 1,5 0-1,-4 2 143,2 4 1,-5 4 138,1 7-347,4 0 0,-5 1 1,5 1 358,-2 5-330,-1 3 1,-7 2 0,1 0 195,-1 2-207,1 2 1,-1 8 0,1 1 0,-1 1 30,1 0 0,1 3 0,3-5 0,1 0 0,-1 2 1,3-7-1,0 3 1,2-6 30,5-4 1,-1 0 0,0 6-1,-2 0 7,2 0 0,2-6 0,2 0 0,0 3-38,0 1 1,-6 1 0,0 1 0,3 0-20,1 0 1,2 2 0,0 2 0,0 0-37,0-6 1,0 2 0,2-8 43,3 0-100,-3 6 0,12-14 0,-8 7 0,0-3 23,1 0 0,-3 2 1,6-3-1,0 1 16,-1-2 0,-3-1 1,4-3-1,0 1-23,-1-1 1,1 1 0,4-1-1,-3 1-85,3-1 1,1 0 0,3 1-24,-1-1 1,-1-5 0,-3-2 0,-1-1-533,2 1 1,-5-6-197,3 2 0,0-4-1501,5-2 728,-7 0 1258,5-8 0,-7 4 0,4-7 1,-5-3 325,1-2 0,2-1 0,7-1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39.402"/>
    </inkml:context>
    <inkml:brush xml:id="br0">
      <inkml:brushProperty name="width" value="0.08571" units="cm"/>
      <inkml:brushProperty name="height" value="0.08571" units="cm"/>
      <inkml:brushProperty name="color" value="#004F8B"/>
    </inkml:brush>
  </inkml:definitions>
  <inkml:trace contextRef="#ctx0" brushRef="#br0">262 36 6490,'10'0'217,"-3"-2"-153,-7-4 84,0 4 182,0-6 9,0 8 146,0 0 57,0-8-407,0 6 1,-1-5-1,-5 7 0,-6 0 0,2 0 0,1 2 111,1 3-173,-6-3 1,5 12 0,-9-6 337,1 1-327,-1 3 1,1 6 0,-1-1 0,1 0 32,-1 1 1,1 5 0,-1 2-1,3 1-31,3-1 0,-1 4 0,7-6 1,2 1-39,2 1 1,2-6 0,0 4-1,0-3-57,0-3 0,8-5 0,3-2 0,5-3-67,1-3 1,-3 4-1,2-2-212,3-2 0,2-2 1,-3-2-1,-1 0-143,1 0 0,-7-2 0,1-2-614,2-2 0,-5-8 1045,3 3 0,-6 1 0,5-1 0,1 7 0,5-4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40.322"/>
    </inkml:context>
    <inkml:brush xml:id="br0">
      <inkml:brushProperty name="width" value="0.08571" units="cm"/>
      <inkml:brushProperty name="height" value="0.08571" units="cm"/>
      <inkml:brushProperty name="color" value="#004F8B"/>
    </inkml:brush>
  </inkml:definitions>
  <inkml:trace contextRef="#ctx0" brushRef="#br0">105 87 8337,'-10'8'300,"1"-4"1,5 8-165,-2 1 0,0-3 0,4 2 0,-2 1-45,-2 3 0,1-5 0,3 1 0,-2 2-59,-2 1 1,0-3-1,4-1-168,-4 3 0,4 2 57,-3 1 1,3-5-135,2-1-70,-8-7 214,6 4 1,-6-10-43,8-4 80,0-3 0,0-3-47,0 0 47,0 1 0,0-7 1,2 1-4,4-1 0,-4 1 1,4-1 87,-4 1 1,0-1 0,2 1 31,1-1 0,3 1 0,-4-1 104,2 1 1,2 1 0,-5 3-41,3 1 1,0 6-1,-4-3-27,4 1-28,-4 2 0,11 8 4,-7 4 1,2-2 0,-4 7-29,2 3 0,0 2 1,-5-1-1,3-1-13,2-3 1,0 1 0,-6 5 0,0 1-44,0-1 0,0 1 1,0-1-18,0 1 1,6-1-1,0 1-119,-2-1 0,-3 1 0,-1-1-146,0 1 0,0-7 0,2-1-1033,4-2-301,-4 5 580,6-11 1021,-8 6 0,0-16 0,0 4 0,0-7 0,8-1 0,1-5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40.939"/>
    </inkml:context>
    <inkml:brush xml:id="br0">
      <inkml:brushProperty name="width" value="0.08571" units="cm"/>
      <inkml:brushProperty name="height" value="0.08571" units="cm"/>
      <inkml:brushProperty name="color" value="#004F8B"/>
    </inkml:brush>
  </inkml:definitions>
  <inkml:trace contextRef="#ctx0" brushRef="#br0">18 35 6217,'-9'0'235,"1"0"143,8 0 552,0 0 0,6-2-1002,-1-4 39,9 4 0,-10-5 0,8 7-347,1 0 47,-5 0-235,7 0 258,-5 0 1,2 0-376,-1 0 685,1 0 0,6-8 0,-1-2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41.815"/>
    </inkml:context>
    <inkml:brush xml:id="br0">
      <inkml:brushProperty name="width" value="0.08571" units="cm"/>
      <inkml:brushProperty name="height" value="0.08571" units="cm"/>
      <inkml:brushProperty name="color" value="#004F8B"/>
    </inkml:brush>
  </inkml:definitions>
  <inkml:trace contextRef="#ctx0" brushRef="#br0">105 52 6000,'-9'0'454,"1"0"-334,8 0 166,-8 0-180,6 8 1,-7-6 102,3 4 0,2-4 62,-8-2 1,6 0 258,-5 0-164,7 0 1,-6 0 406,4 0-280,4 0-305,-5 0-94,14 0 0,-3 0 1,8 0-1,2 0 4,1 0 0,3 0 1,1 0-1,4 0-29,6 0 0,4-6 0,2 0 0,2 2-45,4 2 1,4-3 0,9-1-1,2 2 10,2 2 0,1-4 0,-7 0 1,0 2-3,1 3 0,-9-1 0,-3-2 1,-6-2-36,-6 2 1,2 2-1,-8 2-350,-1 0-333,-11 0 288,-3 0 1,-10 0-704,-4 0 666,5 0 1,-15 0-967,4 0 794,5 0 607,-9 0 0,6 8 0,-7 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42.769"/>
    </inkml:context>
    <inkml:brush xml:id="br0">
      <inkml:brushProperty name="width" value="0.08571" units="cm"/>
      <inkml:brushProperty name="height" value="0.08571" units="cm"/>
      <inkml:brushProperty name="color" value="#004F8B"/>
    </inkml:brush>
  </inkml:definitions>
  <inkml:trace contextRef="#ctx0" brushRef="#br0">245 70 7648,'0'-11'-1017,"0"-1"1593,0 8-371,0-11 1,0 11 35,0-8 0,-2 8 120,-4-1-194,4 3 1,-7 2 89,3 0 0,2 0 0,-8 0-47,-1 0 1,3 0 0,-2 2 0,-1 1-61,-3 3 0,4 8 1,1-3-1,-3 7-96,-1 5 0,-1-3 0,3 5 0,1-2-2,-2 0 1,5 3-1,-1-5 1,2 2-66,4-1 1,2 3-1,2-2 1,0-2-5,0-1 0,2-3 0,4 1 29,6-1 1,3-7 0,3-4-133,-1-4 126,1-2 1,-1 0 0,1 0-1,-1 0-67,1 0 0,-1 0 1,1 0-517,-1 0 231,0 0 0,-5-2 0,0-2-689,1-2 0,-3-6 347,2 7 1,-8-3 687,1 2 0,5 4 0,0-6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43.274"/>
    </inkml:context>
    <inkml:brush xml:id="br0">
      <inkml:brushProperty name="width" value="0.08571" units="cm"/>
      <inkml:brushProperty name="height" value="0.08571" units="cm"/>
      <inkml:brushProperty name="color" value="#004F8B"/>
    </inkml:brush>
  </inkml:definitions>
  <inkml:trace contextRef="#ctx0" brushRef="#br0">0 53 7648,'0'-18'69,"0"7"686,0-1-399,0 8 27,0-4-24,0 8-168,0 0 1,0 8-77,0 4 0,0 3 1,0 3-1,0-1-122,0 1 1,0-7-1,0 1 1,0 2-187,0 1 1,0 3 0,0-1-264,0 1 0,0-1 0,0 0-565,0 1 0,2-6 1021,4-1 0,-4-7 0,13 12 0,-5-7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3:34.598"/>
    </inkml:context>
    <inkml:brush xml:id="br0">
      <inkml:brushProperty name="width" value="0.17143" units="cm"/>
      <inkml:brushProperty name="height" value="0.17143" units="cm"/>
      <inkml:brushProperty name="color" value="#00A0D7"/>
    </inkml:brush>
  </inkml:definitions>
  <inkml:trace contextRef="#ctx0" brushRef="#br0">17 5641 6747,'0'10'-262,"0"-2"416,-7-8 123,5 0 6,-6 0-91,8-8-88,0 6 13,0-6 95,0 0-101,0 6 11,0-13-41,0 13 0,0-14 48,0 5 0,0 1-55,0-2 1,0 7 0,0-7 38,0-2 0,0 5-27,0-3 0,2 0 0,2-5-35,2 0 1,-1 5-1,-5 0 7,0-1 0,0-3 0,0-1 30,0-1-58,8 9 0,-6-7 0,4 4 1,-4-3 16,-2-3 1,0 1 0,0-1-5,0 1 0,0-1 0,2 1 1,2 0 5,2-1 1,-1 1 0,-5-1-25,0 1 0,0-1 0,0 1 0,0-1-1,0 1 1,0-1-1,0 1-10,0-1 1,0 1-1,2 0 10,4-1 0,-4 1 1,4-1-1,-4 1 22,-2-1 0,0 1 1,0-1-2,0 1-30,0-1 0,2 1 1,2-1-1,2 1 0,-3-1 0,-1 1 0,-2 0 0,0-1 6,0 1 1,0-1-1,0 1 1,0-1-9,0 1 0,0-1 1,0 1-1,0-1-10,0 1 1,0-1-1,0 1 1,0 0 5,0-1 0,0 1 0,0-1 0,0 1-1,0-1 1,0 1 0,0-1 0,0 1-6,0-1 0,0-1 0,0-2-9,0-3 1,0 1 0,0 6 0,0-1 3,0 1 0,0-1 0,0 1 27,0-1-24,0 1 1,0-3 0,0-1 0,0-2 0,0 1 0,0 3 1,0 2-1,0-3 5,0-3 0,0 3 0,0-3 0,0 2 9,0-2 1,0 1 0,0-5 0,0 0-17,0 0 1,0 3-1,0-3 1,0 0 6,0 0 1,0 4 0,0-5 0,0 3 1,0 4 1,0-4 0,0 1 0,0 1-12,0-2 1,0 3 0,0-5-13,0 2 17,0 2 0,0 3 0,0-1-11,0-2 9,0-1 0,0 5 0,0-2 1,0-4-3,0-3 1,0 7-1,0-4 1,0 1 0,0 1 1,0-2 0,0 4 0,0-5 0,0-1 1,0 6-1,0-2 1,0 1-1,0-1 1,0 4 0,-2-5-1,-1 5 0,-3 1 1,0 1 0,6-1 0,0 1-1,0 0 1,0-1-1,0 1 1,0-1-16,0 1 1,0-1 0,0 1 16,0-1-5,0 1 0,0-1 0,0 1 1,0-1-4,0 1 1,0 0 0,0-1-8,0 1 9,0-9 0,0 7 0,0-4 0,0 3-1,0 3 1,0-6 0,0-1 0,0 3-13,0 2 1,0-5 0,0 1-1,0 0 8,0-3 0,0 7 0,0-6 1,0 2 5,0-1 0,0 1 1,0 5-1,0 1 7,0 0 0,0-1 0,0 1 0,0-1-1,0 1 0,0-1 0,0 1-28,0-1 23,0 9 1,0-7 0,0 4 0,0-3-2,0-3 1,0 1 0,0 0 0,0-1-4,0 1 0,0-1 0,0 1-1,0-1 1,-6 1-1,0-1 1,2 1 2,2-1 1,2 1-1,0-1 1,0 1 2,0-1 1,0 1-1,0 0 1,0-1 2,0 1 0,0-3 0,0-1 1,0-2 0,0-1 0,0 7 1,0-1-3,0 1 1,0-1 0,0 1-1,0 0 0,0-1 1,0 1-1,0-1-1,0 1 0,0-1 1,0 1-1,0-1 9,0 1 1,-5-1 0,-1 1 7,2-1 1,2 1-1,2-1-9,0 1 0,0 5 0,0 1 0,0-3-6,0-1 0,0 3 0,0 0-3,0-1 1,0-3 0,0-1-5,0-1 0,0 1 1,0-1-1,0 1 3,0-1 1,2 7 0,2-1 26,2-1-24,-1-3 0,-5-1-2,0-1 2,0 1 1,0-1-1,0 1-2,0-1 1,2 1-1,2-1-1,2 1 1,0 5 0,-6 1-30,0-3 0,0 4 12,0-1 0,2-1 14,4-5 0,-4 5 1,3 0 11,-3-1 0,-2 3-11,0-2 0,2 7-26,4-7 24,-4 8 14,6-12-18,-8 15 20,0-15-12,0 6 1,2 1-7,4 3-1,-4-4 0,7 2-30,-3-3 26,-4-5 1,6 12-1,-6-5 10,4 1-5,-5-6 11,15 5 1,-12-7-1,6 2-1,-3 3 1,1 7 0,-4-4 5,2 0 0,2 6 0,-5-5 1,3-1 0,2 4 15,-2-8 1,2 1-17,3-7 0,3 7 1,-6 1-9,1 2 1,-5 0-2,2 3 0,2 1-12,-2-8 2,7 8 15,-11-11 0,8 13 11,-4-4 0,-3 4-2,9 2-12,-8-8 1,6 6 3,-4-4 1,-3 4 0,7 1 5,-2-5 1,5 4-10,-1-4 0,4 4 6,1 2 1,1 0 0,-1 0 4,0 0 0,1 0 0,-1 0 3,1 0 1,-1 0-1,1-2 1,-1-2 4,1-2 1,-1 1 0,1 5 14,-1 0-30,1 0 0,-1 0 0,1 0 0,-1 0-7,0 0 0,1 0 1,-1 0-1,1 0-5,-1 0 1,1 0 0,-1 0 0,1 0 5,-1 0 0,1 0 0,-1 0 1,1 0 13,-1 0 1,0 0-1,1 0 1,-1 0 6,1 0 1,-6 0-1,-1 0 1,3 0 12,1 0 1,3 0-1,-1 0-28,1 0 1,5 0 0,0 0 0,-1-2-6,-3-4 0,-2 4 1,1-4-36,-1 4 36,9 2 0,-7 0 0,4 0 1,-3 0-5,-3 0 0,6 0 0,1 0 0,-1 0 7,2 0 1,-5-6 0,3 0 0,-4 3 9,-1 1 1,-1 2-1,1 0 1,-1 0-7,1 0 1,5 0 0,0-2-10,-1-4 1,-3 4 0,-2-4-1,1 4 8,-1 2 0,1 0 1,-1 0-13,1 0 1,-1 0 0,1 0 18,-1 0-13,1 0 0,-7 0 0,1 0 0,1 0 0,3 0 0,1 0 12,1 0 0,-6 0 18,-1 0 0,-5 0-1,6 0-24,-8 0 0,3-2-291,-7-4 0,-2 4-446,-3-3 0,1 3 0,-8 2 729,-2 0 0,-9-8 0,-4-2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48.740"/>
    </inkml:context>
    <inkml:brush xml:id="br0">
      <inkml:brushProperty name="width" value="0.08571" units="cm"/>
      <inkml:brushProperty name="height" value="0.08571" units="cm"/>
    </inkml:brush>
  </inkml:definitions>
  <inkml:trace contextRef="#ctx0" brushRef="#br0">0 53 6747,'0'-10'486,"0"2"-388,0 8-59,0 0 0,8 0 0,4-2 6,3-4 1,3 4-1,-1-3 1,1 3-48,-1 2 1,6 0-1,1 0 1,-3-2-63,-2-4 0,-1 4 0,-1-4 0,1 4-186,-1 2 1,1 0-571,-1 0 820,-7 0 0,5 0 0,-5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43.908"/>
    </inkml:context>
    <inkml:brush xml:id="br0">
      <inkml:brushProperty name="width" value="0.08571" units="cm"/>
      <inkml:brushProperty name="height" value="0.08571" units="cm"/>
      <inkml:brushProperty name="color" value="#004F8B"/>
    </inkml:brush>
  </inkml:definitions>
  <inkml:trace contextRef="#ctx0" brushRef="#br0">140 140 7598,'0'-17'249,"0"-1"-35,0 1 0,0 5-257,0 1 0,0 5-78,0-6 0,6 6 0,2-3 71,1 1 1,3-4-1,5 6 1,1 2 72,-1 3 1,-5 1-1,0 0 0,1 0 77,3 0 0,1 0 77,1 0-107,-9 0 100,7 0-128,-14 7 1,6-3-1,-8 8 15,0 1 0,-2-3 1,-2 2-1,-4-1 11,-2-1 1,5 4-1,-7-7 11,-2 3 0,-1 2-53,-3 5 0,7-7 0,1-2-19,2-1 1,2-3-45,6 8 0,0-6 2,0 5 0,2-5 21,4 6 0,-2-8 1,8 2 13,-1-4 0,1 3 21,0 1 14,-8 0 1,9-4-1,-5 2 43,2 2 1,-7 1-1,5-3 281,0 2-295,-6 8 0,4-10 0,-12 5-45,-6-1 1,-3-2 0,-3-6 0,-1 0-123,-4 0 0,3 0 0,-3 0 0,2 0-255,-3 0 1,3 0 0,-6 0-788,2 0 707,1 0 1,7 0 437,-1 0 0,9 0 0,-7-8 0,6-2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44.977"/>
    </inkml:context>
    <inkml:brush xml:id="br0">
      <inkml:brushProperty name="width" value="0.08571" units="cm"/>
      <inkml:brushProperty name="height" value="0.08571" units="cm"/>
      <inkml:brushProperty name="color" value="#004F8B"/>
    </inkml:brush>
  </inkml:definitions>
  <inkml:trace contextRef="#ctx0" brushRef="#br0">1 35 7531,'0'-9'-620,"0"-7"890,7 14 1,-3-6-105,8 8 1,0 0 115,5 0 0,1 8-115,-1 4 0,0 3 1,1 3-1,-3-1 30,-3 1 0,4-1 0,-7 3 0,3 1-5,0 2 0,-3 8 1,5-2-1,-2 4-18,1 2 1,3-4 0,1 2 6,1 4-84,-9 2 0,7-2 1,-6 2 11,-1 1-88,7 1 1,-8-6 0,3 0 0,-3 0 61,0 0 0,-6-2 1,3-2-1,-1-2-3,2 2 1,-4-4-1,4 0 1,-4 1 33,-2-1 0,0-4 1,0 4-1,0 0 15,0 0 1,-2 3 0,-2 5 0,-2-3-2,2-2 0,-3 3 0,1-4 0,0 4-12,-2 2 0,4-2 1,-5-2-1,-1-4-50,0-2 0,4 4 0,-3-6 0,1 1-38,4 1 1,0-6 0,0 5-80,-2-5 102,1-1 1,5-1-1,-2 0-116,-4 1 87,4-8 0,-6 5 0,6-3 0,-2 3 3,-2 3 0,-1-3 0,3-1 1,-4-2-17,-2 1 0,6-3 0,-3 1-8,-1 3 1,4 0-1,-6-1-21,3-1 0,1-6 0,4 3-58,-4-1 0,4 0 1,-6-4-250,1 2 0,3-1-703,-8-5 655,8 0 1,-6 0-1349,5 0 805,3 0 1,-6-7 917,8-5 0,-8-4 0,-2-1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0:45.953"/>
    </inkml:context>
    <inkml:brush xml:id="br0">
      <inkml:brushProperty name="width" value="0.08571" units="cm"/>
      <inkml:brushProperty name="height" value="0.08571" units="cm"/>
      <inkml:brushProperty name="color" value="#004F8B"/>
    </inkml:brush>
  </inkml:definitions>
  <inkml:trace contextRef="#ctx0" brushRef="#br0">367 53 7714,'10'-18'69,"-2"8"1,-3 1-57,1 3 47,0 4 1,-4-6 50,4 8 1,-4 8 0,5 2 0,-1 3-10,0 5 1,6-5-1,-5 11 1,3-3 32,4 2 0,-1-1 1,1 7-1,-2 0-12,1-2 0,3 6 1,1-4-1,-1 4 26,-5 2 1,3 6-1,-6 1 1,-1 1 10,1 0 1,4 5 0,-6-1 23,-2 3-105,-3 3 0,-1-1 0,0 1 0,0-1 55,0 0 0,0-5 0,0-1 148,0 3-205,0-6 0,-5 7 0,-3-5 0,0 1 40,0 1 0,1-1 1,3 7-1,-4-1 5,-2 1 0,4-9 0,-3-1 0,1-2-24,4-1 1,-4 7-1,1-6 1,-1-2-16,0-3 1,-4-3 0,5 0 0,-1-2-12,0 1 0,-5 4 1,3-7-1,-2 4-46,1 2 0,-1-2 1,-4-2-1,3-3 15,1-3 0,2 4 0,-3-4-43,1 2 33,8-5 1,-9 3-1,5-8-80,-2 1 26,6-1 1,-9-5 0,5-2-353,-2-3 119,6-1 0,-5-6 0,3 2-200,-6 4 0,-3-4 1,-3 4-67,1-4 0,5-2 0,1 0 0,-3 0-61,-2 0 0,-1 2 0,0 2 0,-1 1-126,1-1 1,-7-2 708,1-2 0,0 0 0,5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1:08.304"/>
    </inkml:context>
    <inkml:brush xml:id="br0">
      <inkml:brushProperty name="width" value="0.08571" units="cm"/>
      <inkml:brushProperty name="height" value="0.08571" units="cm"/>
      <inkml:brushProperty name="color" value="#008C3A"/>
    </inkml:brush>
  </inkml:definitions>
  <inkml:trace contextRef="#ctx0" brushRef="#br0">280 53 7687,'0'-12'-647,"0"1"643,0 7 1,0-6-38,0 4 218,0 4-14,0-5-32,0 7 924,0 0-818,-8 7-25,6-5-113,-13 6 1,5-8-52,-7 0 1,7 2 0,2 2-2,1 2 1,-1 1 0,-6-3-90,3 2 78,7 0 1,-6-4-23,4 4-5,-4-4 0,-1 11 0,-1-5 6,-1 2 1,3-4-1,0 5 15,2 3 1,-3-5 0,3 3 7,-2 2 0,6-5 0,-3 1-10,-1-2 1,6 5-1,-4-1-22,4 4 0,0-5 0,-2 1 22,-1 2 0,-1-5-17,6 3 0,0-1-4,0 7 16,0-8-18,0 5 0,2-11 0,3 8 1,-1-8-9,8 1 0,-8-1 0,4 0-3,-1 2 1,3 0 4,8-6 1,-7 0-1,1 0 2,1 0 0,-3 0 14,2 0 0,-6 6-3,5-1 0,1 1-8,5-6 0,-7 0 17,-2 0-10,0 0 0,-5 0-11,9 0 1,-6 0 21,6 0-1,-9 0 11,5 0-28,0 8 18,-6-6-10,13 6-25,-13-8 21,6 0-19,-8 0 4,0 0-134,8 0-540,-6 0-634,13 0 502,-13 0 1,8 0 812,-4 0 0,-4 0 0,6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1:09.391"/>
    </inkml:context>
    <inkml:brush xml:id="br0">
      <inkml:brushProperty name="width" value="0.08571" units="cm"/>
      <inkml:brushProperty name="height" value="0.08571" units="cm"/>
      <inkml:brushProperty name="color" value="#008C3A"/>
    </inkml:brush>
  </inkml:definitions>
  <inkml:trace contextRef="#ctx0" brushRef="#br0">1 18 6233,'0'-9'977,"0"1"-694,0 8 773,0 0-993,0 8 1,0 1-43,0 9 1,0-7-1,0 1-34,0 2 1,0 1 0,0 3-54,0-1 0,0-5 1,0-1-252,0 3 0,0-4-223,0 1 0,0-5 131,0 6 0,2-8 409,4 1 0,-4-3 0,5-2 0,-7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1:10.409"/>
    </inkml:context>
    <inkml:brush xml:id="br0">
      <inkml:brushProperty name="width" value="0.08571" units="cm"/>
      <inkml:brushProperty name="height" value="0.08571" units="cm"/>
      <inkml:brushProperty name="color" value="#008C3A"/>
    </inkml:brush>
  </inkml:definitions>
  <inkml:trace contextRef="#ctx0" brushRef="#br0">18 70 5781,'-8'-9'1068,"6"1"-913,-6 8 1,8-2 145,0-4-89,0 4-142,0-6 1,0 6 2,0-3-9,0 3-32,0-6 1,2 8 0,2-2 16,2-4 1,2 4-37,-2-4 0,-3 4-43,9 2 1,-6 0 26,6 0 1,-7 0-1,7 0 0,-8 2 67,2 4 0,-4-2 19,-2 8 0,0-6 59,0 5-83,0-7-9,0 12-13,0-7 1,0 3-36,0 0 10,-8-9 1,6 7-30,-4-4-4,4 4 1,-4 1-6,1 1 5,-1-8-70,6 4 26,8-8 0,-5 0 26,9 0 18,-8 0 1,6 0 57,-5 0-55,-3 0 54,6 0-26,-8 0 1,0 2 23,0 3 0,0-1 39,0 8-5,0-8-5,0 11-12,0-5 0,0 2 6,0-1 1,0-5 82,0 6-86,0-8-36,-8 3 17,6-7 1,-5 2-86,7 4 55,0-4-26,-8 6 1,4-8-180,-8 0 0,7 6-1044,-7-1 1244,8 1 0,-11-6 0,5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1.560"/>
    </inkml:context>
    <inkml:brush xml:id="br0">
      <inkml:brushProperty name="width" value="0.08571" units="cm"/>
      <inkml:brushProperty name="height" value="0.08571" units="cm"/>
      <inkml:brushProperty name="color" value="#004F8B"/>
    </inkml:brush>
  </inkml:definitions>
  <inkml:trace contextRef="#ctx0" brushRef="#br0">18 384 7805,'-2'-15'1625,"-4"3"-1419,4 5 0,-6 16 1,8 7-1,0 9-16,0 8 0,0 0 0,0 14 43,0 1-138,0 3 0,0 7 0,0 2 0,0 2-50,0 4 1,0 0 0,0 0-1,0-4-43,0-2 0,0-2 1,0-5-1,0-5-35,0-7 0,0-2 0,2-16 0,2 0-92,2 3 1,0-13-162,-6 5 237,0-13 1,0-5 0,0-11-204,0-5 220,0-1 0,0-1 1,0-1-1,0-4-43,0-6 1,0-4 0,0-2 0,0 0 60,0 0 1,0-2 0,0-2 0,0-4 8,0-1 1,0-3-1,0-3 1,0 1 42,0 3 1,0-7 0,0-5-1,0 0 18,0-2 1,0 3 0,2-5 0,2-2 18,1-4 1,3 10 0,-2-4 0,4 10 46,-1 5 1,5 14 0,-6 0-1,1 8-9,5 9 0,-4 1 1,1 9 167,3 2-222,1 2 0,-3 10 0,0 6 264,1 7-253,3 6 1,1 10 0,1 2 186,-1 2-205,1 15 1,-1-10 0,1 15-1,-1-3-6,1 0 1,-1 0 0,0-5 0,1-3-30,-1-3 1,1 3 0,-1-5-1,1-3-43,-1-7 1,-5 0 0,0-8 0,1 3-59,3-1 1,-1-8-1,-1 2 1,-3-3-10,3-3 1,-4 1 0,-1-1-377,-1 1 267,6-1 1,-12 0-619,3 1 470,5-8 1,-6-1-781,8-3 669,-8-4 1,5 6 0,-3-8-6,6 0 1,-3-2 0,1-4 465,-2-6 0,-2-3 0,2-3 0,1 1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1.860"/>
    </inkml:context>
    <inkml:brush xml:id="br0">
      <inkml:brushProperty name="width" value="0.08571" units="cm"/>
      <inkml:brushProperty name="height" value="0.08571" units="cm"/>
      <inkml:brushProperty name="color" value="#004F8B"/>
    </inkml:brush>
  </inkml:definitions>
  <inkml:trace contextRef="#ctx0" brushRef="#br0">120 228 7787,'-17'0'0,"-1"0"-101,1 0 0,0 0 0,-1 0 1790,1 0-1403,7 0 0,4 0 0,12 0 0,6-2-222,3-4 1,10 2-1,4-8 1,4-1-162,2-3 0,8-1 0,2-1 0,-1 1-189,-3-1 0,2 1 0,-3-1 1,-1 1-1296,-2 0 1581,-10 7 0,6-6 0,-6 7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2.696"/>
    </inkml:context>
    <inkml:brush xml:id="br0">
      <inkml:brushProperty name="width" value="0.08571" units="cm"/>
      <inkml:brushProperty name="height" value="0.08571" units="cm"/>
      <inkml:brushProperty name="color" value="#004F8B"/>
    </inkml:brush>
  </inkml:definitions>
  <inkml:trace contextRef="#ctx0" brushRef="#br0">0 70 7399,'0'-17'-125,"0"5"992,0 1 0,0 5-600,0-6 0,2 8 0,2 0-76,2 8 0,2 6 0,-4 9-108,2 5 0,1-5 1,-3 4-1,2-1-33,-2 1 0,4-4 0,-1 7 0,1-3 10,0 0 0,-2 0 1,-4-3-1,2 1-24,1 2 1,1 1 0,-4-7 0,2 1 10,2-1 1,0-5 0,-6-1 135,0 3 144,0-6-266,0 0 0,0-22 0,0-4-52,0-1 1,0-2 0,0-1 0,0-3-56,0-2 1,5-2-1,3-4 1,2 2 51,4 2 1,-5 2-1,3-3 192,1 7-101,3 4 1,1-5 0,1 3 10,-1 6 1,1-1 0,-1 10-69,1 2-21,-9 2 1,7 10 0,-6 4 0,1 3 1,1 3 0,-6 5 0,3 0 0,1 1-80,0 1 0,-6-6 0,4 7 1,-3-3-162,1 0 1,0 0 0,-4-5 0,2-1-410,2 1 0,1-1 0,-1 1-86,6-1 0,-2-7 1,-1-2-1,1-3-475,0 1 1190,1 0 0,7-14 0,-1-1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3.138"/>
    </inkml:context>
    <inkml:brush xml:id="br0">
      <inkml:brushProperty name="width" value="0.08571" units="cm"/>
      <inkml:brushProperty name="height" value="0.08571" units="cm"/>
      <inkml:brushProperty name="color" value="#004F8B"/>
    </inkml:brush>
  </inkml:definitions>
  <inkml:trace contextRef="#ctx0" brushRef="#br0">86 140 7697,'0'-17'-33,"0"-1"1,-6 7 0,0-1 645,2-2 1,2 5-234,2-3 0,0 6 525,0-5-659,0 7 0,-5 4 0,-1 11-97,2 5 0,2 3 0,2 3 0,0 3-92,0 2 1,0-4 0,0 7 0,0-1-11,0-2 0,0 4 0,0-6-117,0 2 57,8 2 1,-4-2 0,5-3 0,1-5 56,0-1 0,1-3 0,7-3 0,-1-6 6,1-4 0,1-4 0,2-4 0,3-8-4,-3-7 1,4-4 0,-3-6 0,-5 2 46,-3-3 0,-10-4 0,1-1 1,-3 4 4,-2 0 0,-2 0 0,-3-2 0,-9 2-153,-7 4 0,-1 5 1,-7 11-1,-2 3-147,-2 2 0,-2 3 0,0 5 0,2 0-610,4 0 1,10 5 0,9 3 0,2 2 811,4 3 0,18 3 0,5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58.081"/>
    </inkml:context>
    <inkml:brush xml:id="br0">
      <inkml:brushProperty name="width" value="0.08571" units="cm"/>
      <inkml:brushProperty name="height" value="0.08571" units="cm"/>
    </inkml:brush>
  </inkml:definitions>
  <inkml:trace contextRef="#ctx0" brushRef="#br0">35 36 7362,'-9'-8'-484,"1"6"1,2-8 1058,0 5-199,0 3-127,6-6-2,0 8-70,0 0 6,0 8-126,8-6 1,-4 13-1,8-3-18,1 3 1,-3 1-1,0-3 1,-1-1-10,1 2 0,-4 1 0,4 3 0,-1-3-37,1-3 0,-4 3 0,6-3 0,-1 3-47,-1 3 0,3-1 1,-7 1-1,0-1-94,2 1 1,-4-7-1,5 1 1,1 0-126,0-3 1,-4 5-1,3-6-138,-1 1 0,6-5 411,-3 2 0,-3-4 0,8-2 0,-7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3.680"/>
    </inkml:context>
    <inkml:brush xml:id="br0">
      <inkml:brushProperty name="width" value="0.08571" units="cm"/>
      <inkml:brushProperty name="height" value="0.08571" units="cm"/>
      <inkml:brushProperty name="color" value="#004F8B"/>
    </inkml:brush>
  </inkml:definitions>
  <inkml:trace contextRef="#ctx0" brushRef="#br0">1 123 7696,'0'-18'18,"0"1"0,0-1 494,0 1-134,0 0 1,0 5 458,0 0-191,0 8-443,0-3 0,0 10 0,0 7 69,0 8 0,6 11 0,-1 2 0,1 8-53,2 7 1,-6-1 0,6 3-1,-2 3-25,-1-1 1,3 5 0,-4-13-1,2 1-86,-2 0 1,4 3 0,-3-7-1,-1-4-104,-2-4 0,4-4 0,0 2 0,0-5-150,1-5 0,-3-4-196,8-3 90,-8-4 1,5-8-226,-3 0 0,4-8 0,7-4-857,1-3 914,-1-3 1,-5 1-1,0 0 1,1-1-112,3 1 1,1-1 0,1 1 0,-1-1 530,1 1 0,-3-1 0,-3 1 0,3-8 0,-5-3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3.893"/>
    </inkml:context>
    <inkml:brush xml:id="br0">
      <inkml:brushProperty name="width" value="0.08571" units="cm"/>
      <inkml:brushProperty name="height" value="0.08571" units="cm"/>
      <inkml:brushProperty name="color" value="#004F8B"/>
    </inkml:brush>
  </inkml:definitions>
  <inkml:trace contextRef="#ctx0" brushRef="#br0">164 192 7740,'-29'-6'158,"-1"1"1,9-1 0,-2 4 0,3-2 482,3-2 1,5 0-489,1 6 1,15 0 0,1 0 0,11 0-215,7 0 0,4-6 0,8-1 0,0-3-350,0-4 1,2-1-1,2-3-521,2 1 414,-1-1 518,-5 9 0,8-15 0,2 5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4.754"/>
    </inkml:context>
    <inkml:brush xml:id="br0">
      <inkml:brushProperty name="width" value="0.08571" units="cm"/>
      <inkml:brushProperty name="height" value="0.08571" units="cm"/>
      <inkml:brushProperty name="color" value="#004F8B"/>
    </inkml:brush>
  </inkml:definitions>
  <inkml:trace contextRef="#ctx0" brushRef="#br0">70 87 7740,'-6'-11'-204,"1"-1"1,-7 6 0,4-5 519,-1-3 1,5 4 380,-2-1-13,-4 7-295,8-4-229,-6 8 1,10 2 0,2 6 58,2 9 1,6 1 0,-5 7-1,3 0-14,4 4 0,-5 6 0,1 4 0,0 4-53,0 1 1,-5-3-1,5 6 1,0-1-25,0-1 0,-1 5 1,5-5-1,-5-1-83,-1-3 0,4-4 1,-4-2-1,-1-2-72,1-4 1,0-4-1,-4-7 1,4-1-71,1 1 0,-5-7 54,2 1-50,-4-8 60,-2 4 0,0-10 17,0-4 0,0 2 0,0-8-22,0-1 0,0-3 1,0-1-1,0-1-23,0 1 1,6-1 0,0 1 0,-1-2-13,3-5 1,-4 3 0,6-6 0,-1 2 20,1 3 1,0-3 0,3 2-1,-1 1 111,2 3 0,-5 1 0,3 1 90,2 0 0,1 1 0,3 4-58,-1 7 0,-1 10 0,-3 7 117,-1 4-220,-8 9 1,9 2-1,-5 6 1,0-2-150,0-2 1,-1-2 0,-3 4-1,2-4-455,-2-1 0,6-1 0,-1-4 0,3 3-5,0-3 1,-1-8-1,7-3 1,-1-2 620,1-4 0,7 6 0,2-1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5.575"/>
    </inkml:context>
    <inkml:brush xml:id="br0">
      <inkml:brushProperty name="width" value="0.08571" units="cm"/>
      <inkml:brushProperty name="height" value="0.08571" units="cm"/>
      <inkml:brushProperty name="color" value="#004F8B"/>
    </inkml:brush>
  </inkml:definitions>
  <inkml:trace contextRef="#ctx0" brushRef="#br0">70 332 7528,'0'-17'1549,"2"1"-1255,4 5 1,-2 3-193,7 8 1,1 0-169,6 0 1,-1 0-155,0 0 180,-7 0 1,6 0 0,-7-2-94,1-4 134,-2 4 1,-2-7-1,-1 3 40,1-4 0,-4-2 1,2 1 58,2-3 0,0-1 0,-8-3 43,-4 1 0,2 5 0,-8 0-47,-1-1 0,3 5 0,-1 0 6,-3 1 0,-2 5 1,-1-4 22,0 4 1,1 4-1,2 4 1,5 5 0,1 5 0,-6 3 0,5 3 112,-1 1-179,-6 8 1,13-10-1,-7 8 1,2 0 53,4-1 0,2 5 0,2-6 0,0 0 4,0-4 0,2 2 0,4-1 0,4-3-3,-1-1 0,7-3 0,-4 0 1,3-1 8,3-4 0,1-5 1,2-7-1,3 0-38,-3 0 0,4 0 1,0 0-1,1-2-67,-1-3 0,4-5 0,-4-8 0,0 1-79,1 0 1,-1-7 0,-4-1 0,3 0-39,-3 0 1,-2-7 0,-1 3 0,1-6-56,4-5 1,-9 3-1,3-4-112,-1 4 159,-8 2 0,0 2 0,-8 4 208,0 6-124,0 4 0,-2 3 0,-4 4 47,-6 7 0,-3 3 0,-3 2-4,1 0 1,-1 5 0,3 3 0,1 2-71,2 3 0,9 3 0,-3 1 0,4 1-18,2-1 1,0 1 0,0-1 0,0 1 65,0-1 0,8-5 0,1 0 0,3 1 98,0 3 0,-1-5 1,7-1-1,1 0 23,4-1 0,-1-5 1,5 4 140,-2 0-162,-2-6 1,1 7-1,-1-5-176,-2 2 94,-1 0 1,-9-4-1,1 2 1,0 4-11,-3 1 0,-1 3 0,-8 5 61,0 1 1,-2-1-1,-4 1 1,-3-1 72,-1 1 1,-4-7-1,7 1 1,-1 2 94,0 1 1,2-3 0,6-1-36,0 3 0,8-6 1,4-3-1,5-3-35,6-2 1,-1 0 0,7 0 0,2 0 1,2 0 0,2-2 1,0-3-560,0-7 304,0 4 0,-6-7 0,-4 3-2830,-6-3 1447,3-3 1471,-13 1 0,1-1 0,-2 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7.110"/>
    </inkml:context>
    <inkml:brush xml:id="br0">
      <inkml:brushProperty name="width" value="0.08571" units="cm"/>
      <inkml:brushProperty name="height" value="0.08571" units="cm"/>
      <inkml:brushProperty name="color" value="#004F8B"/>
    </inkml:brush>
  </inkml:definitions>
  <inkml:trace contextRef="#ctx0" brushRef="#br0">315 253 6626,'0'-10'344,"0"2"1,0 1-137,0-5 0,0 2 14,0-1 1,0 5 67,0-6 0,0 0 60,0-5 1,6 5 80,0 1 1,-1-1-56,-5-5 1,0-1-42,0 1 1,-1 5-163,-5 0 0,-4 8 0,-7-1-91,-1 3 0,-5 2 0,-1 2 1,1 3-51,-2 7 1,0 9-1,-6 5 1,4 1-78,1 4 0,3 4 0,6 2 1,1 0 0,4-4 0,5-4 1,7 2-1,0-4-19,0-2 0,7-4 0,7-9 0,5-6 36,5-4 0,7-2 1,-4-2-1,2-4 7,0-6 0,-8-3 0,5-3 1,-3-1 16,0-4 1,1 3 0,-9-3 241,-3 4-243,3 1 0,-11 1 249,8-1-72,-8 1 1,3 5 89,-7 1 0,0 9-205,0 2 0,0 2 0,0 9 0,0 3-87,0 1 0,0 5 1,0 1-1,0 2-18,0-1 1,0-3 0,2-1 0,2-1-45,2 0 0,6 1 1,-5-3 3,3-3 0,2 2 0,5-8 23,1-3 1,-1-1-1,1-4 122,-1-3-80,-7 3 0,5-14 0,-3 4 129,3-3-33,3-3 0,-6-5 0,-1 0 0,1 0 62,-2-3 1,3 5 0,-5-8 0,0 0-50,-1 2 0,5-6 1,-6 4-1,0-2 133,2 1 1,-7 5-1,5 8 272,-4-1 1,-2 10-284,0 8 1,0 12 0,-2 15 0,-2 10-6,-1 6 0,-1 11 1,6 10-220,0 4-32,0 2 1,0 6 0,0-3-1,2-3-294,4-4 0,-3-8 0,7 3-1113,-2-7 1100,-2 2 1,-1-21 0,3 2 0,0-8-656,0-4 0,0-1 0,-3-9-1122,7-3 2131,4-4 0,1-8 0,0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7.393"/>
    </inkml:context>
    <inkml:brush xml:id="br0">
      <inkml:brushProperty name="width" value="0.08571" units="cm"/>
      <inkml:brushProperty name="height" value="0.08571" units="cm"/>
      <inkml:brushProperty name="color" value="#004F8B"/>
    </inkml:brush>
  </inkml:definitions>
  <inkml:trace contextRef="#ctx0" brushRef="#br0">80 192 8029,'0'-33'0,"0"2"0,0 4 0,0 2 591,0 4 1,9 3 0,7 6-187,5 7 1,5-3 0,-3 2 0,6 2-105,4 2 0,0 8 0,-2 2 0,-2 1-104,2 5 1,-8-4-1,-3 1 1,-9 3-77,-3 2 1,-2 1 0,-6 0 0,-2 3-182,-4 3 1,-5-3 0,-13 3-975,-5-4 775,-4 6 1,-4-5-1,-1 3 1,-3-3-323,2-3 0,2 2 1,4 3-1,4 1-186,6-2 0,3-7 0,5-2 767,3 1 0,12-5 0,18 7 0,9-5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7.787"/>
    </inkml:context>
    <inkml:brush xml:id="br0">
      <inkml:brushProperty name="width" value="0.08571" units="cm"/>
      <inkml:brushProperty name="height" value="0.08571" units="cm"/>
      <inkml:brushProperty name="color" value="#004F8B"/>
    </inkml:brush>
  </inkml:definitions>
  <inkml:trace contextRef="#ctx0" brushRef="#br0">1 113 7545,'5'-17'0,"1"0"0,-2-1 0,-2 1 921,-2-1-17,0 8 25,0-5 1,6 15-566,0 0 0,-1 15 0,-3 15 0,2 6-139,2 11 1,0 1 0,-6 17-1,0 0-108,0 3 0,0 0 0,0-2 0,0-4-306,0-1 0,0 1 0,2-8 0,2-6-708,2-3 0,1-6 0,-3-8 1,4-4-578,2-2 0,-5-7 1474,7-7 0,-8-7 0,12-4 0,-7-9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8.027"/>
    </inkml:context>
    <inkml:brush xml:id="br0">
      <inkml:brushProperty name="width" value="0.08571" units="cm"/>
      <inkml:brushProperty name="height" value="0.08571" units="cm"/>
      <inkml:brushProperty name="color" value="#004F8B"/>
    </inkml:brush>
  </inkml:definitions>
  <inkml:trace contextRef="#ctx0" brushRef="#br0">1 173 7710,'6'-29'0,"-1"2"326,-1 2 0,6 1 1,0 7-1,1-1 179,1 1 1,0 7 0,5 4 0,3 6-67,3 6 0,-4-2 0,5 10 406,-5 5-622,-2-2 1,1 16-1,-3-5 1,-3 1-81,-6 0 1,-4 0 0,-2 6 0,-2 0-415,-4 0 1,-6-2 0,-9-2 0,-4-4-587,-2-2 1,3 0 0,-3-3 0,2 1-817,4-2 1673,1-9 0,3 4 0,-1-7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8.862"/>
    </inkml:context>
    <inkml:brush xml:id="br0">
      <inkml:brushProperty name="width" value="0.08571" units="cm"/>
      <inkml:brushProperty name="height" value="0.08571" units="cm"/>
      <inkml:brushProperty name="color" value="#004F8B"/>
    </inkml:brush>
  </inkml:definitions>
  <inkml:trace contextRef="#ctx0" brushRef="#br0">1 472 7376,'0'-12'647,"0"1"0,1 5-517,5-6-83,-4 1 1,12-1 0,-6 0 0,1-1 90,5-3 1,-1-1-1,1-3-64,-2-3-18,-1-4 1,1-2 0,-2 2 0,-1 0 33,1-1 1,-6 1 0,2-4 0,-4 4 24,-2 2 1,0 1-110,0 7 0,-2 7 1,-4 4-104,-6 5 1,5 8 0,1 5-51,4 3 1,2 3 0,0-1-1,0 1 114,0-1 1,0 1 0,2-1 0,2 1 41,1-1 1,9-1 0,-4-3 0,1-3 169,1-2 1,0 5-1,5-3 53,1 0 0,-7-1 1,1-5-75,1 2 0,3 8-138,1-3 1,-7-1 0,-4 2-13,-4 1 1,-2 3 0,-2 1-41,-4 1 0,2-1 0,-5 1 20,1-1 0,2 1 0,6-1 8,0 1 0,0-7 24,0 1-16,8-8 1,1 9 0,11-7-23,3-2 21,-3-2 1,11-8 0,-6-2 196,2-1-168,2-3 1,4-5 0,-2-1 0,-4 1 77,-2-1 0,5 1 1,-5-1-1,0-1 91,0-4 0,-3 3 1,-9-5-1,-1 2-40,1-1 0,-3 1 0,0 6 221,-2-1-306,-3 1 1,-5 9-49,0 8 0,0 8 0,0 9-33,0 1-5,0-1 0,0 2 0,0 3-41,0 1 27,0 0 0,0-5 1,0 1-1,2 1 22,4-3 0,-2 4 1,8-11-1,1 2 10,3-1 0,1-7 0,3 2 1,1-4 19,2-2 0,6-8 1,-3-3-1,-1-7-18,0-5 0,4 4 1,-6-7-1,-3 3-19,-7 0 1,1-8-1,-8 4 1,-2-3-61,-2 1 0,-4 6 1,-6-4-1,-9 0-134,-11 0 1,-5 11-1,-2-1 1,-1 3-372,-5 4 1,4-3 0,-2 7-1293,8 2 708,-2 2 1158,21 2 0,-11 8 0,13 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9.560"/>
    </inkml:context>
    <inkml:brush xml:id="br0">
      <inkml:brushProperty name="width" value="0.08571" units="cm"/>
      <inkml:brushProperty name="height" value="0.08571" units="cm"/>
      <inkml:brushProperty name="color" value="#004F8B"/>
    </inkml:brush>
  </inkml:definitions>
  <inkml:trace contextRef="#ctx0" brushRef="#br0">176 105 7149,'9'0'172,"-1"0"295,-8-7 139,0 5-315,8-14 0,-6 12 233,4-7-110,-4-1-267,-2-6 0,-2 9 247,-4 3-247,4-4 0,-14 8 246,5-4-310,-5 5 0,-1 2 1,-1 5-1,1 6 25,-1 3 0,1 3 0,1-1 0,3 1-103,1-1 1,2 1 0,-1 1-99,5 4 0,4 3 72,2 3 0,8-12 0,3-11 0,5-4 106,1-2 1,1-2 0,-3-4 0,-1-5 58,-2-5 0,-1-1 0,7 1 284,-1 4-280,-7-3 1,3 5-1,-5-5 317,2 3-382,-6-3 0,6 13 0,-7-6-163,3 0 0,0 8 0,-6 0-168,0 10 1,0 0-1,0 1 1,0 3-592,0 1 0,2 9 0,2-1 0,4-2 167,1-1 0,3-3 0,3 1 1,-1-1 671,-2 0 0,-1-7 0,15 6 0,1-7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58.554"/>
    </inkml:context>
    <inkml:brush xml:id="br0">
      <inkml:brushProperty name="width" value="0.08571" units="cm"/>
      <inkml:brushProperty name="height" value="0.08571" units="cm"/>
    </inkml:brush>
  </inkml:definitions>
  <inkml:trace contextRef="#ctx0" brushRef="#br0">315 35 6550,'0'-9'-469,"-2"-1"687,-4 4-53,4 4 1,-8-6 52,5 8 0,1 0-114,-8 0 0,2 2 0,-3 2 0,3 4-17,2 2 0,-5 1 0,3 7 0,-2-1-47,1 1 1,1-1-1,-3 1 1,1 1-33,-2 4 1,-1-3 0,-1 3 0,3-4-66,1-1 1,0-1 0,-3 3 0,1-1-94,3-1 0,5 3 1,-4-9-356,2 3 123,3-5-34,5 5 264,0-13 1,1 6 151,5-8 0,4 0 0,7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09.887"/>
    </inkml:context>
    <inkml:brush xml:id="br0">
      <inkml:brushProperty name="width" value="0.08571" units="cm"/>
      <inkml:brushProperty name="height" value="0.08571" units="cm"/>
      <inkml:brushProperty name="color" value="#004F8B"/>
    </inkml:brush>
  </inkml:definitions>
  <inkml:trace contextRef="#ctx0" brushRef="#br0">210 105 7588,'0'-18'0,"0"1"559,0 0 0,0-1 1,-2 3 10,-3 3 1,1 4-44,-8 8-384,0 0 1,-5 0 0,0 2 238,-1 4-249,1 4 0,-1 7 0,1 1 200,-1-1-236,1 8 0,5-5 0,2 5 1,3-2 20,3 0 0,2 7 0,2-7 0,0-2-273,0-1 1,8-9-1,3 1 1,7 0-184,5-3 1,2-1-1,6-8 1,-2 0-179,2 0 1,2 0 0,0-2-1,-2-2-15,-1-2 1,-7-7-1,4 1 1,-2-3 247,-3-3 1,-5 1-1,-3-1 1,-5 1 282,-1-1 0,6-7 0,-5-2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0.354"/>
    </inkml:context>
    <inkml:brush xml:id="br0">
      <inkml:brushProperty name="width" value="0.08571" units="cm"/>
      <inkml:brushProperty name="height" value="0.08571" units="cm"/>
      <inkml:brushProperty name="color" value="#004F8B"/>
    </inkml:brush>
  </inkml:definitions>
  <inkml:trace contextRef="#ctx0" brushRef="#br0">0 69 7971,'0'-18'0,"0"1"1631,0-1-1273,0 9 1,0 3-1,0 12 1,0 7 49,0 9 0,0-1 0,0 8 282,0 2-488,0 10 1,2-4 0,2 4 168,2-5-255,0-1 0,-6 0 0,2 0 0,2-2 3,1-4 0,1 2 1,-4-7-1,2-3-54,2-2 1,2 3-1,-4-3 1,1-3-168,-1-1 1,0-7-1,0 0-8,2-1 0,2-5 68,-3 4 0,-1-10 0,6-3 0,0-3-65,-1-4 0,-3 5 1,6-3-1,0-2-48,-3-1 1,7-3 0,-5-1-184,5-4 300,-6 3 0,9-5 1,-5 8-1,-1-1 35,3 1 0,-1 1 0,1 3 54,-5 1 41,5 8 1,-12-4 167,7 8 0,-1 8 1,2 4 272,-6 3-405,-4 10 1,-2-5 0,0 5 0,2-2-13,3 1 0,-3-1 0,6-4 0,-2 3-76,0 1 0,7 0 0,-1-7 0,3-3-176,3-1 1,-1-6-1,1 4 1,-1-3-489,1-3 1,-7-2-1,1-2 1,0-2-683,-3-4 1,5 2 0,-8-7 1305,-2-3 0,5-1 0,1-3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0.584"/>
    </inkml:context>
    <inkml:brush xml:id="br0">
      <inkml:brushProperty name="width" value="0.08571" units="cm"/>
      <inkml:brushProperty name="height" value="0.08571" units="cm"/>
      <inkml:brushProperty name="color" value="#004F8B"/>
    </inkml:brush>
  </inkml:definitions>
  <inkml:trace contextRef="#ctx0" brushRef="#br0">140 1 7944,'17'0'444,"1"0"1,-1 0-1,-1 2 476,-5 4-638,5 3 0,-14 9 1,4 1-1,-4 5 478,-2 5 0,0 9 0,-2 5 1,-4 0-345,-6 0 0,-3 3 0,-1-3 0,3-1-741,1 1 0,0-8 1,-5-8-1,-1 0-403,1 1 1,-1-13 0,1 1 727,0-7 0,-9-3 0,-1-6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2.899"/>
    </inkml:context>
    <inkml:brush xml:id="br0">
      <inkml:brushProperty name="width" value="0.08571" units="cm"/>
      <inkml:brushProperty name="height" value="0.08571" units="cm"/>
      <inkml:brushProperty name="color" value="#004F8B"/>
    </inkml:brush>
  </inkml:definitions>
  <inkml:trace contextRef="#ctx0" brushRef="#br0">0 61 7488,'0'-10'868,"0"-5"-476,0 13 108,0-14-244,0 14 1,0-7 205,0 3 1,0 6-283,0 0 1,0 10 0,0 11-1,2 4 17,4 2 0,-4-3 0,4 5 0,-4 2-222,-2 2 0,0-4 0,0-2 0,2 0-490,4 0 0,-4-5 0,3 1 0,-1-2-254,2 3 0,-4-11 1,6 5-611,0-3 972,-7-7 407,7 0 0,0-8 0,2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3.213"/>
    </inkml:context>
    <inkml:brush xml:id="br0">
      <inkml:brushProperty name="width" value="0.08571" units="cm"/>
      <inkml:brushProperty name="height" value="0.08571" units="cm"/>
      <inkml:brushProperty name="color" value="#004F8B"/>
    </inkml:brush>
  </inkml:definitions>
  <inkml:trace contextRef="#ctx0" brushRef="#br0">17 70 7643,'-7'-10'-17,"5"-5"291,-6 13 0,10-6-227,4 8 0,3 0 1,9 0-1,-1 0 54,1 0 0,-1 0 1,1 0 63,-1 0 1,-5-2-116,0-4 0,-9 2-209,3-7 1,-12 7 0,-5-2 0,-5 4-304,-1 2 1,5 2-1,1 4-25,-3 5 0,4 5 487,-1 1 0,7 9 0,-4 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3.727"/>
    </inkml:context>
    <inkml:brush xml:id="br0">
      <inkml:brushProperty name="width" value="0.08571" units="cm"/>
      <inkml:brushProperty name="height" value="0.08571" units="cm"/>
      <inkml:brushProperty name="color" value="#004F8B"/>
    </inkml:brush>
  </inkml:definitions>
  <inkml:trace contextRef="#ctx0" brushRef="#br0">70 82 7694,'0'-18'-338,"-2"6"915,-3 1-79,3 7 0,-8-10-27,4 9 1,2-3-141,-7 2-221,7 4 0,-6 0 0,6 10 0,-2 2 26,3 3 1,1 5-1,2 5 1,0 4-42,0 0 0,0 4 0,0-6 0,0 3-69,0 3 0,0-4 0,0 0 0,0-2-50,0-3 0,2-3 0,3-2 1,5 1-17,0-1 1,5-7 0,-3-4 0,3-4 1,3-2 0,-1-2-150,1-4 180,-1-4 0,-1-7 1,-3-2-1,-1-5-44,2-5 0,-7 2 0,-1-2-180,-4-2 177,-2-2 1,0 4-1,0 2 1,0 1-126,0 5 0,-8 2 1,-3 1-1,-5 3-451,-1 3 0,-1 4 1,1 8-152,-1 0 1,3 2 781,3 4 0,4 4 0,8 7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4.208"/>
    </inkml:context>
    <inkml:brush xml:id="br0">
      <inkml:brushProperty name="width" value="0.08571" units="cm"/>
      <inkml:brushProperty name="height" value="0.08571" units="cm"/>
      <inkml:brushProperty name="color" value="#004F8B"/>
    </inkml:brush>
  </inkml:definitions>
  <inkml:trace contextRef="#ctx0" brushRef="#br0">0 47 7694,'0'-17'2120,"0"-1"-1889,0 9 1,2 7 0,2 9-1,2 5-69,-2 7 1,5-1 0,1 5-98,0-3-21,5-3 1,-11 6 0,6 1-1,0-3-50,-1-2 0,-5-1 1,4-1 21,0 1-2,-6-9 1,11 7 0,-7-4 111,-2 3-104,-2-5 0,-2 0 0,2-7-65,4 3 111,-4 0-74,5-6 0,-7-2 0,0-4-1,0-5 1,6-5-1,2-1 1,0-1-19,0 1 0,5-3 1,-3-1-20,0-2 52,5-1 1,-5 1 0,7 0 0,1 2 60,-1 1 1,1 5-1,-3 1 1,-1 4 64,-3 3 1,1 1 0,5 6 287,1 0-384,-8 7 0,3 3 0,-5 8 1,0 1-61,-1 4 0,1-1 1,-4 7-1,2 0-441,-2-2 0,4 4 0,-3-8 1,1-1-139,2-3 1,-4-1 0,8-1 0,1-1-709,3-5 1309,1 5 0,1-14 0,-1 5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4.987"/>
    </inkml:context>
    <inkml:brush xml:id="br0">
      <inkml:brushProperty name="width" value="0.08571" units="cm"/>
      <inkml:brushProperty name="height" value="0.08571" units="cm"/>
      <inkml:brushProperty name="color" value="#004F8B"/>
    </inkml:brush>
  </inkml:definitions>
  <inkml:trace contextRef="#ctx0" brushRef="#br0">192 241 7001,'0'-12'-121,"2"2"592,4 3-215,-4 1 1,6 4 174,-8-4-55,0 4 109,0-13-313,0 5 1,0-2 341,0 1-395,0-1 0,-2 0 0,-2 1 0,-4-1 110,-1 2 1,3-5 0,-4 3 0,0-1 38,1 1 1,-3-2 0,-5 7-85,-1-3 0,6 6 0,1 0 0,-1 8-33,2 8 1,-5 5 0,5 8 15,1 10-51,1 0 0,2 18 0,0-3 91,2 6-109,2 10 1,2-9 0,0 7 1,0 2-66,0 2 1,6-1 0,0-4-216,-2-11 43,6 0 0,-9-15 0,5 4 0,-4-6-244,-2-6 1,2-4 0,2-7-1271,2-1-673,0-7 1543,-6-2 0,0-16 0,0-4 782,0-3 0,0-3 0,0 1 0,0-1 0,0-7 0,0-2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5.179"/>
    </inkml:context>
    <inkml:brush xml:id="br0">
      <inkml:brushProperty name="width" value="0.08571" units="cm"/>
      <inkml:brushProperty name="height" value="0.08571" units="cm"/>
      <inkml:brushProperty name="color" value="#004F8B"/>
    </inkml:brush>
  </inkml:definitions>
  <inkml:trace contextRef="#ctx0" brushRef="#br0">138 227 7661,'-17'-2'41,"0"-4"1,-7 3-1,1-7 676,2 2 1,3 0-323,7 2 0,5 5 0,12-5 1,7 2-286,8-2 0,7 2 1,9-6-1,1 1-127,3-1 1,6 0-1,-5-3-795,3 1 554,2 0 0,-1 1 1,1 1-1,-1 0-967,-1 1 0,1-1 1225,-11-2 0,4-3 0,-12 5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6.027"/>
    </inkml:context>
    <inkml:brush xml:id="br0">
      <inkml:brushProperty name="width" value="0.08571" units="cm"/>
      <inkml:brushProperty name="height" value="0.08571" units="cm"/>
      <inkml:brushProperty name="color" value="#004F8B"/>
    </inkml:brush>
  </inkml:definitions>
  <inkml:trace contextRef="#ctx0" brushRef="#br0">1 871 7643,'11'-15'83,"1"1"9,2 3 0,-5 5 0,3-4 0,0 0 9,-3 1 0,7-3 1,-5-5-1,5-1-101,1 1 0,-5-1 0,0-1 0,1-3-1,3-1 0,-1-8 0,-1 2 1,-2-6-11,1-6 1,-3 3 0,0-7 0,-3 2 84,-3 4 1,-2-3 0,-2 1 0,0 2 81,0 2 1,0 4-1,0 2 1,0 4 62,0 2 1,-6 2 0,1 5 251,1 1 1,0 7-333,-2 4 1,4 12 0,-4 6 0,4 5-66,2 6 1,0 3 0,0 5-1,0-2-20,0 2 0,0 4 0,0 3 1,0 3-1,0-2 1,0-2 0,0-2 0,0 0-43,0 0 0,2 2 0,2-1 0,2 1-47,-2-4 1,4-4 0,-1 2 0,1-3-41,0-3 1,5-2 0,-3-5-1,2-3-18,-1-3 0,-1-3 0,4-5-213,-3 2 189,1 0 0,0-8 0,-1-4 0,3-5 18,1-5 0,-3-1 0,0-1 0,1 1 54,3-1 0,1-5 0,1-2 1,-3-1 27,-3 1 1,3-4 0,-3 6 0,4 0 78,1-3 1,-1 7 0,-3-4 135,-1 3 0,-6 3-6,5-1 0,-7 11 0,2 7-50,-4 9 1,-2 1 0,0 4 122,0 5-209,0-2 0,0 9 0,0-9 0,0 1-63,0-1 1,2 4 0,2-1 0,3-3-26,3 5 1,-4-11 0,6 7-8,1-3 1,5-1 0,5-3-17,6-5 0,-4-4 0,-1-2 0,-5 0-36,-2 0 0,1-8 0,-1-3 70,1-5 0,-8-1 1,-3-1-1,-1-1 25,0-4 1,0 3 0,-6-3 0,0 2-12,0-3 0,6 5 0,-1-4 175,-1 3 34,-2 3 256,-2-1-116,0 1 1,-6 9-95,1 8 1,-1 10-1,6 11 1,0 2-133,0-1 1,0 3 0,0 0 0,0 0-308,0 1 1,0-1 0,0-4 0,0 3-748,0-3 0,2 0 0,4 1-901,5 1 1,5 0 1838,1-5 0,1-1 0,-1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59.080"/>
    </inkml:context>
    <inkml:brush xml:id="br0">
      <inkml:brushProperty name="width" value="0.08571" units="cm"/>
      <inkml:brushProperty name="height" value="0.08571" units="cm"/>
    </inkml:brush>
  </inkml:definitions>
  <inkml:trace contextRef="#ctx0" brushRef="#br0">1 51 7399,'10'-8'-918,"-3"4"995,-7-7 0,0 5 165,0-6 0,2 8 24,4-2 1,-4 6-108,4 6 1,-4 4-1,-2 7 1,0 1-1,0-1 1,0 1 0,0-1-98,0 1-45,0 7 0,0-6 1,0 7-60,0-1-28,0-6 1,0 6-1,0-7 1,0-1-163,0 1 0,0-1 0,0 1-229,0-1 0,0-5-340,0-1 801,0 1 0,0-2 0,0-10 0,0-10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6.358"/>
    </inkml:context>
    <inkml:brush xml:id="br0">
      <inkml:brushProperty name="width" value="0.08571" units="cm"/>
      <inkml:brushProperty name="height" value="0.08571" units="cm"/>
      <inkml:brushProperty name="color" value="#004F8B"/>
    </inkml:brush>
  </inkml:definitions>
  <inkml:trace contextRef="#ctx0" brushRef="#br0">0 69 7635,'0'-18'668,"0"1"1384,0-1-1698,0 9 0,2 3 0,4 12-140,6 5 0,5 11 0,5 1 1,1-2-88,-2-1 0,5 3 0,-3 2 0,0 0-253,2 1 0,-3-1 0,5-4 1,-2 1-342,-4-7 1,5 3-1,-3-7-1289,-2 5 1089,-1 1 1,-9-7-703,1-4 929,0 3 440,-3-7 0,7 6 0,-6-8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6.593"/>
    </inkml:context>
    <inkml:brush xml:id="br0">
      <inkml:brushProperty name="width" value="0.08571" units="cm"/>
      <inkml:brushProperty name="height" value="0.08571" units="cm"/>
      <inkml:brushProperty name="color" value="#004F8B"/>
    </inkml:brush>
  </inkml:definitions>
  <inkml:trace contextRef="#ctx0" brushRef="#br0">368 53 7766,'-2'-16'546,"-4"5"0,2-3 748,-8 8-965,1 0 1,-1 6 0,0 2 607,-1 4-722,-3 4 0,-1 13 1,-3 2-1,-1 1-23,-2-1 1,-8 6 0,4-4 0,-3 2-410,1 0 0,8-2 0,0 4 1,5-3-502,5-3 0,7 4 0,-2-6 0,4-1-1289,2-3 2007,0-2 0,15 1 0,5-1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8.187"/>
    </inkml:context>
    <inkml:brush xml:id="br0">
      <inkml:brushProperty name="width" value="0.08571" units="cm"/>
      <inkml:brushProperty name="height" value="0.08571" units="cm"/>
      <inkml:brushProperty name="color" value="#004F8B"/>
    </inkml:brush>
  </inkml:definitions>
  <inkml:trace contextRef="#ctx0" brushRef="#br0">210 663 7159,'0'-10'1101,"0"-6"0,0 13-782,0-9 0,0 6 132,0-6-264,0 9 0,0-7 219,0 4-8,0 4-171,0-13-109,0 13 1,-2-6 0,-4 8-35,-6 0 0,-3 0 1,-5 2-1,-1 4-58,-2 5 0,-1 11 1,7 3-1,-1 0-163,1 0 0,5 1 0,3-5 0,1 4-87,4 2 1,2-5 0,4 1 0,4-4-2,5-1 0,7-7 0,3-1 0,3-2 90,-3-4 1,0-2-1,1-4 1,1-4 91,-2-6 1,-3 3-1,-5-3 109,-1-2-43,0-1 0,-1-8 0,-1-1 265,-2 3-200,5-6 0,-11 5 0,4-7 141,-4-2-162,-2-2 1,0-2 0,0-2-1,0-3-18,0-7 1,0-5 0,0-4 0,0-3 41,0 3 1,0 4 0,0 5 0,0 6 243,0 4 1,-2 12-52,-4 8 1,4 9 0,-4 16-192,4 9 1,2 8 0,0 12 29,0 4-93,0-4 0,0 13 0,0-5-74,0 0 18,0 5 0,0-11 0,0 6 1,0-3-87,0-3 0,2-2 0,2-2 1,2 0 33,-2 0 1,0-6-1,0-2 1,3-2-45,3-3 0,-6-9 0,4-1 0,0-1-57,3-1 1,-1-2 0,2-8 98,1 0 0,3-6 0,-1-2 0,-1-1 26,-3-5 0,1-2 0,6-1 0,-3 0 63,-3-1 0,3-1 1,-3-3-1,3-3 29,3-2 1,-3 6 0,-1-5 0,-4 3 58,-3 0 0,5 0 0,-4 5 41,2 1 35,-7-1 1,5 6 89,-8 1 0,0 9-188,0 2 1,0 8 0,0 11 0,0 2-80,0 3 1,2-1 0,2-6 0,2 1-31,-2-1 1,3 1 0,1-1 0,2 1-3,4-1 1,1-1-1,1-3 1,-1-3-15,3-2 1,-5-2-1,10-6 1,-3 0-43,-3 0 0,1 0 1,-1 0 94,1 0-18,-9-8 1,7-2 0,-6-7 13,-1-1-16,7 9 0,-12-13 1,5 5 129,-1-3-56,-2 1 0,-4 1 0,2-1 0,2-2 115,-2-3 0,-3 1 1,-1 6 177,0-1 0,0 7-194,0-1 1,0 10-1,0 2 1,0 10-19,0 5 1,0 8-1,0 3 1,0-1-272,0 0 0,0 4 0,0-4 1,0 1-550,0-1 1,2-2-1,2-5 1,4-1-52,2 1 0,-4-1 0,5 1 0,3-3 733,1-3 0,3 3 0,-1-5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8.603"/>
    </inkml:context>
    <inkml:brush xml:id="br0">
      <inkml:brushProperty name="width" value="0.08571" units="cm"/>
      <inkml:brushProperty name="height" value="0.08571" units="cm"/>
      <inkml:brushProperty name="color" value="#004F8B"/>
    </inkml:brush>
  </inkml:definitions>
  <inkml:trace contextRef="#ctx0" brushRef="#br0">36 123 7574,'17'0'681,"-7"0"0,5 0-456,-3 0 0,-2 0 0,1 2-73,3 4-156,-6-4 0,7 6 0,-5-7 0,2 3 2,-1 2 1,1 0 0,5-6 31,1 0 1,-6 0 0,-1 0 32,3 0 0,-5-2 0,1-4 56,-2-5 0,-2-5-112,-6-1 0,0-1 1,-2 3-1,-2 1 51,-2 2 0,-7 3 0,1-5 12,-4 2 1,-1 9 0,-1-3 141,1 4-133,-1 2 1,-1 2 0,-2 4 272,-3 5-207,1 5 1,6 1 0,1 1 0,3 1 85,1 4 0,2 3 1,-1 3-1,5-4-27,4 0 1,2-4-1,2 7 1,4-3-44,5-4 1,7-1 0,5-3 0,6-1-38,4-5 0,2-3 1,2-8-1,2 0-361,1 0 0,1-2 1,-6-4-1,-2-5-622,-4-5 1,-4 1 0,-7 1-1280,-1 2 2138,-7 1 0,6-7 0,-7 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9.720"/>
    </inkml:context>
    <inkml:brush xml:id="br0">
      <inkml:brushProperty name="width" value="0.08571" units="cm"/>
      <inkml:brushProperty name="height" value="0.08571" units="cm"/>
      <inkml:brushProperty name="color" value="#004F8B"/>
    </inkml:brush>
  </inkml:definitions>
  <inkml:trace contextRef="#ctx0" brushRef="#br0">36 35 7637,'0'-12'540,"0"1"1,-2 7 290,-4-2-699,4 4 0,-6 4 1,8 4-1,0 6 101,0 3 0,0 4 0,0 5 234,0 5-342,0 4 1,0 2 0,-2 0-1,-2 2 59,-1 3 1,-1-3 0,6 4 0,0-4-113,0-2 0,0 0 0,0 0 0,0-2-2,0-4 0,0 2 0,0-8 0,2-4-81,4-5 1,-3 2 0,9-7-201,2 1 1,-5-2 0,3-8-288,2 0 1,1-2-1,3-4 94,-1-6 0,1-3 1,-1-3-1,0 1 48,1-1 0,-1 3 0,1 1 0,-3 3-64,-3-3 1,2-2 0,-7-1-230,3 0 649,-6 7 0,10-6 0,-9 5 0,-1-5 0,-2-1 0,-2-1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19.953"/>
    </inkml:context>
    <inkml:brush xml:id="br0">
      <inkml:brushProperty name="width" value="0.08571" units="cm"/>
      <inkml:brushProperty name="height" value="0.08571" units="cm"/>
      <inkml:brushProperty name="color" value="#004F8B"/>
    </inkml:brush>
  </inkml:definitions>
  <inkml:trace contextRef="#ctx0" brushRef="#br0">138 122 7637,'-23'0'83,"0"0"1,0 0 0,5 0-1,1 0 518,-1 0 1,9-2-362,3-3 0,6 3 1,7-4-1,11 4-219,9 2 1,2 0-1,4-2 1,4-2-130,0-2 1,0-5 0,0 3 0,1 0-354,3 0 1,-6 1 0,-6 3 0,2-4 29,2-2 0,0 6 0,-4-1 0,-5 3 431,-5 2 0,6-8 0,2-2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20.392"/>
    </inkml:context>
    <inkml:brush xml:id="br0">
      <inkml:brushProperty name="width" value="0.08571" units="cm"/>
      <inkml:brushProperty name="height" value="0.08571" units="cm"/>
      <inkml:brushProperty name="color" value="#004F8B"/>
    </inkml:brush>
  </inkml:definitions>
  <inkml:trace contextRef="#ctx0" brushRef="#br0">35 105 7559,'0'-9'1066,"0"1"1,0 6-192,0-4-105,-8 4-171,7-5-433,-7 7 0,2 1 1,0 5-78,2 6 0,2 3 0,2 3 0,0 1-113,0 5 0,0-5 0,0 4 0,0-3 28,0-3 0,0 1 0,2-1-158,4 1 99,-4-1 0,14-5 0,-5-3-201,5-1 169,1-2 1,1-8 0,-1-2-41,1-2 120,7-7 0,-6-3 1,3-7-1,-7 0-3,-3-3 0,-3 1 0,3-4 0,-6 4 26,-4 0 0,-2 5 0,0-5 1,-2 4 37,-4 3 1,-6-1 0,-9 11 0,-4 0-208,-2 0 0,5 3 0,-1 5 1,4 0-307,1 0 0,3 2 0,3 3-1745,6 7 2204,4 4 0,10 1 0,2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3.341"/>
    </inkml:context>
    <inkml:brush xml:id="br0">
      <inkml:brushProperty name="width" value="0.08571" units="cm"/>
      <inkml:brushProperty name="height" value="0.08571" units="cm"/>
      <inkml:brushProperty name="color" value="#004F8B"/>
    </inkml:brush>
  </inkml:definitions>
  <inkml:trace contextRef="#ctx0" brushRef="#br0">0 18 6289,'10'0'0,"-2"-2"0,-8-3 0,0 3 0,0-6 0,0 8 0,0 0 0,0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4.285"/>
    </inkml:context>
    <inkml:brush xml:id="br0">
      <inkml:brushProperty name="width" value="0.08571" units="cm"/>
      <inkml:brushProperty name="height" value="0.08571" units="cm"/>
      <inkml:brushProperty name="color" value="#004F8B"/>
    </inkml:brush>
  </inkml:definitions>
  <inkml:trace contextRef="#ctx0" brushRef="#br0">71 497 6963,'9'0'-754,"-1"0"1018,-8 0 1965,0 0-2080,8 0 0,-4 0-128,8 0 1,-7 0 0,7 0-46,2 0 0,-5 0 0,3-2-4,2-4 1,1 4 0,2-4-91,1 4 127,-1 2 0,-1-2 0,-2-1 165,-3-3-158,1 0 0,-1 0 167,1 0-146,-8-7 0,6 9 0,-6-8 53,1-1 0,-1 3 1,-10 0-2,-5 2 0,1-3 1,-2 3-1,-1 0-16,-3 0 1,-1-3 0,-1 5 0,1 2-8,-1 2 1,1 2 0,0 0-1,-1 0-9,1 0 0,5 0 0,0 2 0,-1 4-13,-3 6 0,-1 3 0,1 3 0,3-1-15,1 1 1,6 1 0,-3 2 4,1 3-8,2 7 0,6-10 0,0 6 1,0 0 20,0 0 0,8-3 0,3 3-78,5-2 31,1-2 1,3-7-1,1-2 1,4-5-22,2-1 0,3-2 0,4-6 0,1 0-34,0 0 1,6-8-1,0-4 1,-4-3-2,-6-3 0,2 1 0,-4-2 0,2-3-4,-2-1 1,-4-2 0,-7 3 0,-3-1 48,-3 2 1,1-5 0,-7 1 0,0-2-10,2-4 0,-6 0 1,4-2 71,-4-2-64,-2 4 0,0-12 0,0 10 61,0 4-13,0-4 0,0 8 0,-2-6 0,-2 4 113,-2 2 0,0 7 0,6 6 151,0-1 1,-6 7-167,0 6 0,1 10 0,5 11 0,0 4-6,0 3 1,0 3 0,0 7 0,0 3-88,0-2 0,0 4 0,0-3 0,2-1-99,3-2 1,-3-2 0,4 0 0,-4 0-220,-2 0 0,0-2 0,0-2 1,0-2-221,0 2 0,6-6 0,2-2-137,1-3 1,-3-5 0,6-3 0,1-6 291,3-4 0,1-4 1,1-4-1,-3-6 342,-3-3 0,11-10 0,-3-3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4.758"/>
    </inkml:context>
    <inkml:brush xml:id="br0">
      <inkml:brushProperty name="width" value="0.08571" units="cm"/>
      <inkml:brushProperty name="height" value="0.08571" units="cm"/>
      <inkml:brushProperty name="color" value="#004F8B"/>
    </inkml:brush>
  </inkml:definitions>
  <inkml:trace contextRef="#ctx0" brushRef="#br0">0 192 7545,'10'-7'325,"0"5"-16,-4-4-148,-4 4 1,7 2-154,-3 0 1,-2 0-1,8 0 64,1 0 1,-3 0 0,2 0-81,1 0 1,-3 0 0,2 0-118,1 0 0,3 0 1,1 0 74,1 0 1,-1-6 0,-1-2 65,-5-1 0,3 3 1,-6-4 13,1 2 1,-5-5 133,2 1-142,-4-3 0,-2 3 49,0 0-47,0 1 0,-6-1 1,-2 2 36,-1 3 1,-3-5 0,-6 6 37,1 2 1,0 2-1,-1 2 10,1 0 1,-1 8 0,1 2 0,1 1 32,5 1 0,-5 2 0,4 7 0,-1 4-8,1 2 1,-1-5-1,7 3 1,2-2 0,2 1 1,-4 5-1,0-4 59,2 2-132,10-6 1,-2 5 0,8-9 0,1-1 19,3-5 1,7 3 0,2-8 0,1-2-101,-1-3 0,4-1 0,-6 0-369,-1 0 291,5-7 0,-8 3 0,4-6 0,-5 0-930,-6 1 1,1-3-510,-7-5 1535,8 7 0,-5-6 0,9 7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59.390"/>
    </inkml:context>
    <inkml:brush xml:id="br0">
      <inkml:brushProperty name="width" value="0.08571" units="cm"/>
      <inkml:brushProperty name="height" value="0.08571" units="cm"/>
    </inkml:brush>
  </inkml:definitions>
  <inkml:trace contextRef="#ctx0" brushRef="#br0">53 18 6869,'-17'0'-492,"5"0"541,0 0-39,8 0 196,-3 0 34,7 0 87,0 0-278,7 0 1,3 0-1,8 0-45,-1 0 0,0 0 0,1 0 0,-1 0-63,1 0 1,-1 0-1,1-2 1,-1-2-186,1-2 1,-1 1-1,1 5 244,-1 0 0,1 0 0,-1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5.444"/>
    </inkml:context>
    <inkml:brush xml:id="br0">
      <inkml:brushProperty name="width" value="0.08571" units="cm"/>
      <inkml:brushProperty name="height" value="0.08571" units="cm"/>
      <inkml:brushProperty name="color" value="#004F8B"/>
    </inkml:brush>
  </inkml:definitions>
  <inkml:trace contextRef="#ctx0" brushRef="#br0">228 35 7341,'10'-8'-57,"-3"6"296,-7-5 0,0 5 364,0-4-201,0 4 0,-2-6-41,-3 8 1,1 0 31,-8 0-285,0 0 1,1 0-1,-1 0 243,-2 0-250,-1 0 0,3 2 1,1 2-1,-3 4 27,-1 1 1,-3 3 0,1 6-1,1-1-49,4 0 0,-1 1 1,5-1-1,0 3-26,1 3 1,1-4 0,6 5 0,0-5-22,0-1 0,2-3 0,4-1 0,5-5-57,5-1 1,3-2 0,2-6 0,5 0-240,1 0 0,-4 0 1,4-2-1,0-4-316,1-5 1,-7 1-1,4-2 1,-2 1-678,1 1 0,-7-4 1257,-5 9 0,7-9 0,8 4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5.794"/>
    </inkml:context>
    <inkml:brush xml:id="br0">
      <inkml:brushProperty name="width" value="0.08571" units="cm"/>
      <inkml:brushProperty name="height" value="0.08571" units="cm"/>
      <inkml:brushProperty name="color" value="#004F8B"/>
    </inkml:brush>
  </inkml:definitions>
  <inkml:trace contextRef="#ctx0" brushRef="#br0">1 189 7745,'0'-18'0,"0"-1"0,0-2 283,0-3 0,0 1 0,0 6 243,0-1 1,1 1-234,5-1 1,-2 9-1,6 5-67,-2 8 0,-1 11 0,-3 10 0,4 3-29,2 3 1,-6 2 0,1 1 0,-3 1-107,-2 0 1,2 0 0,2 0 0,2 0-161,-2 0 0,-2-2 0,-2-2-171,0-2 169,0-7 1,0 3 0,0-8-982,0 1 214,0-1 0,2-1-448,4-5 0,-2-3 1286,7-8 0,-7-8 0,2-3 0,4-5 0,-1-1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5.983"/>
    </inkml:context>
    <inkml:brush xml:id="br0">
      <inkml:brushProperty name="width" value="0.08571" units="cm"/>
      <inkml:brushProperty name="height" value="0.08571" units="cm"/>
      <inkml:brushProperty name="color" value="#004F8B"/>
    </inkml:brush>
  </inkml:definitions>
  <inkml:trace contextRef="#ctx0" brushRef="#br0">68 123 7637,'-17'-17'762,"7"7"1,-5-4-138,3 9 1,4-3-531,3 2 0,10 4 0,9-4-177,7 4 1,-1-4 0,3 1-1,-4 1-532,-1 2 1,1-4 0,3 0 613,1 2 0,0-5 0,-5-1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6.752"/>
    </inkml:context>
    <inkml:brush xml:id="br0">
      <inkml:brushProperty name="width" value="0.08571" units="cm"/>
      <inkml:brushProperty name="height" value="0.08571" units="cm"/>
      <inkml:brushProperty name="color" value="#004F8B"/>
    </inkml:brush>
  </inkml:definitions>
  <inkml:trace contextRef="#ctx0" brushRef="#br0">1 280 7407,'10'-12'57,"-3"3"308,1 1 1,-6 0-1,6 4-267,0-2 0,-1-1 0,7 3 0,-2-4 22,1-2 0,3 4 0,1-3 0,-1-1-10,-5 0 1,5 5-1,-4-7 1,1-2-34,-1-1 1,3 3 0,-5 1 0,0-3-29,-4-2 0,1-1-19,-1-1 1,-2 3 0,-10 3-77,-5 7 0,1 3 1,-2 2-72,-1 0 61,-3 0 0,1 7 1,1 5-141,2 3 96,8-5 0,-5 6 0,5-5 3,-2 5 1,0 1 0,8 1 78,4-1 1,-2-5 0,8-2 61,1-3 1,3 1 0,1-4 0,1 2 61,-1-2 0,0-2 0,1-2-58,-1 0 0,1 0 0,-3 2 0,-1 1 50,-2 3 1,-7 2-3,7-2 1,-8-2-44,2 7 0,-6 1-25,-6 6 9,4-1 1,-6-5 28,8-1-46,0 1 0,0 0-26,0-1 1,6-5-1,2 4 1,2-3 8,3-3 0,-3-2 0,1-2 1,3 0 42,2 0 0,1-6 1,2-1-1,3-1 21,1 0 0,0-5 1,-5 3-1,-3-2 63,-3 1 0,4-1 0,-5-5 67,5-1 0,-1 1 0,-1-1 267,-3 1-211,-7-1 1,4 7 440,-8-1-305,0 8-302,0-4 1,0 10-1,0 4-174,0 6 0,0 3 0,0 3 0,0 1-503,0 4 0,0-7 0,0 5-182,0 1 0,0-1 0,2-4-268,4 1 1,-2-7 0,7-1 1039,3-2 0,1-2 0,3-6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6.911"/>
    </inkml:context>
    <inkml:brush xml:id="br0">
      <inkml:brushProperty name="width" value="0.08571" units="cm"/>
      <inkml:brushProperty name="height" value="0.08571" units="cm"/>
      <inkml:brushProperty name="color" value="#004F8B"/>
    </inkml:brush>
  </inkml:definitions>
  <inkml:trace contextRef="#ctx0" brushRef="#br0">18 209 7637,'0'-35'98,"0"0"1,0 6-1,0 1 1,0 3 258,0 4 1,0 7-1,-2 5-323,-4 1 0,4 4-899,-4 10 0,4 3 865,2 9 0,8 7 0,2 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7.366"/>
    </inkml:context>
    <inkml:brush xml:id="br0">
      <inkml:brushProperty name="width" value="0.08571" units="cm"/>
      <inkml:brushProperty name="height" value="0.08571" units="cm"/>
      <inkml:brushProperty name="color" value="#004F8B"/>
    </inkml:brush>
  </inkml:definitions>
  <inkml:trace contextRef="#ctx0" brushRef="#br0">175 96 7624,'0'-12'425,"0"0"1,0 7-67,0-7 0,6 0 98,0-5-200,-1 7-45,-5-5 0,-7 15-95,-5 0 1,-3 7 0,-3 11 0,1-1 6,-1 1 0,7-1 1,-1 1-1,-2 1 33,-1 4 1,3-3-1,0 5 1,1-2-51,1 1 0,2-1 1,8-6-1,0 1-28,0-1 1,2 1 0,4-3-68,6-3 1,3-4-1,3-8 1,-1 0-52,1 0 1,5 0 0,0-2 0,-1-2-192,-3-2 0,-2-8 1,1 3-1,-1-3-837,1 3 1,-3-5 0,-1 6 1066,-2 1 0,-1-7 0,7 6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8.133"/>
    </inkml:context>
    <inkml:brush xml:id="br0">
      <inkml:brushProperty name="width" value="0.08571" units="cm"/>
      <inkml:brushProperty name="height" value="0.08571" units="cm"/>
      <inkml:brushProperty name="color" value="#004F8B"/>
    </inkml:brush>
  </inkml:definitions>
  <inkml:trace contextRef="#ctx0" brushRef="#br0">141 697 7637,'0'-17'798,"0"-1"-433,0 1 1,0 5-293,0 0 0,2 8 0,2-3-75,1-1 1,3 6 0,-4-6 12,2 0 0,0 5 376,-6-9-141,0 8 1,-2-4 0,-4 8-51,-6 0 0,-3 6 0,-3 2 0,1 2 19,-1 3 0,1 3 0,1 1-139,5 1-42,-5-1 1,8 1-310,-3-1 56,3 0 97,8 1 0,8-8 0,3-5 0,5-3 21,1-2 0,3-2 1,1-1-1,2-5 267,-1-2 1,-3 6 0,-1-4 59,-1 1 1,1 3 0,-1-6-47,0 2 0,-5 3 0,0 5-140,1 0 1,-3 0-1,2 0-102,1 0 0,-3 5 0,2 1-52,1-2 0,3 4 0,1-2 27,1-2 81,-9-3 0,7-1 1,-4 0-1,3 0 21,3 0 1,-7-5 0,1-3 61,1-2 1,3-1 0,-1-7-52,-3 1 1,2-1 0,-7-1 0,1-3-50,0-1 1,0-8 0,-4 2 0,3-6-37,3-6 0,-4-3 0,4-9 1,-3 1-38,-3-1 0,-2 3 0,-2 3 290,0 7-114,0 11 0,-2 3 374,-4 9-331,-3 7 1,-7 4-1,3 14 1,1 10 103,-2 9 1,-1 12 0,-1 3 326,5 3-366,-5 1 1,14 7 0,-4-3 0,3-1 68,-3-3 1,4-1 0,-4 2 0,6-7-44,6-3 0,-2-2 0,7-2 0,5-4 54,5-5 0,0-7 0,9-3 0,1-5-97,2-1 1,2-2 0,-1-8 0,1-2-585,0-2 1,0-7-1,-2 1 1,-4-4-1534,-5-1 0,-5 5 1946,-1 1 0,-1-1 0,0-5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9.239"/>
    </inkml:context>
    <inkml:brush xml:id="br0">
      <inkml:brushProperty name="width" value="0.08571" units="cm"/>
      <inkml:brushProperty name="height" value="0.08571" units="cm"/>
      <inkml:brushProperty name="color" value="#004F8B"/>
    </inkml:brush>
  </inkml:definitions>
  <inkml:trace contextRef="#ctx0" brushRef="#br0">18 31 8010,'0'-17'486,"-2"7"0,-2 6-183,-2 8 0,1 14 0,5 13 0,0 7-119,0 9 1,0 9 0,0 4 0,2 1-183,3-1 1,-1 4 0,6-6-1,0-4-367,-1-5 1,-3-6 0,4-9 0,0-1-556,-1-3 0,-3-7-742,6-11 1662,-1-5 0,-1-7 0,-2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9.499"/>
    </inkml:context>
    <inkml:brush xml:id="br0">
      <inkml:brushProperty name="width" value="0.08571" units="cm"/>
      <inkml:brushProperty name="height" value="0.08571" units="cm"/>
      <inkml:brushProperty name="color" value="#004F8B"/>
    </inkml:brush>
  </inkml:definitions>
  <inkml:trace contextRef="#ctx0" brushRef="#br0">79 210 7633,'5'-44'64,"1"3"0,6 12 1,-4 4 211,1-1 1,3 9 0,5-1-1,1 11 221,-1 5 0,1 4 0,-1 1 0,1 5-254,-1 2 0,-1 2 0,-5 7 1,-5 2-102,-4 3 0,-2 1 1,0-4-1,-2 2-231,-4-1 0,-5 3 0,-11-2 0,-3 1-424,-2 1 1,0-6-1,-4 5 1,4-5-266,1-2 0,3-1 0,6-2-391,-1-3 641,8-7 528,-5 4 0,21-8 0,-4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39.978"/>
    </inkml:context>
    <inkml:brush xml:id="br0">
      <inkml:brushProperty name="width" value="0.08571" units="cm"/>
      <inkml:brushProperty name="height" value="0.08571" units="cm"/>
      <inkml:brushProperty name="color" value="#004F8B"/>
    </inkml:brush>
  </inkml:definitions>
  <inkml:trace contextRef="#ctx0" brushRef="#br0">35 122 7633,'0'-17'186,"0"-1"1,0 7 421,0-1 0,-1 2 191,-5-1-494,4 3 1,-8 16 0,4 3-164,4 13 1,-5-5-1,7 4-3,0-3-144,0 5 0,0-6 0,0 7 1,2-3-55,3 0 0,-1 0 1,8-5-1,-1-1 10,-1 1 1,6-6-1,-5-3 1,5-1-18,1-4 0,3-2 1,1-4-1,2-4 35,-1-6 1,3-3-1,-4-5 1,-3-1 71,-5-2 1,-3-6 0,2 4 0,-6-1-7,-5 1 1,-1 0 0,0 3 0,-1-1-67,-5 2 1,-4 1 0,-9 5 0,-5 1-213,-5 3 0,-2 7 0,0-2 0,4 4-587,2 2 0,3 2-606,11 4 656,3-4 780,8 13 0,15-5 0,5 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5:00.266"/>
    </inkml:context>
    <inkml:brush xml:id="br0">
      <inkml:brushProperty name="width" value="0.08571" units="cm"/>
      <inkml:brushProperty name="height" value="0.08571" units="cm"/>
    </inkml:brush>
  </inkml:definitions>
  <inkml:trace contextRef="#ctx0" brushRef="#br0">35 70 7574,'-2'-9'-400,"-3"3"328,3-4 271,-6 8-37,8-13 1,-2 11 228,-4-8-364,4 8 51,-6-3 0,10 7-39,4 0 1,-2 2 0,6 3-18,-2 7 1,5 2 0,-3-1 0,2-1 32,-1 1 0,1 3 1,5 1-141,1 1 102,-1-1 1,1 1-1,-3-1 1,-1 1-21,-3-1 1,1 1-1,6-1-231,-1 1 112,0-1 1,1 0 0,-1-1 0,1-2-185,-1-3 1,-5-5 0,0 4-176,1-2 0,-3 3 481,2-5 0,-9 0 0,5-6 0,-8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0.324"/>
    </inkml:context>
    <inkml:brush xml:id="br0">
      <inkml:brushProperty name="width" value="0.08571" units="cm"/>
      <inkml:brushProperty name="height" value="0.08571" units="cm"/>
      <inkml:brushProperty name="color" value="#004F8B"/>
    </inkml:brush>
  </inkml:definitions>
  <inkml:trace contextRef="#ctx0" brushRef="#br0">0 120 7633,'0'-17'74,"0"-1"0,0 1 407,0-1 1,0 1 94,0 0 1,2 7-266,4 4 0,-4 6 0,4 6 0,-4 6-40,-2 3 0,5 10 0,1 4 54,-2 4-199,-2 2 1,4 0 0,0 0-122,-2 0-14,-3 0 1,5-2 0,0-2 0,0-2-370,2 2 0,-6-6 1,5 1-1,-1-3-567,0 0 1,8 0-140,-3-5 1,5-8 688,1-5 0,-1-5 0,-5-5 395,-5-7 0,4-4 0,-8-1 0,6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0.500"/>
    </inkml:context>
    <inkml:brush xml:id="br0">
      <inkml:brushProperty name="width" value="0.08571" units="cm"/>
      <inkml:brushProperty name="height" value="0.08571" units="cm"/>
      <inkml:brushProperty name="color" value="#004F8B"/>
    </inkml:brush>
  </inkml:definitions>
  <inkml:trace contextRef="#ctx0" brushRef="#br0">70 106 7535,'-12'-6'0,"1"-2"178,-3-2 0,1 4 1677,1-5-1704,4 7 0,12-4 0,6 8 0,9 0-338,6 0 0,-1-2 0,7-2 1,4-2-359,3 3 1,3-5-1,-6 2 545,0 2 0,8-6 0,1 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1.307"/>
    </inkml:context>
    <inkml:brush xml:id="br0">
      <inkml:brushProperty name="width" value="0.08571" units="cm"/>
      <inkml:brushProperty name="height" value="0.08571" units="cm"/>
      <inkml:brushProperty name="color" value="#004F8B"/>
    </inkml:brush>
  </inkml:definitions>
  <inkml:trace contextRef="#ctx0" brushRef="#br0">1 193 8462,'9'0'816,"1"0"-830,-4 0 30,-4 0 1,13-6 34,-3 0-58,3 0 1,-3 6 0,-2-2 0,-1-2-75,1-2 1,-4-1 0,6 3 2,1-2 1,-3-6-1,0 5 70,-3-3 0,-1 4 1,-6-6 25,0-1 1,0 3 0,0-2 7,0-1 1,0 3 63,0-1 0,-8 5 110,-3-6-111,3 8 1,-7-4 0,3 10 32,-4 4 0,5-2 0,-1 8 0,0 1-39,3 3 1,-5 3-1,6 3 1,1 1 10,-1-2 1,-4 4 0,6-1 0,3-1-11,1 2 0,2-3 0,0 5 0,0-2-31,0-4 0,2-1 1,3-5-1,7-1-4,3-3 1,-3-7 0,0 2 0,1-4-49,3-2 1,7 0 0,0-2 0,-1-4-117,-3-5 0,-1-5 1,-1-1-1,1-1 25,-1 1 0,1-1 0,-3 1 27,-3-1 18,3 1 0,-5-1 97,7 1-74,1 0 1,-3 5-1,-1 2 129,-2 2-15,-1 3 0,1 5 0,-2 2-7,-3 3 1,1 3 0,-4 6-1,2-3-23,-2 3 1,-2 1 0,-2 3-10,0-1 1,0 1 0,0-1 57,0 1 1,0-1 183,0 1-28,0-1-166,0-7 0,2-2-117,3-8 0,5-8 0,10-4 0,3-3 1,-4-3 0,4 1 0,-1-3 15,1-3 1,-2 4-1,7-5 1,-3 7 50,-4 5 0,4-3 0,-1 5 0,-3 0 46,-2 5 0,-1 3-80,-1 2 0,-1 7 0,-4 5 0,-7 5-175,-3 7 1,-2-5 0,0 6-1,0-1-178,0-1 1,-6 2 0,1-3 0,1 1-519,2-2 1,2-1-1,0-3-694,0 0 895,8-7 653,-6 6 0,13-14 0,-5 5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1.618"/>
    </inkml:context>
    <inkml:brush xml:id="br0">
      <inkml:brushProperty name="width" value="0.08571" units="cm"/>
      <inkml:brushProperty name="height" value="0.08571" units="cm"/>
      <inkml:brushProperty name="color" value="#004F8B"/>
    </inkml:brush>
  </inkml:definitions>
  <inkml:trace contextRef="#ctx0" brushRef="#br0">1 125 7959,'0'-29'0,"0"2"0,0 1 1821,0 5-1392,0 2 0,0 17 0,0 8 0,0 9-98,0 8 1,5 5 0,1 8 0,-2 3-107,-2 2 0,-2 2 1,0-5-1,0 3-209,0-2 0,0 4 1,0-4-1,0-5-65,0-2 1,0-5-1,0 4-1163,0-2 756,8-8 0,-6-1-1266,4-9 1030,-4-7 0,-1 4-666,5-8 1178,-4 0 1,12-8-1,-8-4 1,-1-3 179,3-3 0,-6-7 0,6-2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2.157"/>
    </inkml:context>
    <inkml:brush xml:id="br0">
      <inkml:brushProperty name="width" value="0.08571" units="cm"/>
      <inkml:brushProperty name="height" value="0.08571" units="cm"/>
      <inkml:brushProperty name="color" value="#004F8B"/>
    </inkml:brush>
  </inkml:definitions>
  <inkml:trace contextRef="#ctx0" brushRef="#br0">45 63 7471,'-12'0'178,"1"0"0,5 0 1121,-6 0-1172,8 0 1,4 0 0,12 0 0,5 0 20,7 0 1,3 0 0,8 0 0,0 0 44,0 0 1,-1-2 0,3-2 0,0-2 40,-2 2 0,4-4 0,-10 1 1,4-1-44,2 0 0,-8 2 1,-4 6-1,-5-2 276,-6-4-354,3 5 1,-13 1 0,4 11 0,-6 5-19,-6 1 1,4 1 0,-6-1 0,2 1-61,1-1 1,-7 2 0,6 3 0,2 1-419,2-2 0,2-1 0,0-3-1263,0 1 185,0-9 1,2-1-665,4-8 2125,-4 0 0,14-8 0,-7-1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2.317"/>
    </inkml:context>
    <inkml:brush xml:id="br0">
      <inkml:brushProperty name="width" value="0.08571" units="cm"/>
      <inkml:brushProperty name="height" value="0.08571" units="cm"/>
      <inkml:brushProperty name="color" value="#004F8B"/>
    </inkml:brush>
  </inkml:definitions>
  <inkml:trace contextRef="#ctx0" brushRef="#br0">18 86 7522,'0'-18'131,"0"1"0,-2 1 1,-2 3 1450,-2 1-1824,0 8 0,6-2 0,0 12-1468,0 6 1710,8 3 0,2 3 0,7-1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3.168"/>
    </inkml:context>
    <inkml:brush xml:id="br0">
      <inkml:brushProperty name="width" value="0.08571" units="cm"/>
      <inkml:brushProperty name="height" value="0.08571" units="cm"/>
      <inkml:brushProperty name="color" value="#004F8B"/>
    </inkml:brush>
  </inkml:definitions>
  <inkml:trace contextRef="#ctx0" brushRef="#br0">272 655 7634,'0'-18'117,"0"1"0,0 5 0,0 0 358,0-1 0,0 3-118,0-2 0,0 1-12,0-7 1,-2 9-174,-3 3 0,-5 4 0,-10 4 0,-1 4-46,-2 5 0,-6 5 0,3 1 0,1 3-126,0 3 1,2-4 0,5 7 0,3-3-71,3 0 0,-2 0 1,11-5-62,5-1 1,1-7-1,13-4 1,5-4 9,5-2 1,3-2 0,6-4 0,-2-4 120,-4 1 1,2-7 0,-8 6-1,0-1 85,3-1 1,-7 6 0,4-3 214,-3 1 0,-9 2 84,1 6-163,-8 0 0,5 2-76,-3 4 1,-4 3 0,4 9-75,-4-1 1,0 1 0,2-1-142,2 1 1,1-7 0,-1 1 55,6 2 0,3-7 0,3-1 6,-1-4 0,1-2 0,-1-2 4,1-4 1,-1 3-1,1-7 1,-1 0-37,1 0 1,-7-1 0,1-7 0,1 1-48,3-1 0,-4-5 1,-3-2-202,-1-2 266,6-2 0,-12-6 0,5 0-267,1 0 256,-6-8 0,8-3 0,-6-11 0,1-1-2,-1 2 0,-2 1 0,-4 5 0,-2 3 210,-1 7 0,-9 13 0,2 7 88,-3 7 1,-3 11 0,3 2 0,1 11 27,3 11 0,-1 7 0,-3 11 0,3 7-40,6 3 0,-2 3 0,2-1 0,3 3-51,1 3 0,2-10 0,0 5 1,0-5-10,0-3 0,5 3 1,3-7 101,2-2-201,2-2 1,7-4 0,2-4 0,5-6-73,1-3 0,-4-11 1,6-3-1,2-4-383,2-2 1,2-2-1,0-4 1,0-3-781,0-1 1,-8-6-1,-4 5 1,-3-3 1142,-3 2 0,1-11 0,-1 4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4.616"/>
    </inkml:context>
    <inkml:brush xml:id="br0">
      <inkml:brushProperty name="width" value="0.08571" units="cm"/>
      <inkml:brushProperty name="height" value="0.08571" units="cm"/>
      <inkml:brushProperty name="color" value="#004F8B"/>
    </inkml:brush>
  </inkml:definitions>
  <inkml:trace contextRef="#ctx0" brushRef="#br0">228 627 7630,'0'-9'543,"-6"-1"-121,0 4 0,0-3-121,6-9 1,0 6-14,0 1 0,0 5 36,0-6 1,-2 3-120,-3-3 0,-5-2 0,-8 9-35,1 1 1,0 2 0,1 4 3,4 4-62,-3 3 0,5 9 1,-7-1-115,-1 1 3,1-1 1,7 1-1,2-1-231,1 0 114,5 9 1,-6-13 0,8 5 0,2-3-53,4 1 0,-3-7 0,9-1 0,2-2 11,1 0 0,9 0 0,-1-6 0,-2-2 59,-1-4 1,-3 2 0,0-6 0,1 1 80,-1-1 0,1-2 0,-1-5 1,1-1 107,-1 1 1,-5-1 0,-2-1 0,-1-2-26,1-3 1,-6-7-1,2 2 1,-4-4 30,-2-2 0,0-5 1,0-3 125,0-2-184,0-1 0,0-5 1,0 3-1,0 3 192,0 2 0,0 10 0,-2 12-30,-4 8 1,4 7 0,-4 12-121,4 5 0,2 12 0,0 8 0,0 6-58,0 4 1,6 6-1,2-5 1,0 1-54,-1 0 1,5 3-1,-4-5 1,1-2-36,5-2 1,-4-2 0,1-2 0,3-2 48,1-2 0,3-8 0,-1 1 1,1-7-22,-1-3 0,3-8 0,1 1 1,2-3-18,-1-2 0,-5-2 0,-1-3-145,1-7 185,-11-4 0,17 5 1,-13-1-1,2-1-5,-1-3 0,-1-7 0,4-1 1,-5 3 50,-1 2 0,0 1 0,-4-1 115,1-4 1,3 5 0,-4-1 232,2 5 1,0 12-184,-6 2 1,0 8-1,0 9 1,0 1-148,0-1 1,0 7 0,0-1-707,0-2 355,7 6 1,-5-7 0,6 3-731,0-4 0,-4-1 1,7-1-473,3 1 1,2-8 1502,1-5 0,1-3 0,-1-2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4.839"/>
    </inkml:context>
    <inkml:brush xml:id="br0">
      <inkml:brushProperty name="width" value="0.08571" units="cm"/>
      <inkml:brushProperty name="height" value="0.08571" units="cm"/>
      <inkml:brushProperty name="color" value="#004F8B"/>
    </inkml:brush>
  </inkml:definitions>
  <inkml:trace contextRef="#ctx0" brushRef="#br0">53 1 7534,'-18'0'427,"6"5"1234,1 1-1452,7 8-427,-4-12 0,10 5-1541,4-7 1759,-4 0 0,13 0 0,-5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5.441"/>
    </inkml:context>
    <inkml:brush xml:id="br0">
      <inkml:brushProperty name="width" value="0.08571" units="cm"/>
      <inkml:brushProperty name="height" value="0.08571" units="cm"/>
      <inkml:brushProperty name="color" value="#004F8B"/>
    </inkml:brush>
  </inkml:definitions>
  <inkml:trace contextRef="#ctx0" brushRef="#br0">105 280 7566,'6'-11'-45,"0"-1"1,6 6 360,-7-6 0,1 1-1,-6-7-105,0 9 0,0-7 33,0 4 0,0-3 0,0-3 9,0 1 1,0 0 0,0-1-83,0 1 0,-6-1 0,-1 3 0,-1 1 57,0 2 0,0 9 0,3-3-96,-7 4 1,2 2 0,1 2 0,-1 4-58,0 5 0,4 9 0,-3 7-33,1 8 46,-6 11 1,12-1-1,-3 7-76,3 1 49,2-1 0,0 0 0,0 1-37,0-1-91,0 1 1,0-7-1,0-1 1,0-3-143,0-3 0,0-4 1,0-6-1,0-5-274,0-5 0,0-2 1,2-1-1458,3-4 977,-3-5 0,8-7 964,-4 0 0,-4-7 0,13-11 0,-5-9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5:00.705"/>
    </inkml:context>
    <inkml:brush xml:id="br0">
      <inkml:brushProperty name="width" value="0.08571" units="cm"/>
      <inkml:brushProperty name="height" value="0.08571" units="cm"/>
    </inkml:brush>
  </inkml:definitions>
  <inkml:trace contextRef="#ctx0" brushRef="#br0">367 67 7566,'-12'-16'-520,"1"4"1,5-1 648,-6 7 0,6-2 33,-5 2 0,5 4 1,-6-1-46,-1 6 1,3 1 0,0 8 0,0 2 3,1 1 0,-3 3 0,-5-1 0,-1 2-24,1 5 0,-1-3 1,3 6-1,1-2-62,3-3 0,-1 3 1,-6-2-67,1-1 9,7 5 1,-5-8-1,5 4-200,0-3 94,-5-3 1,13-5 0,-4 0-410,4 1 0,2-3-281,0 2 818,0-9 0,8-3 0,2-9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5.630"/>
    </inkml:context>
    <inkml:brush xml:id="br0">
      <inkml:brushProperty name="width" value="0.08571" units="cm"/>
      <inkml:brushProperty name="height" value="0.08571" units="cm"/>
      <inkml:brushProperty name="color" value="#004F8B"/>
    </inkml:brush>
  </inkml:definitions>
  <inkml:trace contextRef="#ctx0" brushRef="#br0">68 140 7672,'-8'-12'198,"-3"1"1,1 7 0,0-4 460,3 0 0,-5 4-154,6-7 0,2 7-527,10-2 0,6 4 1,9 0-1,4-2-99,2-2 1,1 1 0,3 5 0,-2-2-549,2-4 1,0 4-1,-2-6 669,-6 0 0,4-1 0,1-9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6.142"/>
    </inkml:context>
    <inkml:brush xml:id="br0">
      <inkml:brushProperty name="width" value="0.08571" units="cm"/>
      <inkml:brushProperty name="height" value="0.08571" units="cm"/>
      <inkml:brushProperty name="color" value="#004F8B"/>
    </inkml:brush>
  </inkml:definitions>
  <inkml:trace contextRef="#ctx0" brushRef="#br0">193 245 7627,'0'-17'-393,"0"5"1,0 1 586,0-3-40,0-1 0,0 3 0,0 0 0,0-1 99,0-3 0,0 4 0,0 1 0,-2-3-88,-4-1 1,4 3 0,-4 0 0,3 1 254,-3 1 1,2-3-197,-8 7 1,1 0 0,-5 8 0,2 4-66,3 5 0,1 13 1,-3 5-1,1 6-40,-2 5 1,1 11-1,1 7 1,4 0-29,1 2 1,5-5-1,-4 5 1,4-4-114,2-3 0,0 1 0,0-13 0,0-3-196,0-1 1,6-2 0,1-4-640,3-7 534,-6-1 0,6-13-516,-4 7 429,-5-7 0,9-3 0,-6-8-213,2-5 1,2 2-1,-4-8 623,1-1 0,1 3 0,-6-2 0,8-7 0,2-8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6.335"/>
    </inkml:context>
    <inkml:brush xml:id="br0">
      <inkml:brushProperty name="width" value="0.08571" units="cm"/>
      <inkml:brushProperty name="height" value="0.08571" units="cm"/>
      <inkml:brushProperty name="color" value="#004F8B"/>
    </inkml:brush>
  </inkml:definitions>
  <inkml:trace contextRef="#ctx0" brushRef="#br0">86 140 7842,'-18'-12'0,"1"3"398,-1 1 1,7 0 0,1 2-167,2-5 1,4 3-1,10 2 1,6 2-322,3-1 1,10 3 0,5-6-1,3 2-146,2 0 0,5-2 1,1 5-1,0-3 235,1 2 0,-5-6 0,6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7.960"/>
    </inkml:context>
    <inkml:brush xml:id="br0">
      <inkml:brushProperty name="width" value="0.08571" units="cm"/>
      <inkml:brushProperty name="height" value="0.08571" units="cm"/>
      <inkml:brushProperty name="color" value="#004F8B"/>
    </inkml:brush>
  </inkml:definitions>
  <inkml:trace contextRef="#ctx0" brushRef="#br0">35 332 7640,'10'-8'415,"-2"6"0,-7-11-224,5 7-179,-4 0 1,14 4-3,-5-4 1,-1 4-9,2-4 0,-1 3 48,7-3 1,-7 4-1,-1-6 1,0 2 1,0 0 0,-7-1 0,5 1-37,0-6 1,-6 2-1,4-1-52,-4-3 1,-2-1 40,0-3 1,0 1-18,0-1 1,-8 3 172,-4 3-100,5 4 0,-9 3 0,4-1 68,-3 2 1,3 4 0,1 4 0,-3 4 6,-2 1 0,5-3 1,-1 6-1,1 1-43,1 3 1,-4 3 0,6 3 0,1 1-16,-1-2 0,2-1 0,6-3 0,0 2-2,0 5 1,0-11-1,0 5 1,0-3 17,0 1 0,2 1 1,4-1-1,6-5-8,3-5 0,-1 2 0,1-2 1,5-2-5,-1-2 0,6-2 1,0 0-40,3 0-40,-7-8 1,12 4-1,-6-8-46,0-1-8,6-3 1,-11-1-1,5-1 1,-2 1-23,-4-1 1,-1 1 0,-3-1 0,1-1-2,-1-4 0,-1 3 0,-5-3 0,-5 4 17,-4 1 0,-2 1 1,0-1-38,0 1 0,0 5 0,-2 3-20,-4 1 1,2 2-223,-7 6 253,7 8 33,-4 1 1,8 9 40,0-1 0,6 1 0,2-3 142,1-3 0,-3 3-40,6-3 0,-6 2 0,3-1 115,-1-1 0,4-6 0,-6 5-18,-2 3 0,-1-4 0,1 1-46,2 3 0,0-4 0,-6 1-58,0 3 1,0-4 0,0 1-201,0 3 0,0-5-706,0 3-34,0-8 27,0 12 0,2-15-81,4 5 607,3-4 0,9-2 1,-1 0 126,1 0 1,-1-6 0,1-1 0,-1-1 141,1 0 1,-3-5 0,-1 1 0,-3-2-25,3 3 0,0-5 0,-1 6 0,-1-1 28,1-1 1,-5 6 0,0-3 0,-2-1 211,0 0 0,7 6 515,-1-1 1,-3 1 403,3-2-912,-8 4 0,6-6-199,-5 8-63,-3 0 0,14 0-8,-4 0 1,-3 0-140,3 0 0,-6 0 185,5 0 0,-1-2 0,4-2 38,-3-2 0,-7-7 0,4 3 14,0 0 1,-6-5-1,4 3 1,-5-3 31,-1-3 0,0 7 0,0-1 0,0-2-12,0-1 1,0 3-1,0 1 237,0-3-246,-7 6 0,3-5 198,-8 7-146,1 0 1,-1 6 0,0 0 60,-1 0 1,-3 8 0,1 3 0,1 5-42,2 1 1,7 1 0,-5-1 0,0 3-36,0 3 1,7-4 0,-5 7-1,2-3-5,0 0 0,0 1 1,6-7-1,0 0-32,0 1 0,2-1 0,2 1 0,4-1-36,2 1 0,1-8 1,7-5-85,-1-3 68,1-2 1,-1 0 0,1 0-123,-1 0 153,1 0 1,1-2-1,2-2-62,3-1 40,-1-9 0,-6 6 0,1-5-88,-1 1 77,1 0 1,-1-5 0,1-1 0,-1 3 5,1 3 0,-1-3 1,0 5-1,1-2 3,-1 1 0,1 7 40,-1-2 1,1 4 41,-1 2 1,-7 2 0,-4 4-18,-4 6 1,-2 3-68,0 3 36,0-1 1,0 0 1,0 1 0,0-1 122,0 1-86,0-8 0,0-1 232,0-3-142,0-4 1,2 6-89,3-8 0,-1 0 1,6-2-57,-2-4 0,3 2 0,-3-6 1,2 1-48,4-1 1,1-2-1,3-5 1,-1 1 31,0 5 0,1-5 1,-1 7-1,1-3 35,-1 0 1,1 6 0,-1-3-19,1 1 1,-1 2-8,1 6-44,-9 8 1,-1-4 0,-8 7-494,0 3 203,0 2 0,6-3 1,0 3-385,-2 3 0,5 2 1,3-5-1,3-2 44,3-3 0,-1-1 677,1 2 0,-1 11 0,1-4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8.701"/>
    </inkml:context>
    <inkml:brush xml:id="br0">
      <inkml:brushProperty name="width" value="0.08571" units="cm"/>
      <inkml:brushProperty name="height" value="0.08571" units="cm"/>
      <inkml:brushProperty name="color" value="#004F8B"/>
    </inkml:brush>
  </inkml:definitions>
  <inkml:trace contextRef="#ctx0" brushRef="#br0">88 193 7640,'0'-17'-126,"6"-1"0,0 1 458,-2-1 0,-1 7 0,1-1-109,2-2 0,0 5 0,-6-3 43,0-2 0,0 5-116,0-3 0,0 6 199,0-5-205,0 7 0,-8-4 348,-3 8-354,3 8 0,-6 1 0,7 9 0,-1-1 126,0 1 0,-4 5 0,5 2 0,-1 1-209,0-1 0,0 0 1,4-4-1,-1 3-353,1-3 1,2-2-1,2-1 1,2-1-471,4 1 1,-3-9-1,9-1 1,4-2 277,5 0 1,0 0 0,6-6 0,1 0 314,-1 0 0,-4 0 0,4-2 1,-2-2 160,-3-2 0,-3-8 0,-1 3 286,-1-5-222,1-1 1,-1 5 0,-1 1 0,-3-1 420,-1 2 1,-6-3 0,3 5-90,-1-2 1,6 6 0,-5-4-123,1 1 0,0 5 1,-4-4-198,5 4 1,5 2-121,1 0 1,1 0 0,-1 0-35,1 0 0,-7 0 0,1 0 7,1 0 1,-3 0 0,2-2 66,1-4 0,-5 2 227,-2-7-171,-4-1 1,4-5 130,0-1-149,-1 1 0,-5-1 118,0 1-44,0-1 0,-7 7 0,-5 1 109,-4 2 1,-1 2 0,0 6 0,-1 0-2,1 0 0,-1 8 1,1 4-1,-1 3 12,1 3 0,-1 1 1,3 3-1,1 1 43,3-2 1,7-1 0,-2-3 223,4 0-368,2 9 1,0-7 0,2 2 0,4-5 77,5-4 0,13-3 0,5 3-125,4-6-53,2-4 1,5-2 0,1 0-105,-2 0-74,6 0 1,-9 0 0,3-2 0,-6-2-447,-4-2 1,-7-6 0,-1 5 0,-5-1 609,-5 0 0,-7-5 0,4 3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49.830"/>
    </inkml:context>
    <inkml:brush xml:id="br0">
      <inkml:brushProperty name="width" value="0.08571" units="cm"/>
      <inkml:brushProperty name="height" value="0.08571" units="cm"/>
      <inkml:brushProperty name="color" value="#004F8B"/>
    </inkml:brush>
  </inkml:definitions>
  <inkml:trace contextRef="#ctx0" brushRef="#br0">28 157 7445,'-8'-9'1061,"4"-5"304,-8 8-1175,8-7 1,4 11 0,12-6-1,4 2-36,1 0 0,10 1 1,6 5 63,6 0-130,9 0 1,-3-6 0,9-2 66,5-2-77,-5 6 0,8-9 0,-6 5 0,3 0-6,-3 1 0,-2 1 1,-3 4-1,-5-2-83,-5-2 1,0 0-1,-6 6 1,-8 0-253,-6 0 0,-3 0 1,-3 2-362,-3 4 1,-4-2 0,-10 6 152,-4-3 1,-2 1 0,-6-4-724,3 2 894,-1 7 0,-5-5 1,-1 6 299,1-3 0,-9 1 0,-1 6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0.299"/>
    </inkml:context>
    <inkml:brush xml:id="br0">
      <inkml:brushProperty name="width" value="0.08571" units="cm"/>
      <inkml:brushProperty name="height" value="0.08571" units="cm"/>
      <inkml:brushProperty name="color" value="#004F8B"/>
    </inkml:brush>
  </inkml:definitions>
  <inkml:trace contextRef="#ctx0" brushRef="#br0">139 88 7646,'-18'-2'-292,"1"-4"0,-1 4 0,1-4 353,-1 4 0,1 2 1090,0 0-788,7 0 1,4 0 0,12 2 323,5 4-558,5-4 0,9 6 0,4-8 350,4 0-352,10 0 1,-4 0-1,7 0 464,3 0-444,1 0 0,9-6 0,-1-2 0,-2 0 74,-2 1 0,5-5 0,3 4 1,2 0-77,2 1 0,4-1 1,-10 4-1,-2-2-84,-4 2 0,6 2 0,-15 2 0,-6 0-65,-6 0 1,-12 0-517,2 0-8,-11 0 1,-6 6-118,-12 0 1,2 0 0,-7-6-793,-3 0 1,-2 0 1436,-1 0 0,0 0 0,-1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4.292"/>
    </inkml:context>
    <inkml:brush xml:id="br0">
      <inkml:brushProperty name="width" value="0.08571" units="cm"/>
      <inkml:brushProperty name="height" value="0.08571" units="cm"/>
      <inkml:brushProperty name="color" value="#004F8B"/>
    </inkml:brush>
  </inkml:definitions>
  <inkml:trace contextRef="#ctx0" brushRef="#br0">36 18 8091,'-10'-9'1003,"-6"1"0,14 10-808,-3 4 1,3-2 0,2 9-1,0 5-182,0 3 0,0 4 0,0-3 0,2 3-302,3 2 1,-1-4 0,6 4-1,0-1-115,-1-5 0,-3-2 0,4-1 0,0-1-278,-1 1 0,-3-7 682,6 1 0,-8-8 0,3 4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4.473"/>
    </inkml:context>
    <inkml:brush xml:id="br0">
      <inkml:brushProperty name="width" value="0.08571" units="cm"/>
      <inkml:brushProperty name="height" value="0.08571" units="cm"/>
      <inkml:brushProperty name="color" value="#004F8B"/>
    </inkml:brush>
  </inkml:definitions>
  <inkml:trace contextRef="#ctx0" brushRef="#br0">36 131 7969,'0'-29'0,"-2"2"0,-2 2 466,-2 3 0,-2 9-279,2 1 0,4 10 1,-3 2-1,3 10-489,2 5 1,2 3-1,3-1 1,7 1-1573,4-1 1874,1 1 0,8 7 0,2 2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5.008"/>
    </inkml:context>
    <inkml:brush xml:id="br0">
      <inkml:brushProperty name="width" value="0.08571" units="cm"/>
      <inkml:brushProperty name="height" value="0.08571" units="cm"/>
      <inkml:brushProperty name="color" value="#004F8B"/>
    </inkml:brush>
  </inkml:definitions>
  <inkml:trace contextRef="#ctx0" brushRef="#br0">18 88 7670,'0'-12'121,"0"1"0,0 5 520,0-6-449,0 8 1,0-6 165,0 5 155,0 3-196,0-6 0,0 10-113,0 4-128,0-4 1,-2 15 0,-1-1 0,-3 5 0,2 0 0,2 7 1,2-1-1,0 2-63,0 0 0,0-6 1,0 4-1,2-1-55,4-5 1,-2-2-1,5-1 1,1-1-53,0 1 1,1-9-1,7-3 85,-1-4 0,1-6 0,-1-5 0,1-9 20,-1-1 1,-5-6-1,-3-1 1,1-1 75,0-4 0,-6 0 0,1 0 127,-3 2-189,-2 8 0,-2-11 1,-1 9-335,-3 2 169,-8 1 0,3 5 0,-11 3 0,-1 6-636,2 5 1,1 1 0,5 1-70,3 5 1,4-2 843,8 8 0,0-1 0,0 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5:01.272"/>
    </inkml:context>
    <inkml:brush xml:id="br0">
      <inkml:brushProperty name="width" value="0.08571" units="cm"/>
      <inkml:brushProperty name="height" value="0.08571" units="cm"/>
    </inkml:brush>
  </inkml:definitions>
  <inkml:trace contextRef="#ctx0" brushRef="#br0">1 36 7690,'10'-8'-1326,"-3"6"1464,-7-6 1,2 2 294,4 1-225,-4-1 0,6 8 0,-8 4-43,0 5 0,0 5 0,0 1 0,0 1-40,0-1 0,-6 6 0,0 1 0,2-1-93,2 2 0,2-5 0,-2 3 1,-1-2-238,-3 3 0,0-5 0,6 4-230,0-3 0,0-3-291,0 1 456,0-1 1,0-5 269,0-1 0,0-7 0,0 4 0,0-8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5.474"/>
    </inkml:context>
    <inkml:brush xml:id="br0">
      <inkml:brushProperty name="width" value="0.08571" units="cm"/>
      <inkml:brushProperty name="height" value="0.08571" units="cm"/>
      <inkml:brushProperty name="color" value="#004F8B"/>
    </inkml:brush>
  </inkml:definitions>
  <inkml:trace contextRef="#ctx0" brushRef="#br0">1 35 7447,'0'-11'2480,"0"-1"-2306,0 8 1,0 4 0,0 12 30,0 3-151,8 3 1,-4-1 0,5 1 3,-1-1-21,6 1 1,-10 1-1,5 2-19,-1 3-35,6-1 0,-11-6 137,9 1-65,-8-1 1,4 1-1,-6-3 146,3-3-37,-3 4-149,6-15 1,-8 5-1,0-12-14,0-5 0,2 1 1,2-1-1,4-3-32,1-2 1,-3-7 0,6-2-36,2-2 71,1 5 1,3-5-1,-1 6 148,0-2-99,-7-1 1,11 7-1,-5-1 158,-2 1-131,11 7 1,-19 2 0,11 8 16,-1 0-89,-1 0 1,-5 2 0,-2 4-1,-3 8-74,1 7 1,0 0 0,-6 7 0,0-1-662,0 0 1,6-6-1,0 5-359,-2-1 0,3-6 1085,-1 4 0,8-3 0,-5-3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6.299"/>
    </inkml:context>
    <inkml:brush xml:id="br0">
      <inkml:brushProperty name="width" value="0.08571" units="cm"/>
      <inkml:brushProperty name="height" value="0.08571" units="cm"/>
      <inkml:brushProperty name="color" value="#004F8B"/>
    </inkml:brush>
  </inkml:definitions>
  <inkml:trace contextRef="#ctx0" brushRef="#br0">157 260 7559,'0'-17'-380,"6"5"713,0 0 0,0 7 0,-4-5-103,3 2 0,-3-6-15,4 3 0,-2 3 0,0 0 54,2 1 1,0-3 0,-6-8 12,0 1 0,-6 5 0,-2 1 1,-2-1 10,-3 2 0,3-3 0,-2 5 136,-1-2-252,5 6 1,-7-9-1,3 7 56,-4 2 1,1 4 0,1 8 38,3 9-180,7 9 0,-10 10 0,8 5 0,1 6 39,-3 3 0,6 8 0,-4 3 0,4 1-86,2 4 1,2-4 0,2 0 0,2-2-153,-2-4 1,3-7-1,-1-7 1,0-3-228,2-6 1,-6-9-1,3-1 1,-3-4-2561,-2-1 983,8-9 684,-6-1 752,6-8 0,-8-8 475,0-3 0,0-5 0,-8-9 0,-2-2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6.498"/>
    </inkml:context>
    <inkml:brush xml:id="br0">
      <inkml:brushProperty name="width" value="0.08571" units="cm"/>
      <inkml:brushProperty name="height" value="0.08571" units="cm"/>
      <inkml:brushProperty name="color" value="#004F8B"/>
    </inkml:brush>
  </inkml:definitions>
  <inkml:trace contextRef="#ctx0" brushRef="#br0">88 175 7658,'-16'-2'0,"3"-2"340,1-1 0,6-1 0,-5 4 1036,-3-4-1028,6 4-237,1-13 1,14 13 0,5-4 0,5 2-97,7-2 1,3 2 0,8-5 0,0-1-262,0 0 1,5 4 0,1-3-1,-2-1-513,-2 0 0,4 4 0,-3-3 759,-5 1 0,10-6 0,-6 5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7.309"/>
    </inkml:context>
    <inkml:brush xml:id="br0">
      <inkml:brushProperty name="width" value="0.08571" units="cm"/>
      <inkml:brushProperty name="height" value="0.08571" units="cm"/>
      <inkml:brushProperty name="color" value="#004F8B"/>
    </inkml:brush>
  </inkml:definitions>
  <inkml:trace contextRef="#ctx0" brushRef="#br0">1 715 7658,'2'-12'166,"3"1"1,-1 1 0,6-4-1,0 5-122,-1 1 1,-3-4 0,6 4 0,0-1-22,-3-5 0,7-1 0,-5-3 0,3 1-26,-2-1 1,3-1-1,-5-4-73,0-7 56,5 5 1,-7-14-1,4 4 65,-7-1-24,5-1 0,-8 2 0,4 0 183,-4 0-143,-2 8 1,0-4 0,0 5 0,0 1 276,0 0 0,-8 2 49,-4 5 1,3 9-298,-3 3 0,2 12 1,-1 5-1,3 7 1,0 5 0,6-2 0,-4 8 0,4 2-67,2 2 0,0-3 0,0-1 0,0 2-21,0 2 0,0 2 0,0 0 5,0 0 12,0-8 1,0 6 0,0-4-1,2 2-11,4-2 1,-2 2 0,6-6-43,-2 2 24,5-5 0,-3 3-51,7-8 0,1-1 0,-1-4 1,1-7-55,-1-3 0,-5-4 0,-1-3 1,3-7 43,2-4 1,-5-1 0,1-1 0,-1 1 41,-1 0 1,4-1 0,-6-1 0,-1-3 48,1-1 0,4 0 1,-5 5-1,1 1 89,0-1 0,4 1 115,-7-1-17,1 9-59,2-7-100,-6 14 0,6-4 203,-8 12-235,0 4 1,0 7-1,0 1 1,0-1-9,0 1 1,0-1 0,0 1 0,0-1-24,0 1 1,6-1-1,1-1 1,1-3-4,0-1 1,5-6 0,-1 3 0,4-1-12,1-4 0,0-2 1,1-2-1,-1-2 12,1-4 1,-1-3 0,1-7 0,-1 2 17,1 3 1,-7-1-1,-1-5 1,-2-3 47,-4-3 1,3 4 0,-1-5 0,-2 5 16,-2 1 0,-2 1 250,0 0-139,0 7 1,-2-4-87,-4 8 1,2 8 0,-5 10-1,1 4 45,4 1 0,2 8 1,2 2-1,0 2 96,0 1 1,0-7-1,2 4 1,2-2-642,2-3 1,7 3-1,-1-2 1,6-2-2432,5-1 0,-4-5 2839,5-3 0,3 4 0,0-7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7.548"/>
    </inkml:context>
    <inkml:brush xml:id="br0">
      <inkml:brushProperty name="width" value="0.08571" units="cm"/>
      <inkml:brushProperty name="height" value="0.08571" units="cm"/>
      <inkml:brushProperty name="color" value="#004F8B"/>
    </inkml:brush>
  </inkml:definitions>
  <inkml:trace contextRef="#ctx0" brushRef="#br0">0 47 7658,'2'-15'1134,"4"3"0,-2-1-686,8 7 0,-1 8 0,7 9-338,-1 5 1,1 1-1,-1 1 1,1 1-104,-1 5 0,3-5 0,1 6 1,2-2-404,-1 1 1,-3-1-1,-2-6-976,1 1 786,-1-8 0,1 5 0,-1-5-157,1 0 0,-1-3 743,1-7 0,-1 0 0,1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7.774"/>
    </inkml:context>
    <inkml:brush xml:id="br0">
      <inkml:brushProperty name="width" value="0.08571" units="cm"/>
      <inkml:brushProperty name="height" value="0.08571" units="cm"/>
      <inkml:brushProperty name="color" value="#004F8B"/>
    </inkml:brush>
  </inkml:definitions>
  <inkml:trace contextRef="#ctx0" brushRef="#br0">367 49 7587,'0'-17'218,"-2"5"258,-4 1 1,3 7 0,-9 0 0,-2 8-30,-1 7 0,-5 7 0,-1 5 0,-4 6-97,-2 4 1,0 4 0,-5 2 0,5 2-249,2-2 0,-4-1 1,6 1-1,1 0-617,3-6 0,9 0 0,4-10 0,4-1-1259,2-3 1774,0-2 0,8-7 0,2-2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9.239"/>
    </inkml:context>
    <inkml:brush xml:id="br0">
      <inkml:brushProperty name="width" value="0.08571" units="cm"/>
      <inkml:brushProperty name="height" value="0.08571" units="cm"/>
      <inkml:brushProperty name="color" value="#004F8B"/>
    </inkml:brush>
  </inkml:definitions>
  <inkml:trace contextRef="#ctx0" brushRef="#br0">211 628 7628,'0'-18'63,"0"6"1,0 1 196,0-3 0,0 4 0,0-1 303,0-3 1,0 5-114,0-3 0,-2 2-194,-4-1 0,2-3 0,-8 8-134,-1 2 0,-3 8 1,-1 4-1,-1 4-96,1 7 1,-1-2 0,1 9 0,1-1-94,5 4 1,-5-2 0,6 0 0,1-1-201,3-5 1,4-2-1,4-1 108,4-1 1,3-1 0,11-5-117,3-5 206,-4-4 0,7-2 0,-9-2 0,3-4 35,3-5 0,-10-5 0,5-1 54,-3-1 29,1 1 0,-1-3 1,-1-1-1,-4-4 23,-2-2 1,3 3 0,-5-5 0,0-2-25,2-2 1,-6-2-1,3 0 1,-3-1 10,-2-5 1,0 2 0,0-6 0,-2 1 56,-3-1 1,3 6 0,-6 0-1,2 7 252,0 2 0,0 15 0,4-1-160,-3 7 1,3 5 0,-4 12-1,4 9-60,2 10 0,0 8 0,2 4 0,2 4-104,2 1 1,-1 1-1,-3 3 1,2-1-228,2 1 0,6-5 0,-7-2 0,1-4-161,2-2 1,-4 0 0,8-2-1,-1-4-397,-1-6 0,4-4 1,-7-3-1,1-3 31,0-1 0,0-8 0,-3 2 710,7-4 0,-4-10 0,7-2 0,-5-7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2:59.709"/>
    </inkml:context>
    <inkml:brush xml:id="br0">
      <inkml:brushProperty name="width" value="0.08571" units="cm"/>
      <inkml:brushProperty name="height" value="0.08571" units="cm"/>
      <inkml:brushProperty name="color" value="#004F8B"/>
    </inkml:brush>
  </inkml:definitions>
  <inkml:trace contextRef="#ctx0" brushRef="#br0">0 80 7348,'0'-12'2003,"0"1"-1395,0 7-514,0-4 1,0 16 0,0 3-205,0 5 128,0-6 0,0 5 1,2-3-32,4 3-13,-4 3 0,8-1 0,-7 1 21,3-1 16,8 1 1,-10-7-1,7 1-13,3 1 1,-4-3-1,1 0-21,3-2 1,1-3 0,3-5 33,-1 0 0,1 0 1,-3-1-1,-1-5 10,-2-6 1,-1 2 0,5-1 0,-3-3 57,-1-1 0,-6-3 0,3 1 0,1-1 20,0 1 1,-4-1 0,3 1 0,-1-1 34,-4 1 0,0-1 1,0 1 527,2-1-133,-1 1-434,-5 7 1,0 16-1,0 12 1,0 3-150,0 4 0,0-3 0,0 7 0,0 2-520,0 2 1,2-4-1,2-2 1,4 0-78,2 0 1,-1-5 0,7 1 0,-2-4-112,-1-1 1,8-9 761,-3-3 0,-1-4 0,9-2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0.123"/>
    </inkml:context>
    <inkml:brush xml:id="br0">
      <inkml:brushProperty name="width" value="0.08571" units="cm"/>
      <inkml:brushProperty name="height" value="0.08571" units="cm"/>
      <inkml:brushProperty name="color" value="#004F8B"/>
    </inkml:brush>
  </inkml:definitions>
  <inkml:trace contextRef="#ctx0" brushRef="#br0">18 158 7256,'10'-18'-49,"0"1"588,-4-1 0,-2 9-199,7 3 0,-5 4-236,6 2 1,-1 2 0,7 4-172,-1 5 1,1-3-1,-1-2 8,1-4 0,-3 0 0,-1 2-130,-3 1 165,-7 1 0,12-6 0,-7-2 61,1-3 0,0 3 1,-6-6 122,2 0 0,-1-2-114,-5-7 0,-2-1 0,-3 1-21,-7-1 1,-4 9 0,1 1 0,1 2 18,3 0 0,-1 1 1,-5 5-1,-1 0 57,1 0 0,-1 0 0,1 0 0,1 2 115,5 3 1,-5 5-1,6 7 1,-1 1 22,-1-1 0,8 9 1,-4 1-1,3 2-31,-1 0 1,0-2 0,8 4 0,2-4-38,2-1 0,9 3 1,1-6-1,7-2-24,4-1 0,2-11 1,8-3-196,4-4-164,-4-2 1,11-2-1,-5-4 1,-2-5-348,-4-5 1,-1-3-1,-12-2 1,-3-3-999,-2 3 1557,-1 2 0,-1-7 0,1-1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0.622"/>
    </inkml:context>
    <inkml:brush xml:id="br0">
      <inkml:brushProperty name="width" value="0.08571" units="cm"/>
      <inkml:brushProperty name="height" value="0.08571" units="cm"/>
      <inkml:brushProperty name="color" value="#004F8B"/>
    </inkml:brush>
  </inkml:definitions>
  <inkml:trace contextRef="#ctx0" brushRef="#br0">1 50 7795,'0'-17'2440,"0"0"-1892,0 7 1,2 4-1,2 12-236,2 5 0,-1 7 0,-5 5 0,0 4-64,0 1 1,0 6-1,0-2 1,0 2-61,0-1 1,0 4-1,0 2 1,0-4-73,0-4 0,0-2 0,2 4-139,4-4-1,-4-3 1,8-3 0,-4 0-79,5-2 0,-1-3 0,2-6 0,1-7-154,3-3 1,1-2-1,-1-2 1,-3-3-240,-1-7 0,0 2 0,5-1 0,1-3-157,-1-2 0,0 5 0,-1-1 1,-2-1-2,-3-3 1,1 4-1,5 1 259,1-3 1,-3 4 0,-1-1 393,-2-3 0,-1-1 0,-1-3 0,-2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5:01.579"/>
    </inkml:context>
    <inkml:brush xml:id="br0">
      <inkml:brushProperty name="width" value="0.08571" units="cm"/>
      <inkml:brushProperty name="height" value="0.08571" units="cm"/>
    </inkml:brush>
  </inkml:definitions>
  <inkml:trace contextRef="#ctx0" brushRef="#br0">45 35 7690,'-12'-9'5,"2"1"-1,3 0 1,-1 6 12,2-4 48,4 4 0,2 2-101,12 0 26,3 0 1,3 0 0,1 0 0,2 0-12,3 0 1,1 6-1,-4 0-297,3-2 153,-1-2 0,-6-2 0,1 0 0,-1 2-504,1 4 669,-1-4 0,8 5 0,3-7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0.892"/>
    </inkml:context>
    <inkml:brush xml:id="br0">
      <inkml:brushProperty name="width" value="0.08571" units="cm"/>
      <inkml:brushProperty name="height" value="0.08571" units="cm"/>
      <inkml:brushProperty name="color" value="#004F8B"/>
    </inkml:brush>
  </inkml:definitions>
  <inkml:trace contextRef="#ctx0" brushRef="#br0">138 53 7656,'-17'0'0,"0"0"0,-1 0 644,1 0-264,-1 0 1,1 0 371,-1 0-414,9 0 1,3 0-229,12 0 1,5 0 0,10 0 0,5 0-250,1 0 1,2 0 0,6 0 0,0-2-254,0-4 1,0 4-1,-2-4 1,-2 3-354,-2-3 1,-6 4 744,6-4 0,0-4 0,6 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1.214"/>
    </inkml:context>
    <inkml:brush xml:id="br0">
      <inkml:brushProperty name="width" value="0.08571" units="cm"/>
      <inkml:brushProperty name="height" value="0.08571" units="cm"/>
      <inkml:brushProperty name="color" value="#004F8B"/>
    </inkml:brush>
  </inkml:definitions>
  <inkml:trace contextRef="#ctx0" brushRef="#br0">35 88 10628,'-9'12'428,"3"-1"0,4 3-332,2 1 1,0 3-1,0-1 1,0 1-93,0-1 0,2-5 0,4 0 0,5-1-28,5-1 0,1 3 1,3-7-1,1-2-20,2-2 0,8-2 0,-3-2 1,1-4 134,0-5 1,-8-5-1,2-1 1,-3-1 121,-3 1 1,-7-6 0,-4-1-1,-4 3-110,-2 1 1,-14 3 0,-5 0-1,-8-1-271,-10 1 1,0 1 0,-10 4 0,3 7-1387,5 3 1,0 2 1553,16 0 0,7 7 0,8 3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2.275"/>
    </inkml:context>
    <inkml:brush xml:id="br0">
      <inkml:brushProperty name="width" value="0.08571" units="cm"/>
      <inkml:brushProperty name="height" value="0.08571" units="cm"/>
      <inkml:brushProperty name="color" value="#004F8B"/>
    </inkml:brush>
  </inkml:definitions>
  <inkml:trace contextRef="#ctx0" brushRef="#br0">263 53 7728,'0'-18'2493,"0"1"-2160,-8 7-200,-2 3 1,-1 7 0,-1 0 199,-1 0-205,5 7 1,-8 3-1,5 7 49,-5 1-80,-9-1 0,5 7 0,-3 1 0,4 2 14,1 4 0,7-4 0,-1 2 0,0 0-156,3-1 0,1 3 0,8-8 0,0-2-184,0-1 0,10-3 1,5 1-1,8-3-163,5-3 0,-5-4 0,8-8 0,4 0-382,4 0 0,-4-2 0,-6-4 0,2-6 774,2-3 0,0-3 0,-4 1 0,4-8 0,-6-3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2.639"/>
    </inkml:context>
    <inkml:brush xml:id="br0">
      <inkml:brushProperty name="width" value="0.08571" units="cm"/>
      <inkml:brushProperty name="height" value="0.08571" units="cm"/>
      <inkml:brushProperty name="color" value="#004F8B"/>
    </inkml:brush>
  </inkml:definitions>
  <inkml:trace contextRef="#ctx0" brushRef="#br0">53 106 7659,'6'-12'709,"-1"0"166,1 8 164,-6-11-129,0 13-527,0-6-230,0 8 0,-2 2 0,-4 4 9,-5 6 1,3 3-1,0 3 1,2-1-110,1 1 1,-1-1 0,4 0-100,-4 1 1,4-1 0,-4 1 0,4-1-61,2 1 1,6-7 0,2-1-1,2-2 30,3-4 1,9 4 0,3-3 0,2-3 14,4-6 1,-4 1 0,2-9 0,2-2 36,2-1 1,-6-3 0,-3-1 0,-5-2 14,-1-3 1,-7 1-1,-1 4-225,-2-5 152,-2 5 1,-16-4 0,-6 9 0,-7 2-142,-4-1 1,-2 3-1,-4 0 1,2 3-526,2 3 1,7 2 0,1 4-988,7 4 1735,7-4 0,7 13 0,0-5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3.100"/>
    </inkml:context>
    <inkml:brush xml:id="br0">
      <inkml:brushProperty name="width" value="0.08571" units="cm"/>
      <inkml:brushProperty name="height" value="0.08571" units="cm"/>
      <inkml:brushProperty name="color" value="#004F8B"/>
    </inkml:brush>
  </inkml:definitions>
  <inkml:trace contextRef="#ctx0" brushRef="#br0">0 70 7729,'0'-17'1010,"0"-1"-389,0 1 0,2 7-263,4 4 1,-2 4-204,8 2 1,-9 2 0,3 4 0,-4 6-57,-2 3 0,6-3 0,0 0 1,-2 1-130,-2 3 1,0 1 0,2 1 33,1-1 0,1 0 1,-6 1 56,0-1 1,0-5-55,0 0 83,0-1-84,0-1 4,0-2-35,0 0 0,0-8 0,2 2-7,4-6 1,-4-4 0,6 2 0,-3-6 15,1-3 0,8 3 1,-2 1-1,1-5 6,-1-5 1,9 1-1,-3-3 1,1 4 74,0 1 0,-1 1 0,-1 1 0,1 3 67,-1 1 1,6 8-1,1-2-57,-3 4 1,-1 2 0,-5 2-178,-3 4 65,3 4 0,-13 7 0,4 1-762,-4-1 520,-2 1 1,2-1-1,2 1 1,2-1-763,-3 0 1,1 1 0,2-1 1040,6 1 0,3-1 0,3 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4.222"/>
    </inkml:context>
    <inkml:brush xml:id="br0">
      <inkml:brushProperty name="width" value="0.08571" units="cm"/>
      <inkml:brushProperty name="height" value="0.08571" units="cm"/>
      <inkml:brushProperty name="color" value="#004F8B"/>
    </inkml:brush>
  </inkml:definitions>
  <inkml:trace contextRef="#ctx0" brushRef="#br0">70 226 7659,'12'-18'-182,"-1"1"0,-7 5 446,2 0 1,2 7 0,-2-7-126,-3-2 1,1 7 83,2 1-112,-4-4 0,6 6 355,-8-7-347,8 7 0,-6-6 295,3 4-107,-3 4 0,-4-5-94,-3 7 1,1 0-1,-8 0 1,0 1-2,3 5 0,-7 4 1,5 7-1,-5 1-103,-1-1 1,5 7 0,2-1 0,0-2-197,1-1 0,5-1 1,-2 2-1,4 3-199,2-3 0,0-2 1,2-3-1,4-2-380,6-3 0,3-5 1,4 4-1,3-2-66,1-5 1,6-1 0,-4-2 731,3 0 0,1 0 0,-2-5 0,-4-3-515,-3-2 515,-3 6 0,6-11 0,-1 3 0,-5-4 68,-3-1 1,-5 0 0,5 1 0,-2 2 270,1 3 0,-3-1 0,2-3 90,1 3 1,-3 2 0,1 6-186,3-1 1,-4-1 0,1 6-108,3 0 1,-4 0 0,1 0-126,3 0 1,-4 2-1,1 2-91,3 1 0,-4 1-113,1-6 101,1 0 83,-2-8 1,3 5 0,-7-9-20,-2-2 1,-2 5 0,-2-3 27,0-2 0,0-1 1,0-3 27,0 1 0,0 0 1,-2 1 18,-4 4 0,2-1 97,-8 7 0,1-6 29,-7 6 1,1 3 0,-1 6 0,3 5-7,3 2 1,-3 2 0,3 5 35,-3 1-145,-3-1 1,6 2-1,3 3 1,-1 1 54,0-2 0,7 5 0,-3-3-117,4-2 29,2 6 1,0-7 0,0 3 0,0-4-25,0-1 1,8-3 0,3-1 0,5-4-23,1-2 1,6-3 0,1-5 0,-3 0 0,-2 0 0,5 0 0,-1-2 0,0-3-1,3-7 0,-7-4 0,4-1 1,-1-1 8,1 1 1,-4 0 0,5-1-1,-5 3 5,-2 3 1,-5-2 0,0 7 5,1-3-1,-5 6 1,2-4 2,-4 8-2,-4 0 0,5 2-5,-7 4 0,0 4 0,0 7-78,0 1 0,0-1 35,0 1 1,0-1-5,0 0 63,0 1 162,0-8-7,0-3-157,8-7 0,-4 0 0,6-2 1,-1-3 14,1-7 1,2 2 0,5-1-68,1-3 71,-1-1 1,2-3 0,3 3-1,1 1 25,-2 2 1,-1 3 0,-3-3 0,1 4 1,-1 0 1,1 7-1,-1-5-117,1 4 0,-7 10 0,-1 3-196,-2 5 1,-2 1-1,-6 1 1,0-1-423,0 1 0,0-1 0,0 0 1,0 1-888,0-1 1567,7 1 0,3-1 0,7 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4.539"/>
    </inkml:context>
    <inkml:brush xml:id="br0">
      <inkml:brushProperty name="width" value="0.08571" units="cm"/>
      <inkml:brushProperty name="height" value="0.08571" units="cm"/>
      <inkml:brushProperty name="color" value="#004F8B"/>
    </inkml:brush>
  </inkml:definitions>
  <inkml:trace contextRef="#ctx0" brushRef="#br0">1 190 7755,'2'-33'0,"2"2"0,2 4 0,-3 2 573,-1 4 0,-2 1 458,0 3-667,8 7 1,-6 4 0,4 12-52,-4 6 0,-2 11 0,0 8 1,0 6-110,0 4 0,0 5 0,0-3 1,0-1-115,0 1 0,0-2 0,0-6 0,0 0-282,0 0 1,0-2 0,0-4 0,2-4-688,4 0 1,-4-5-1,5 1-113,1-7 1,-4-7-476,8-7 935,-9 0 532,13 0 0,-14-15 0,6-5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4.732"/>
    </inkml:context>
    <inkml:brush xml:id="br0">
      <inkml:brushProperty name="width" value="0.08571" units="cm"/>
      <inkml:brushProperty name="height" value="0.08571" units="cm"/>
      <inkml:brushProperty name="color" value="#004F8B"/>
    </inkml:brush>
  </inkml:definitions>
  <inkml:trace contextRef="#ctx0" brushRef="#br0">86 123 7662,'-16'-12'156,"4"1"1,-3 7-1,5-4 1,-2 2 1655,1 0-1453,7 1 1,-2 5-1,12 0 1,6 0-182,3 0 1,5 0 0,1 0-253,2 0 75,8 0 1,-4-2 0,10-2-924,4-2 620,-4 0 1,6 0-1,-9 0 1,-1 1 301,-3-3 0,3-2 0,-6-7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5.758"/>
    </inkml:context>
    <inkml:brush xml:id="br0">
      <inkml:brushProperty name="width" value="0.08571" units="cm"/>
      <inkml:brushProperty name="height" value="0.08571" units="cm"/>
      <inkml:brushProperty name="color" value="#004F8B"/>
    </inkml:brush>
  </inkml:definitions>
  <inkml:trace contextRef="#ctx0" brushRef="#br0">1 367 8496,'0'-10'774,"2"1"0,4 5-601,5-2 1,5-8 0,1 3-96,1-5 1,5-1 0,0-1 0,-1 1-79,-3-1 0,-1-1 0,-1-2 0,-1-5-10,-5-1 0,3 6 1,-6-2 176,1 3-118,-5 3 1,4-1-47,-8 1 1,-8 7 0,-3 4-88,-5 4 1,-1 10-1,-1 4 1,1 3-23,-1 3 1,3 5 0,1 0 0,4-1-18,3-3 1,1-1-1,6-1 1,0 0 66,0 1 1,0-1-1,2 1 112,4-1 0,-3-5 1,9-2 95,2-3 1,1-1-1,3-4 1,-1 2-15,1 2 1,-7 0-1,1-6 14,1 0-71,-5 0 0,8 0-12,-5 0-2,-3 0 1,0 2 139,-8 3-128,0-3 1,0 14 50,0-4 0,-2 3-15,-4 3 1,4-1-75,-4 0 1,4-5-55,2 0 1,2-8-1,4 1-206,6-3 1,3-2 0,3 0 0,1 0-204,5 0 1,-5-2 0,6-1 0,-2-5-883,1-2 1,7 4 1303,-2-5 0,4-1 0,2-5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6.428"/>
    </inkml:context>
    <inkml:brush xml:id="br0">
      <inkml:brushProperty name="width" value="0.08571" units="cm"/>
      <inkml:brushProperty name="height" value="0.08571" units="cm"/>
      <inkml:brushProperty name="color" value="#004F8B"/>
    </inkml:brush>
  </inkml:definitions>
  <inkml:trace contextRef="#ctx0" brushRef="#br0">260 635 7555,'0'-18'484,"0"1"77,0 7 1,0-5-251,0 3 1,0 2 0,0-1 21,0-3 0,0 4-232,0-1 1,-2 7 0,-4-2-1,-5 4-70,-5 2 0,-1 0 0,-3 2 0,-3 4-43,-6 6 1,4 9 0,-1 2-1,3-1-132,0-3 1,5 4 0,9 0 0,1-1 55,4-3 0,4-7 0,6-2-9,6-3 82,3-1 1,8-6-1,3 0 249,1 0-170,-6 0 1,6-8 0,-5-1 356,1-1-226,0-6 0,-5 7 1,-1-7 176,1 5 0,-7-3 97,1 8-597,-1 0 1,1 6 0,-2 2-55,-2 4 1,3-2-1,-3 8 30,2 1 1,-1-3 0,5 0 0,-2-3 38,1-3 1,-3-2 0,2-2 0,1 0 102,3 0 1,1 0-1,1 0 103,-1 0-69,0 0 1,-1-2 0,-2-4 169,-3-5-109,-7 3 1,10-7 0,-7 3 0,1-4 4,0-1 1,-2-2-1,-6-3 1,0-3-31,0-2 1,0-4-1,0-8 1,0-4-48,0-1 0,0 3 0,0-6 1,0 1 50,0 1 0,-6-1 1,0 9-1,2 6 660,2 3-438,-5 5 0,5 17 0,-4 10 0,4 14-23,2 7 1,0 10 0,0 8-226,0 1-5,0-5 0,0 11 0,0-5-162,0 0-71,0-3 1,0-3-1,0 0 1,2-4-624,4-2 0,-2-2 0,7-10-49,3 3 1,1-3-1,3-9 1,-1-7 202,1-3 0,-1-2 1,1 0 668,-1 0 0,1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38.446"/>
    </inkml:context>
    <inkml:brush xml:id="br0">
      <inkml:brushProperty name="width" value="0.08571" units="cm"/>
      <inkml:brushProperty name="height" value="0.08571" units="cm"/>
    </inkml:brush>
  </inkml:definitions>
  <inkml:trace contextRef="#ctx0" brushRef="#br0">1 36 6812,'0'-10'-107,"0"0"459,0 4-278,0 4 23,0-5 35,0 7 13,0 0-67,0 7 0,2-3 0,2 8 2,2 2 1,7 1 0,-1 3-11,3-1 1,-3 1 0,0-1 0,1 0-48,3 1 1,1 5 0,1 0 0,-1-1-19,1-3 1,-1-1 0,0-1 0,1 1-79,-1-1 1,5 1 0,-3-3 0,-3-1-96,-1-3 1,1 1 0,1 3 0,-1-1-204,-5-2 1,5-6-21,-4 5 235,-5-7 1,3 4 155,-4-8 0,-4 0 0,6 0 0,-8 8 0,0 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6.898"/>
    </inkml:context>
    <inkml:brush xml:id="br0">
      <inkml:brushProperty name="width" value="0.08571" units="cm"/>
      <inkml:brushProperty name="height" value="0.08571" units="cm"/>
      <inkml:brushProperty name="color" value="#004F8B"/>
    </inkml:brush>
  </inkml:definitions>
  <inkml:trace contextRef="#ctx0" brushRef="#br0">80 70 7476,'-17'0'0,"1"-2"242,5-3 1,-5 3 1212,4-4-1277,5 4 1,7 2 0,13 0 0,7 0-39,3 0 0,10 0 0,0 0 0,8-2 94,3-4 0,3 4 0,5-4 0,1 2 3,-1-1 0,-5 3 1,-3-4-1,-1 2 27,-4-2 0,-4 4 1,-6-4-127,-6 4 1,-6 4 0,-5 4-177,-6 6 0,-6 3 1,-4 3-1,-4 1-309,-1 5 1,3-5 0,-4 4-361,2-3 1,2-3 0,6 1-2296,0-1 3002,0 0 0,8 1 0,2-1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7.056"/>
    </inkml:context>
    <inkml:brush xml:id="br0">
      <inkml:brushProperty name="width" value="0.08571" units="cm"/>
      <inkml:brushProperty name="height" value="0.08571" units="cm"/>
      <inkml:brushProperty name="color" value="#004F8B"/>
    </inkml:brush>
  </inkml:definitions>
  <inkml:trace contextRef="#ctx0" brushRef="#br0">0 235 7536,'10'-34'0,"-2"1"0,-2 2 161,-1 1 1,3 3 0,-4-2 510,2 6 0,0 9-610,-6 3 0,0 9 1,0 2-1111,0 9 1,0 7 1047,0 1 0,7 1 0,3-1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7.428"/>
    </inkml:context>
    <inkml:brush xml:id="br0">
      <inkml:brushProperty name="width" value="0.08571" units="cm"/>
      <inkml:brushProperty name="height" value="0.08571" units="cm"/>
      <inkml:brushProperty name="color" value="#004F8B"/>
    </inkml:brush>
  </inkml:definitions>
  <inkml:trace contextRef="#ctx0" brushRef="#br0">70 70 7185,'-8'-9'-58,"7"-1"1,-7 6 57,0-2 0,4 2 670,-8 10 0,9 4 0,-5 7-208,0 1 0,6 5 0,-4 0 1,4-1-449,2-3 1,0 4 0,0 1 0,0-3-115,0-2 1,2-1-1,4-1 89,6 1 0,3-8 0,5-5 0,1-3 20,2-2 0,6 0 1,-5-2-1,-3-2 7,-2-1 0,-1-9 0,-1 2 0,1-5-61,-1-6 1,-7 3-1,-4-3 1,-4 2-258,-2-3 0,-8 5 0,-4-6-865,-3 0 809,-3 5 1,-5-3 0,0 9 357,2 3 0,1-1 0,3-6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7.812"/>
    </inkml:context>
    <inkml:brush xml:id="br0">
      <inkml:brushProperty name="width" value="0.08571" units="cm"/>
      <inkml:brushProperty name="height" value="0.08571" units="cm"/>
      <inkml:brushProperty name="color" value="#004F8B"/>
    </inkml:brush>
  </inkml:definitions>
  <inkml:trace contextRef="#ctx0" brushRef="#br0">1 16 7682,'17'0'-147,"-5"0"1336,-1 0-643,-7 0 1,12 0 353,-5 0-694,-3 0 0,6 8 0,-8 3 0,-1 5-26,3 1 0,-6 1 0,6-1 0,-2 1-41,-1-1 1,3 1 0,-4-1 0,2 1-54,-2-1 1,-2 0 0,-2 1-204,0-1 0,0-5 153,0 0 19,0-8 0,2 1-70,4-10 0,-3-5 1,7-8-141,-2 1 173,5-1 0,-3-1 0,8-2-100,-1-3 86,1 1 0,-1 4 1,0-3-1,1-1 17,-1 2 1,1 7-1,-1 4 366,1 3-329,-8-7 1,5 12 0,-3-4 0,1 6 138,-1 6 1,1 10 0,-5 7 0,0 0-215,0 3 1,0-7 0,-5 6 0,5-2-163,2 1 1,2-1 0,5-4-1,0 1-885,1-3 1,1 5 0,5-13 1063,5 1 0,11 6 0,5-7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09.480"/>
    </inkml:context>
    <inkml:brush xml:id="br0">
      <inkml:brushProperty name="width" value="0.08571" units="cm"/>
      <inkml:brushProperty name="height" value="0.08571" units="cm"/>
      <inkml:brushProperty name="color" value="#004F8B"/>
    </inkml:brush>
  </inkml:definitions>
  <inkml:trace contextRef="#ctx0" brushRef="#br0">350 193 7689,'0'-18'218,"0"1"0,0 5 0,0 1 196,0-3 0,0 4 203,0-1-431,0 7 0,-2-4-75,-3 8 0,-5 0 1,-8 0-48,1 0 1,-6 6-1,-3 2 1,1 3 99,0 9 1,-6-3 0,4 8-121,0 1-7,1-7 0,9 12 0,1-6 0,3 1-8,1-1 0,8-2 0,0-7 0,10-5-59,12-5 1,5-4-1,8-2 1,-2 0 68,2 0 1,2-8-1,2-3 1,0-5 149,0-1 1,-8 1-1,-4 3 1,-3 1 344,-3-2 1,-5 7-334,-1 1 1,-7 6 0,2 8 0,-4 9-53,-2 10 1,-8 14 0,-3 5-1,-5 7-142,-1 5 0,-1-2 0,3 6-174,3-1 109,-3-3 1,5-8-1,-6-1 1,3-3 57,1 3 0,2-6 0,-3-3 0,1-3 10,-1-2 1,-3-6 0,-1-2 0,-1-3-8,1-9 0,-1 1 0,1-10 1,-1-3-44,1-1 1,5-4-1,1-3-43,-3-7 1,6-4-1,0-3 1,3-2-53,-1-3 0,0-5 1,6 4-1,0-4-3,0-8 0,6 2 0,2-4 0,1 6 63,5 4 1,1 0 0,3-4 0,-1 2 29,1 2 1,-1 6 0,3-4-1,1-1 17,2 1 0,8 4 0,-2-4 0,4 0-5,2-1 0,2-1 0,2-6 0,4 0-31,1 1 1,-3-7 0,4-2-1,-3-2-6,-3-3 1,-4-1-1,-6 5 1,-7 7 65,-9 6 0,1 10 86,-8-3 0,-3 13 0,-8 5-45,-7 4 1,-4 2-1,-1 0-25,0 0 0,-1 6 0,1 1-88,-1 3 84,1 2 1,5 5 0,2 1-219,3-1 49,-7 1 0,12-1-33,-4 1 176,4-1 0,2 0 0,0 1 44,0-1 0,2-5 0,4-2 12,6-2 0,-3-3 1,3-3 143,2 4 0,1-4 0,3 4-31,-1-4 1,1-2-20,-1 0 0,-7 2-14,-4 4 0,-5-3-12,-1 9-62,0 0 0,0 5 216,0 1-198,0-1 0,0-5 116,0-1-166,0 1 0,0 6-111,0-1 0,2-7 0,4-4-409,6-5 0,3-1 1,5 0-1,1-1-240,2-5 1,7 2 0,-5-6-1,0 0 100,0 1 0,6 3 1,-4-4 647,1 2 0,12-5 0,-3 3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10.464"/>
    </inkml:context>
    <inkml:brush xml:id="br0">
      <inkml:brushProperty name="width" value="0.08571" units="cm"/>
      <inkml:brushProperty name="height" value="0.08571" units="cm"/>
      <inkml:brushProperty name="color" value="#004F8B"/>
    </inkml:brush>
  </inkml:definitions>
  <inkml:trace contextRef="#ctx0" brushRef="#br0">158 674 7532,'10'-17'-306,"-3"-1"392,-7 1 1,0 5 0,2 2-1,2 1 137,2-1 1,2 4-30,-2-5 0,-2 5 0,5-6 2,-1-1 1,0 5-1,-4 0 72,2 0-127,-1-1 0,-5-3 85,0 0-54,0 8 0,0-11-7,0 3 1,-2 4 23,-3 3-134,-5-5 1,-8 8 0,1-4-1,-1 6-4,1 6 1,-6 4-1,-1 7 1,3 1-48,2-1 0,1 1 0,1-1 1,1 0-101,5 1 1,3-1 0,10 1 35,4-1 0,3-5 0,11-2 0,1-3 96,2-3 1,6-2 0,-3-2 0,-1 0 66,0 0 0,-2-2 0,-5-2 153,-1-1 0,1-1-156,-1 6-65,1 0 0,-7 2-44,1 4 0,-6 1 0,4 7-21,-3-2 1,5-7 0,-4 5 0,-1 0-119,1-1 1,6-5-1,-3 4 28,5 0 1,1-6 0,1 4 97,-1-4 0,1-2 0,-1 0 0,1-2 27,-1-4 0,1 2 0,-1-8 0,1 1 66,-1 1 1,1-6 0,-1 3 0,0-7 17,1-3 0,-1-2 0,1 4 99,-1-3-151,-7-7 1,4 12-1,-9-4 143,-1 3-134,-2-5 0,-2 6-44,0-5 0,-7 11 1,-5 3-1,-4 2-12,-1 4 0,-6 8 0,-1 4 0,1 2-33,-2 3 1,5 3 0,-3 1 0,4 3-71,1 3 1,7-4 0,1 5 0,0-5-82,0-2 0,7 1 0,-3-1 28,4 1 0,10-3 195,3-3-82,5-4 1,1-8 0,1 0 118,-1 0-103,1 0 0,-1 0 0,1-2 42,-1-4-7,-7 4 1,5-13 0,-5 3 0,2-4 22,-1-1 1,-5-1 0,4 1 0,-2 0-14,-5-1 0,1-5 0,0-2 0,2-3-6,-2-3 1,-2-2-1,-2-2 1,0 1-1,0-1 0,0-6 0,0 0 0,0 2 214,0 2 1,0 10-1,0 4 868,0 4-626,0 9-349,0 10 1,0 12-1,0 11 1,0 6-12,0 4 1,0 2 0,0 0 0,0 0 61,0 0 0,0 5 1,0-1-147,0-6-50,0 2 0,0-10 0,2 6 0,4-3-42,5-3 0,5 2 0,3-8 0,2-5-1,3-4 1,7 1 0,-4-5-1,2-2-30,0-2 1,-7-10 0,3-4-1,-2-3-5,0-3 1,-5 1 0,-7 0 0,1-1 46,-2 1 1,-2-1 123,-8 1-169,0 7-155,0-6 35,0 15-643,0-7 480,0 8 0,0 8-1097,0 3 833,0 5 1,0 1 658,0 1 0,0-1 0,0 1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10.611"/>
    </inkml:context>
    <inkml:brush xml:id="br0">
      <inkml:brushProperty name="width" value="0.08571" units="cm"/>
      <inkml:brushProperty name="height" value="0.08571" units="cm"/>
      <inkml:brushProperty name="color" value="#004F8B"/>
    </inkml:brush>
  </inkml:definitions>
  <inkml:trace contextRef="#ctx0" brushRef="#br0">1 140 7409,'2'-29'0,"2"2"-244,1 2 0,1 1-198,-6 7 442,0 7 0,0 2 0,0 8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11.080"/>
    </inkml:context>
    <inkml:brush xml:id="br0">
      <inkml:brushProperty name="width" value="0.08571" units="cm"/>
      <inkml:brushProperty name="height" value="0.08571" units="cm"/>
      <inkml:brushProperty name="color" value="#004F8B"/>
    </inkml:brush>
  </inkml:definitions>
  <inkml:trace contextRef="#ctx0" brushRef="#br0">1 88 7271,'17'6'-31,"1"-1"0,-6 1 0,-1-6 390,3 0 1,-5 6-1,3 0-230,2-2 1,-5-2-1,3-2 25,2 0 1,-5 0-1,3 0-178,2 0 1,-5 0-1,3 0-190,1 0 0,-3-2 108,2-4 113,-8 4 0,3-8 60,-7 5-43,0 3 1,0-14 32,0 4 0,0 3 20,0-3 0,-1 0 22,-5-5 1,2 7 0,-8 4 33,-1 5 0,-3 1 0,-1 0 0,-1 1 95,1 5 0,-1 2 1,3 6-1,1-3 9,2 3 1,1 1 0,-5 3 225,5-1-352,3 9 0,2-7 0,0 4 10,2-3-102,2-3 1,2 1 0,2-3-578,4-3 239,4 3 1,13-11 0,2 6-1,3-2-293,3-5 0,0-1 1,0-2-1,-2 0 22,2 0 1,-6-5 0,0-3 589,1-2 0,-7-2 0,6-5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11.458"/>
    </inkml:context>
    <inkml:brush xml:id="br0">
      <inkml:brushProperty name="width" value="0.08571" units="cm"/>
      <inkml:brushProperty name="height" value="0.08571" units="cm"/>
      <inkml:brushProperty name="color" value="#004F8B"/>
    </inkml:brush>
  </inkml:definitions>
  <inkml:trace contextRef="#ctx0" brushRef="#br0">1 0 6692,'11'0'1840,"1"0"-1453,-8 0 1,5 0 448,-3 0-164,-4 0 30,6 0-418,0 0 0,-6 2 0,4 4-84,-5 6 0,1-3 1,2 3-1,2 2-172,-2 1 0,-2 3 1,-2-1-1,0 0-88,0 1 0,0-6 1,0-1-202,0 3 1,0 1 45,0 3 1,0-7 137,0 1 24,0-8 43,8 4 1,-4-16-226,7-4 207,-7-3 1,12-3 0,-7 1-118,1-1 122,6 1 0,-7-1 0,9 1 1,-1 0 10,1-1 0,-1 1 1,1-1-1,-1 3 46,0 3 1,1 4-48,-1 8 1,1 2 0,-3 4-171,-3 6 0,-4 3 0,-8 5 0,0 1-204,0 2 0,0 0 0,0-3 0,0 1-189,0 3 0,0-1 0,2-6 0,2 1 576,1-1 0,7 1 0,-6-1 0,15 1 0,-1-1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11.838"/>
    </inkml:context>
    <inkml:brush xml:id="br0">
      <inkml:brushProperty name="width" value="0.08571" units="cm"/>
      <inkml:brushProperty name="height" value="0.08571" units="cm"/>
      <inkml:brushProperty name="color" value="#004F8B"/>
    </inkml:brush>
  </inkml:definitions>
  <inkml:trace contextRef="#ctx0" brushRef="#br0">53 220 7518,'2'-29'-244,"4"0"1,-4 1 0,6-1 1045,-1 6-405,-5 4 1,12 1 0,-8 1 1334,-2-1-1400,-2 9 0,-2 9 1,0 11-1,0 5 48,0 1 1,-2 8 0,-4 3 0,-4 1-85,0 0 1,-3 0-1,5 4 1,0-2-89,1-2 0,-5 0 1,6 4-1,2-2-51,2-2 1,-4-7-1,1 3 1,1-2-166,2 0 0,2 1 0,2-7 0,2 1-269,1-1 0,9-7 1,0-2-1,5-3-138,4 1 1,1 0-1,-5-6 1,2-2-25,3-4 1,-1 2 0,-4-7-721,5-3 888,-13-1 0,16-3 0,-13 1 0,0-1-121,1 1 1,-5 1 0,-1 3 0,1 1-151,0-2 1,-6-1-1,2-3 542,-4 1 0,5 7 0,-5-13 0,6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3:40.709"/>
    </inkml:context>
    <inkml:brush xml:id="br0">
      <inkml:brushProperty name="width" value="0.17143" units="cm"/>
      <inkml:brushProperty name="height" value="0.17143" units="cm"/>
      <inkml:brushProperty name="color" value="#00A0D7"/>
    </inkml:brush>
  </inkml:definitions>
  <inkml:trace contextRef="#ctx0" brushRef="#br0">0 176 7525,'10'0'-1584,"0"-6"1625,-5 0-72,-3 0 1,8 6 10,-4 0-11,-4 0 106,6 0 1,-1 0-19,-5 0 1353,6 0-1338,0 0-45,-6 0 1,6 2 0,-7 2 22,5 2 0,-2 0-13,8-6 1,-6 5-1,5 1-8,3-2 1,1 4 0,3 0-27,-1 1 1,1-5 0,-1 2 0,1-2 7,-1 2 1,3-4 0,1 3 18,2-3-21,1 6 0,-7-6 0,2 6 0,3-2 0,1 0 1,0-1-1,-5-5 1,1 2-7,4 4 0,-3-4 0,3 4 0,-3-4-6,-3-2 1,0 0-1,1 2 12,-1 4 1,1-4 0,-1 3 0,1-3 4,-1-2 0,1 0 0,-1-2-3,1-3 1,-1 3-26,1-4 22,-1 4 1,1-4 20,-1 0-15,0 0 0,-5 1 0,0-3 29,1-2 0,3 4-16,1-5 1,1 5-1,-1-4-13,1 2 0,-1-3 1,1 3-6,-1-2 1,-5 6-1,-1-3-1,3-1 1,-4 6-1,1-4 0,-1 2 1,4 0 9,-3-2 1,-5 1 12,6 5 0,-6 0-42,5 0 30,-7 0 1,4 0 19,-8 0-27,8 0 6,-7 0 25,7 0-39,-8 7 1,2-5-18,4 4 18,-4-4 7,6-2 0,-6 6 7,3 0 0,-1 2-6,8-3 0,-6-3-10,5 4 1,-5-2-1,6 2 1,0-2-6,5 7 0,-5-7 1,-3 4 23,-1 0 0,0-6-1,-2 3 1,3 3-3,9-2-5,-8 0 21,5 2-23,-5-6 0,1 7 1,1-5-1,2 2 1,1 2 0,3-4-13,-1 1 1,-5 1 0,-1-6-8,3 0 1,2 6 0,1 0 3,0-2 0,1-2 1,-1-2-3,1 0 0,-1 0 1,1 0 3,-1 0 1,1 0-1,-1 0 4,1 0 1,-1 0 0,1-2 37,-1-4-38,1 4 1,-7-8 0,1 6 20,1-1 1,3-3-1,1 4 2,1-2 0,-1 0 1,-1 4-1,-3-1 0,-1-3 0,0-2 0,5 4-15,1-2 0,-3-2 1,-1 5-1,-3-3 5,3 2 0,-4-4 0,1 2-2,3 2 1,1-3 2,3 1 1,-6-2-7,-1 2 1,-5 4 0,4-5 9,-3-1 0,1 6-13,-2-4-1,-4 4 0,8-4 11,-5 0 0,-3-1 26,4 1-34,4 4 1,-6-6-14,7 8 0,-7-2 1,4-2 10,0-1 9,-6-1 0,8 6-10,-5 0 1,-1 2 5,8 3 6,-8-3 0,5 8 3,-3-4 1,4 2-18,7 3 1,-5 3 0,-2-6-6,-2 1 1,3-3 0,-3 4-7,2-2 0,-1-1 0,5-3 2,-2 2 0,-1 6 0,7-6 4,-1-3 0,1 5 0,-1-2 1,-1 0-1,-5 2 0,5-6 0,-5 3 0,5-3 0,1-2 0,7 2 0,-1 2-1,-2 2 1,-1 0 0,-3-6 0,1 0 0,1 0 0,4 0 0,-3 0 0,3 0 0,-2 2 0,3 4 0,-5-4 0,4 3 0,-3-3 0,-3-2 0,1 0 0,-1 0 0,1 0 0,-1 0 0,1 0 0,-1 0 0,0 0 0,1 0 0,-1 0 0,1 0 0,-1 0 0,1 0 1,-1 0 0,1-2 2,-1-3 0,1 3 1,-1-4 52,1 4-49,-1 2 0,-5-6 0,-1 0 13,3 2 1,1-3-1,3-1-1,-1-2 1,-5 6 0,-2-4 0,-1 3 11,1-1 0,-4-2 0,6 4-11,1-2 0,-3-5 8,2 5 0,-1-6-28,7 6 0,-3-1 0,-1 3 7,-3-2 1,1 0 0,4 4 3,-5-4 1,-1 4 33,-4-3-38,3 3 0,3 2-8,0 0 3,-8 0 1,11 0-1,-3 0 0,-3 0 2,3 0 0,-6 0 4,6 0 0,-7 0 12,7 0 0,-6 0 4,5 0-26,-7 0 0,6 5-13,-4 1 18,-4 0 0,8-4-15,-5 4 10,-3-4 0,14 13 0,-6-5 2,7 8 0,-5-7 0,-1-1 0,3-2 0,-4 3 0,-1-3 0,1 0 5,0 0 0,-5-1 1,7-3 5,2 2 1,1 6-1,3-5-8,-1 3 0,1-6 0,-1 2 2,1-4 0,-1 4 0,0-1 0,1-1-5,-1-2 1,1-2 0,-1 0-11,1 0 9,7 0 1,-6 0 0,5 0 0,-5 0-1,-1 0 0,-1 0 1,0 0-1,1-2 0,-1-4 0,1 5 0,1-7 1,5 0 0,-11 6 0,5-6 0,-3 1 0,1 3 0,1-6 0,-1 0 0,-5 1 0,5 3 0,-5-6 0,5 0 9,1-5 0,-1 0 0,-2 1 0,-5 2 5,-1 3 0,4 5 110,-7-6-111,9 1 1,-10-1-1,6 0 19,-3-1 1,5 3-18,-6-2 0,6 7 0,-5-5-8,3 2 1,-6 0-13,2 3 0,-2 1-1,1-8 1,-1 8 22,8-2 0,-6-1-22,5 1 25,-7 0-16,4 6 0,-6 0-10,4 0 11,-4 0-5,5 0 0,-1 2-3,0 4 0,6-2 0,-6 7 0,1-5 2,-1 6 1,-2-3-1,6 5 4,-2-2 0,-1-9 0,-3 5-3,2 0 0,2 0 0,-4 5 0,1-1 1,7-6-1,-4 4 2,2-3 1,-7 7 1,7-10 0,-4 5 20,6-1 1,3 6-18,3-3 1,-1-1-1,1 0 1,-3 0-7,-3-1 1,3-5 0,-3 4 0,3-2-4,3 0 0,-7-1 0,1-5 0,2 2 1,1 4 0,3-4 0,-1 4 0,1-4-1,-1-2 0,1 0 0,-1 0 0,0 0 1,1 0 1,-1 0-1,1 0 1,-1 0-16,1 0 0,-1 0 1,1 0 11,-1 0 1,-7 0 1,5 0 0,-3 0-37,4 0 34,1 0 1,1 0-1,-1 0 2,0 0 0,1 0 1,-3-2-1,-1-2 6,-2-2 1,-1-2 0,7 5-3,-1-3 0,-5-2 0,0 4 1,1-2 1,-3-2 0,1 5-2,3-3 1,2-6-2,1 6 0,0-5 6,1 5 1,-1-6 23,1 6 0,-6-5-11,-1 5 1,-1-2-1,3 4 1,-1-2 0,-6 1 4,6 5 1,-7 0-12,7 0-16,0 0 1,5 0 15,1 0 1,-7 2 2,1 3 0,-6-1-18,5 8 0,-5-6 5,6 5 1,-6-1-1,3 4 12,-1-3-4,6-7 1,-10 12-1,7-5 1,1 5-10,5 1 0,-1-5 1,-3-2-1,-3-1-3,-2 1 1,5-4 0,-1 4-4,4-3 1,1 5 0,1-6 0,-1-2 0,0-2 0,1-2 0,-1 2 2,1 3 1,-1-3 0,3 4 0,1-4 0,2-2 0,3 0 0,-5 0-9,2 0 8,1 0 1,-1-6 0,0 1 0,0 1-1,3 2 1,-7-4 0,4 0-1,-3 2 0,-3 2 0,6-4 0,1 1 0,-3 1-3,-2 2 1,-7-4 0,0 0 0,1 0 1,3-1 1,1 5 0,-1-6 0,-4 0 1,3 6 0,-5-6 0,1 3 0,1-1 1,-6-2-1,5 2 0,3-6 1,-4 5 0,-1-1 0,-1 0 1,6 0-2,-3-3 0,-3-5 0,2 14 0,-6-5 43,2-1-40,-1 6 1,-5-8 0,2 6 5,4-2 0,-4-1-1,4 1-4,4 4 1,-8-8-1,5 6 25,1-1-28,-6-1 1,8 6 2,-4 0 1,-3 0-8,9 0 0,-6 0-2,6 0 5,-9 0 62,5 0-55,0 0 1,-6 2-1,6 2 9,-1 1 1,-3 3-13,8-2 0,-6 2 0,4 5-8,-3-1 1,5-6-1,-4 3 1,-1 1 9,1 0 0,0-4 1,-2 5 0,5 3 1,5 1-1,1 1 12,1-4 1,-1 1 0,1-5-16,-1 2 1,1-5 0,-1 5 0,1-2-4,-1-4 0,1 0 0,-1 0-21,1 1 18,-1 1 0,0-6 0,1 0 0,-1 0-13,1 0 1,-1 0 0,1 0 0,-1 0-8,1 0 1,-1 0 0,1 0 17,-1 0 0,1 0 0,-1 0 4,0 0 1,-5 0 0,0 0 0,1 0 1,3 0 1,-4-2-1,-1-2 2,3-1 0,1-1 0,3 4-3,-1-4 0,1 2 1,-1-6-2,1 3 0,-1 1 0,1 0-3,-1 0 3,0-7 0,9 9 0,3-8 0,4 0 0,0-3 0,-4 3 0,-10 3 0,-7 5 0,2-2 0,1 2 0,2-4 0,-1 0 0,-2 1 0,-3-1 0,-1 0 0,4 4 0,-3-2 0,3 3 0,-5-5 0,3 2 0,0-6 0,5 7 0,-5-1 0,-1 6 0,-7-8 0,6 6 0,-4-4 0,-4 4 0,8 2 21,-5 0-2,-3 0 1,12 2-5,-8 4 0,0-2 0,-5 6 3,5-3 0,-4 1 0,4-2 35,-4 6 1,4-3-33,0 3 0,1-2 0,-3 3-7,2-1 1,2-2 0,-4 3-6,2-1 5,7-8 0,-9 11-32,8-3 23,-8-4 1,11 5-1,-3-5-4,3 2 0,3-5 1,-1 5-3,1-2 1,-1-2 0,1-6 0,-1 2 0,0 4 1,1-5 0,-1 5 0,3-4-3,3-2 1,-3 0 0,3 0-1,-4 0-15,-1 0 0,-1 0 1,1 0 6,-1 0 0,1 0 0,-1 0-13,0 0 0,1 0 1,-1 0 11,1 0 1,-7-2 27,1-4-19,0 5 1,-3-9 0,-1 6 5,0-2 0,-4-2-10,8 3 0,-7-3-17,7-4 1,-6-1-1,4 5-2,-3-2 0,1 6 0,-4-4 16,2 1 0,7 3 11,-1-8 0,-2 8 4,1-2 1,-5 5-1,4-1-2,-2-4 0,-1 4 58,-1-4-58,-4 4 0,8 2 30,-4 0-16,-4 0 5,5 0 0,-1 2 4,0 4 1,0-2 0,-4 5 86,4-1-89,-4 6 0,7-7 0,-5 7-13,2-2 1,2-6 0,-2 5-4,3 1-7,9 5 0,-7-7 0,-1-2 0,0-2-8,-1-1 1,-3 3-1,6-4 5,1 2 0,-3 0 1,2-4-1,1 3 0,3-3-1,1 4 0,1-4 0,-1-2 0,1 0 0,-7 0 0,1 0 1,2 0 1,1 0-9,3 0 0,-1 0 0,-1-2-21,-5-4 0,-1 4 0,-4-3-21,5 3 7,-3 2 23,8-8 1,-12 6-25,7-4 0,-7 2 0,4 0-295,0-1-318,-6-1 1,5 4-1432,-7-4 2089,0 4 0,-7-6 0,-3 8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39.015"/>
    </inkml:context>
    <inkml:brush xml:id="br0">
      <inkml:brushProperty name="width" value="0.08571" units="cm"/>
      <inkml:brushProperty name="height" value="0.08571" units="cm"/>
    </inkml:brush>
  </inkml:definitions>
  <inkml:trace contextRef="#ctx0" brushRef="#br0">385 52 7239,'-2'-11'-525,"-4"-1"806,4 8 1,-5-5-188,7 3 0,-2 4-19,-4-4 0,2 4 144,-8 2-181,9 8 0,-13-4 0,6 7 0,-1 1 1,-1-2 1,-2 5 0,-7-3-1,-2 5-15,1 7 0,3-5 0,2 4 1,-3-3-20,-3-3 0,4 1 0,-5-1 1,7 1-94,5-1 1,-3 0 0,5 1 0,-2-3-404,1-3 1,7 4-342,-2-5 832,4 5 0,2-7 0,8-1 0,1-8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12.037"/>
    </inkml:context>
    <inkml:brush xml:id="br0">
      <inkml:brushProperty name="width" value="0.08571" units="cm"/>
      <inkml:brushProperty name="height" value="0.08571" units="cm"/>
      <inkml:brushProperty name="color" value="#004F8B"/>
    </inkml:brush>
  </inkml:definitions>
  <inkml:trace contextRef="#ctx0" brushRef="#br0">133 53 7578,'-27'-6'0,"1"-1"298,1-3 0,6 6 2133,-5-2-2097,13-3 0,11 7 1,11-4-1,7 4-201,5 2 1,4 0 0,8 0-1,0 0-306,0 0 1,-6 0 0,0 0 0,2 0-308,2 0 0,0 0 0,-4 0 0,-3 0-1587,-1 0 2067,-6 0 0,7 0 0,-9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22.204"/>
    </inkml:context>
    <inkml:brush xml:id="br0">
      <inkml:brushProperty name="width" value="0.08571" units="cm"/>
      <inkml:brushProperty name="height" value="0.08571" units="cm"/>
      <inkml:brushProperty name="color" value="#004F8B"/>
    </inkml:brush>
  </inkml:definitions>
  <inkml:trace contextRef="#ctx0" brushRef="#br0">158 156 7838,'-10'-11'1381,"4"-1"-1106,4 8 160,2-4 42,-8 8-335,7 0 0,-7 10 0,8 6 45,0 5 1,0 10 0,-2-2 0,-2 6 3,-2 6 0,-2 1 0,4 7 1,-1-3-65,1 3 1,-4 1 0,2 1 0,0-5-97,-1-5 1,5-4 0,-6-2-1,2-2-17,0-4 1,0-4-1,5-7-177,-5-1 0,2-1-336,-8-5-53,8-3 428,-3-8 1,7-8-17,0-3 74,0 3 0,0-8 45,0 5-10,0-5 0,0 5 1,0-1-146,0-2 136,0-1 1,0-3-1,0 1 1,0 0-20,0-1 0,0 1 0,0-3 1,0-1 40,0-2 1,0-3 0,0 3 0,0-6 25,0-4 0,1-2 0,3 0 0,2 0 23,-2 0 0,4 0 1,-2 0-1,-1 0 47,3 1 1,-4 4 0,6 3 0,-2 2 64,-5 4 1,5 1 72,-2 3 53,8 7-139,-12 2 1,5 10-1,-7 4 1,0 4 0,0 9 0,0 3-6,0 1 0,0 6 0,0-4 0,2 2-12,4 4 1,-4 2 0,4 2 0,-4 0-51,-2 0 1,6 0 0,-1-2 0,1-2-71,2-2 1,-4-5-1,8 3 1,-1-2-21,-1-4 0,5-1 0,-3-5 0,4-3-53,1-6 0,0 1 0,1-1-74,-1-2 1,1-8 0,-1-4-150,1-1 224,-1-3 0,1-5 0,-1-1 0,-1 1-33,-5-1 1,5-5 0,-4-2 0,1-2 13,-1-4 0,1 3 0,-5-3 0,0-4 51,0-3 0,3-3 0,-5 6 0,-2 0 68,-2 0 1,4 0 0,0 2 0,-3 2 83,-1 2 0,-2 8 0,0-3 429,0 5-20,0 1-342,0 9 1,0 3-9,0 12-110,0 3 0,0 9 0,0-1 0,0 1 53,0-1 0,0 7 1,0-1-1,0 0-11,0 2 1,2 3-1,2 7 1,2-1-33,-2 1 0,-2 0 1,-2 0-1,0 0-18,0 0 0,0 0 1,0 0-1,0 0-9,0 0 0,0-2 0,2-2 1,2-4-27,1-2 1,3-1 0,-4-7 0,4 0-33,2 1 1,-1-6-1,5-3 1,-2-1 5,1-4 0,3-2 1,1-2-29,1 0 1,-1-2-1,0-2 1,1-4-117,-1-1 1,1 3 0,-1-4 0,1 0-224,-1 1 0,-1 3 0,-3-4 0,-3 0-692,-2 1 0,3-3 1,-3-3-658,2 3 1731,-6-4 0,11 7 0,-5-9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23.537"/>
    </inkml:context>
    <inkml:brush xml:id="br0">
      <inkml:brushProperty name="width" value="0.08571" units="cm"/>
      <inkml:brushProperty name="height" value="0.08571" units="cm"/>
      <inkml:brushProperty name="color" value="#004F8B"/>
    </inkml:brush>
  </inkml:definitions>
  <inkml:trace contextRef="#ctx0" brushRef="#br0">70 35 7747,'-11'-2'1181,"-1"-3"-784,8 3 23,-11-6-144,13 0-75,-6 6 0,6-6 4,-4 8 205,4 0-227,-6 0 0,10 0-119,4 0 1,4 0-1,7 0 1,1 0 61,-1 0 1,3 0 0,1 0 0,4 0 14,2 0 0,-3 0 0,5 0 0,2 0-65,2 0 1,2 0 0,-2 0-1,-2 0-15,-2 0 0,-2 0 0,4 0 1,-4 0-99,-1 0 1,-9 0 0,-5 0-175,1 0 133,-5 0 1,0 8 17,-8 4 86,0-4 0,-8 7 0,-4-5 0,-3 1 24,-3 1 0,1 0 1,-1 5-1,1 1 26,-1-1 1,1 1 0,0-1 0,-1 1 11,1-1 0,-1 0 1,1 1-1,-1-1-21,1 1 1,5-3-1,0-1 1,1-2-15,1 1 1,-3 3-1,5-1 1,0-1 7,0-3 1,2-5 84,6 6-186,0-8 66,8 4 0,-4-8 0,8-2 27,1-4-3,3 4 0,1-8 0,1 6 53,-1-2 0,1 1 0,-1 5 0,1 0-3,-1 0 1,1 0-1,-1 0 1,0 2-38,1 3 0,-1 5 1,1 8-1,-1 1-26,1 4 0,-3-1 0,-1 7 1,-4 4 0,-3 6 0,-1-3 1,-6 7-1,0-2-11,0 0 1,0 1 0,0-3-1,-2 2 16,-4-2 0,3-3 0,-9-1 29,-2 0-46,-1 8 1,-3-12 0,1 4-103,-1-2 48,-7-8 0,4 6 0,-6-6 0,0 1 1,-1-1 0,5-8 0,-4-7 0,2 0-5,3 0 1,3-7 0,1 1 0,1-6-2,0-3 0,5-9 0,2 2 0,2-5-26,5-6 1,1-5 0,2-7 0,0-1-153,0-5 1,7-4-1,5-7 1,4 1-89,1 5 1,2-3-1,3 9 1,3 3 99,2 6 0,-4 5 1,5 9-294,-3-1 368,6 1 1,-12 7 0,5 4 0,-5 5-777,-2 1 0,1 1 257,-1 5 1,-1 4-1,-3 7 1,-1-1-927,2-4 1569,-7 3 0,9-5 0,-6 7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25.982"/>
    </inkml:context>
    <inkml:brush xml:id="br0">
      <inkml:brushProperty name="width" value="0.08571" units="cm"/>
      <inkml:brushProperty name="height" value="0.08571" units="cm"/>
      <inkml:brushProperty name="color" value="#004F8B"/>
    </inkml:brush>
  </inkml:definitions>
  <inkml:trace contextRef="#ctx0" brushRef="#br0">384 88 6964,'0'-12'444,"0"0"0,0 6 571,0-5-684,0 7 108,0-4-107,0 0 1,-2 1-29,-3-5 0,1 4-107,-8 8 1,0 0-1,-5 0-36,-1 0 1,-5 8-1,0 6 1,0 5 0,-3 4 1,5 8-1,-6-2 1,0 4-31,0 2 0,5 6 1,-1 2-1,3-1-32,3 1 1,2 4 0,3-7 0,6-1-58,4-2 0,4-4 0,4-4 0,7-5-19,9-5 1,-1-2 0,6-1-1,0-3-19,1-1 0,-5-8 1,4 2-1,0-6-102,0-6 0,1 2 0,3-6 0,-4 1-293,-2-1 0,-8 4 1,-5-5-1179,2-3 1,1 0 1567,3 3 0,-9-5 0,-1 7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27.040"/>
    </inkml:context>
    <inkml:brush xml:id="br0">
      <inkml:brushProperty name="width" value="0.08571" units="cm"/>
      <inkml:brushProperty name="height" value="0.08571" units="cm"/>
      <inkml:brushProperty name="color" value="#004F8B"/>
    </inkml:brush>
  </inkml:definitions>
  <inkml:trace contextRef="#ctx0" brushRef="#br0">35 140 7747,'0'-11'51,"0"-1"0,-2 6 254,-3-5 0,3 5-38,-4-6 1,4 6 80,2-5 1,0 5-131,0-6 1,0 6 42,0-5-112,0 7 0,2-6-29,4 4-16,-4 4 0,13-5 0,-3 7 161,3 0-196,-5 0 1,7 0-1,-1 0 1,5 0 17,1 0 1,-3 13-1,0 5 1,3 3-21,1 4 0,0 2 1,-5 10-1,-1 2-43,1 2 0,-3 1 0,-1-3 0,-4 2-51,-3-2 1,-1-2-1,-6-2 1,-2-2 37,-4-4 0,-3 2 0,-9-6 0,-1-2 21,-5-3 1,3 1 0,-8-9 0,-2 1 11,-2-1 1,4 1 0,2-7 0,1-2 43,5-2 1,2-2 0,3-2-17,5-4-38,-5 4 0,14-13 0,-4 3-86,4-3 1,2-3 1,0-1 0,2-2 0,2-3-158,2 3 1,8 1 0,-3 3-380,5 0 0,1-1-147,1 1 1,-1 7-1,1 2-482,-1 0 0,1 6 1216,-1-3 0,0 10 0,1 5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27.773"/>
    </inkml:context>
    <inkml:brush xml:id="br0">
      <inkml:brushProperty name="width" value="0.08571" units="cm"/>
      <inkml:brushProperty name="height" value="0.08571" units="cm"/>
      <inkml:brushProperty name="color" value="#004F8B"/>
    </inkml:brush>
  </inkml:definitions>
  <inkml:trace contextRef="#ctx0" brushRef="#br0">1 272 7606,'0'-18'-377,"0"1"863,0-1 0,0 1 1696,0-1-1767,0 9 0,5 3 1,3 12-156,2 5 0,-4 5 1,3 3-1,1 5-10,0 5 1,0 4-1,3 2 1,-3 0-118,-2 0 1,3-6 0,-3 0-1,0 2-40,-1 2 0,5-4 0,-4-2-36,2-2-39,-7-1 0,7-7 0,-6 0 0,2 1 5,-2-1 1,4-5 0,-1-2-59,3-2 1,-4-3 0,4-7 47,-3-3 1,5 1-1,-4-8 7,1-2 1,-3-1 0,4-3 0,0 1 5,-1 0 0,1-1 1,2-1-1,-5-3-36,1-1 0,0-8 0,6 2 0,-5-6-14,-1-6 1,4 2 0,-5-5 0,1-1 53,0 1 0,4 5 1,-7-2 127,-1 4-152,-2 10 1,4-4 0,0 8-18,-2 1-190,-2 11-950,-2-5 336,0 14 0,2 2 0,1 12-178,3 3 1,8 3 0,-2-1 231,3 1 0,-3-1 761,-1 1 0,-7-1 0,4 1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28.489"/>
    </inkml:context>
    <inkml:brush xml:id="br0">
      <inkml:brushProperty name="width" value="0.08571" units="cm"/>
      <inkml:brushProperty name="height" value="0.08571" units="cm"/>
      <inkml:brushProperty name="color" value="#004F8B"/>
    </inkml:brush>
  </inkml:definitions>
  <inkml:trace contextRef="#ctx0" brushRef="#br0">70 315 7501,'-7'-9'352,"-5"3"1,-2 2-1,1 0 286,1-2 31,8 0-257,-3 6 1,7-2 58,0-3-361,7 3 1,11-6-1,13 8 1,8-2 71,7-4 0,5 2 0,3-7 0,6-3 12,10-2 1,10 5-1,13-1 1,6-1-95,-48 5 0,1 0 0,-3 0 0,1-1 0,47-9 1,-4 1-5,-8-1 1,-5 7 0,-11 1-1,-1 0-54,-4 0 1,2 5-1,-7-5 1,-5 2 36,-6 4 1,-5 2-1,-10 2 1,-4 0 235,-5 0-292,-5-7-151,-9 5-281,-3-6-12,-7 8 0,-2 0-1703,-3 0-280,-5 0 2404,-8 0 0,1 0 0,0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29.563"/>
    </inkml:context>
    <inkml:brush xml:id="br0">
      <inkml:brushProperty name="width" value="0.08571" units="cm"/>
      <inkml:brushProperty name="height" value="0.08571" units="cm"/>
      <inkml:brushProperty name="color" value="#004F8B"/>
    </inkml:brush>
  </inkml:definitions>
  <inkml:trace contextRef="#ctx0" brushRef="#br0">35 88 7055,'0'-9'96,"0"-1"238,0 4 0,0 2-7,0-7 1,0 5 447,0-6-19,0 8-414,0-11 0,2 13 151,4-4-375,3 4 1,3 2 0,0 0 209,1 0-213,3 8 1,1 1-1,1 11 35,-1 3-84,1 4 1,1 14-1,2 2 1,3 1-54,-3 5 1,-1-1 0,-5 1 0,-1-4-53,-3-3 0,-7 1 1,2-6-1,-4 0 42,-2-4 1,-2-10 0,-4 0 0,-5-1 38,-5 1 0,-1-10 0,-1 3 0,1-6 39,-1-6 0,-5 3 0,0-1 0,1-2-8,3-2 0,1-2 0,1-2 0,-1-2-16,1-2 0,-1-7 1,3 1-1,1-3-92,3-3 0,7-5 0,-2-1 1,4 3-139,2 2 1,0-5 0,2 1 0,4 2-177,5 1 0,5 3 0,1 1 0,1 3-197,-1 1 0,3 2 0,1-1 0,2 3-26,-1 0 1,3 6 0,-2-3-1,-1 3 572,-3 2 0,6 7 0,2 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30.395"/>
    </inkml:context>
    <inkml:brush xml:id="br0">
      <inkml:brushProperty name="width" value="0.08571" units="cm"/>
      <inkml:brushProperty name="height" value="0.08571" units="cm"/>
      <inkml:brushProperty name="color" value="#004F8B"/>
    </inkml:brush>
  </inkml:definitions>
  <inkml:trace contextRef="#ctx0" brushRef="#br0">0 235 7656,'0'-17'62,"0"-1"250,0 1 1,0 5 0,0 1 23,0-3 0,8 4-4,4-1-204,3 7 0,3-10 1,-1 8 230,1 3-241,7 1 0,-6 2 0,4 0-63,-3 0 26,-10 7 1,5 3 0,-3 8 0,1-1 1,-1 0 0,2 1 0,-9-1 0,-1 1-67,-2-1 1,-2 7 0,0-1 0,0-2 40,0-1 1,-2-9 0,-2 1 0,-3 1 5,-3 3 0,4-4 1,-6-1-28,-1 3 0,-3-4 0,-1-1-106,-1-1-76,9-2 50,-7-6 0,14-2-46,-4-4 0,10-4 0,4-7-39,2-1 122,1 1 0,7 0 0,-1-1 0,1-1 26,-1-5 1,1 3 0,-1-6 0,1 0 50,-1 0 0,6-1 0,1-3 1,-3 4 37,-2 2 0,-1 2 0,-3 5 1,-1 3 280,-2 3-277,-1-3 1,-1 15 0,-4 0 63,-4 9 0,-4 7 1,-2 1 175,-2 1-261,-7 7 1,11-4 0,-6 8 168,0 2-156,6-5 1,-11 5-1,7-8 1,2 0 30,2 2 0,2-5 1,0 3-1,0-3-18,0-3 0,2 0 0,4 1-15,5-1 1,11-7 0,1-4 0,0-4 53,2-2 1,3-2-1,5-2 1,-2-4 3,-2-1 1,0-1-1,4-4 1,-4 5 37,-6 1 1,2-4-1,-1 4-244,-3-1 0,-7 3-861,-3-6 641,-7 8 0,2-3-1756,-12 7 1049,4 0 1,-7-6 1024,3 0 0,4 0 0,-6 6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41.228"/>
    </inkml:context>
    <inkml:brush xml:id="br0">
      <inkml:brushProperty name="width" value="0.17143" units="cm"/>
      <inkml:brushProperty name="height" value="0.17143" units="cm"/>
      <inkml:brushProperty name="color" value="#33CCFF"/>
    </inkml:brush>
  </inkml:definitions>
  <inkml:trace contextRef="#ctx0" brushRef="#br0">53 158 7698,'-8'-10'-1060,"4"2"1324,-7 8-68,7 0 1,-6 0 460,4 0-341,4 0 144,-5 0-367,14-8 1,3 7 0,7-5 0,1 4-19,-1 2 0,7 0 1,1-2-1,2-2 67,4-2 1,2-2 0,4 4 0,2-3-14,2-3 0,1 4 0,-1-4 0,6 1-53,3-1 1,-3 4-1,-3-3 1,-1 1-54,-4 4 0,1 0 1,-3 0-56,-4-2-14,-9 1 1,1 5 0,-8 0-1,1 0-25,-1 0 1,-7 1 69,-4 5 0,-4-2 125,-2 8 0,-2-1-63,-4 7 1,4-1-1,-6-1-37,0-4 1,7 3-1,-5-3 1,4 3 0,2 3 1,-2-7 0,-2 1-1,-2 2-5,2 1 1,2 3 0,2-1 54,0 0-53,0 1 0,0-1 0,0 1 0,0 1 23,0 5 1,0-5 0,0 4 0,-2-1-12,-3 1 0,3-4 1,-4 5-1,4-3-3,2 2 1,0-1 0,0 5 0,0 0 1,0 0 0,-6-4 1,0 5-1,2-1-2,2 0 0,2 0 1,0 2-1,0-4-1,0 1 1,0-5 0,0 8 0,0 0 1,0-2 0,0 0 0,0-5 0,0 3-6,0 2 0,2-4 0,2 5 1,2-3 1,-2-4 1,0 4 0,0-1 87,1-3-93,1 6 1,-6-5-1,0 5 1,2 0 3,4 0 0,-4-4 0,4 5 1,-4-1-8,-2 0 1,0-4 0,0 6 0,2 0 18,4-1 0,-5 3 1,5-6-1,-4 2 6,-2 4 1,2-4 0,2 0 0,2-1-17,-2-5 1,0 6 0,0 0 0,1 0-5,-1-3 1,0-3 0,0 0 0,2 3-1,-2-3 1,-2 4-1,0-1 105,3-3-109,-3-2 0,6 5 0,-8-1 23,0-2-25,0 6 1,0-7 0,0 3 0,0-2 9,0 3 0,0-3 0,0 6 0,0-2-7,0-3 0,0-1 0,0 0 0,0 3 10,0-3 0,0 0 0,0 1 1,0 1 2,0-2 0,0 5 0,-2-3 0,-2-2-11,-2-1 0,1-1 0,5 2 1,0 3-8,0-3 0,0-2 0,0-1-55,0-1 52,0 1 0,0-1 0,0 1 23,0-1-29,0 1 1,0-7-1,0 1 1,0 2 0,0 1 0,0 3 0,0-1 7,0 1 0,0-1 0,0 0-13,0 1 0,0-1 0,0 1 0,0-1-10,0 1 1,0-7-1,0 1 1,0 2 19,0 1 1,-2 1-1,-2-3-11,-2-1 0,0 0 1,6 5 6,0 0 1,0-5-27,0 0-7,0-1 26,0-1-73,0 6-51,0-14 13,0 5 41,8-7 0,-4 0 19,7 0 1,-5 0 0,6 0 22,1 0 1,-3 0-1,2 0-7,1 0 1,3-2-1,1-1 16,1-3 0,-1 0 1,1 6-1,-1 0 3,1 0 0,-1-6 1,1 0-47,-1 2 35,1 2 0,5 2 1,0-2-1,-2-1-11,-1-3 1,3 0 0,0 6 0,-1 0 15,-3 0 1,6-6-1,3 0 1,-1 2-2,-4 2 1,2-3-1,1-1 1,1 2-3,4 2 1,-4-4-1,2 0 1,0 2 22,-2 3 0,4-5 0,-5 0 0,-1 0-1,0-2 1,0 6 0,-3-3 24,1 3-31,8-6 1,-10 6 0,6-4 29,-1 4-24,5-6 0,-2 6 1,10-3 23,1 3-20,1-6 1,2 6 0,3-4 0,5 4 1,1 2 0,-5-6 1,-3 1-1,1 1-4,0 2 1,-7 2 0,3 0 0,-4 0 9,-2 0 1,-6 0 0,-2-2 0,0-2 1,1-2 0,1 0 1,6 6-1,-2-2-10,-4-3 0,10 3 0,-4-6 0,1 2-2,1 0 1,-2 0-1,2 4 1,2-1 0,2-3 0,-1 0 0,-5 6 0,-2 0-6,-4 0 0,4-6 1,-4 0-1,4 2 2,2 2 1,-5 2 0,-1 0 0,2 0 0,2 0 1,7 0 0,1 0 0,0 0 6,2 0 0,-3 0 0,9 0 0,-1 0 17,-5 0 0,2 0 0,-5 0 1,-1 0-16,-2 0 0,-8 0 1,-2 0-1,1 0-40,-1 0 1,-4 0 0,4 0 0,0 0 16,1 0 1,-5 0 0,4 0 0,0 0 2,0 0 1,2 0 0,4 0 28,-4 0-21,4 0 0,-5 0 0,5 0 1,-2 0 12,-2 0 0,-8-5 0,4-1 0,1 2-2,3 2 1,-4 2 0,-2 0 0,-3 0-3,-3 0 0,1-6 0,1 0-17,4 2 1,2 3 0,5 1 0,-7 0 2,-4 0 1,-1 0 0,-1 0 6,1 0 1,-1 0-1,1 0 1,-1 0-1,0 0 1,1 0 0,-1 0 0,3 0 3,3 0 1,-3 0-1,3 0 47,-4 0-47,-1 0 0,-1 0 0,1 0 5,-1 0 0,1 0 0,-1 0 49,0 0-5,-7 0 0,4-2 5,-8-4 1,-1 2-7,-5-8 0,0 6-25,0-5 0,0 5 13,0-6 0,0 6 55,0-5-69,0 7 1,0-6 50,0 4-126,0-3 62,0-9 1,0 7-2,0-1 1,0 6 29,0-5 1,0-1-15,0-6 0,0 7 1,0-1 9,0-1 0,0 3 0,0-2-21,0-1 0,0-3 0,0-1-23,0-1 1,0 1 0,0-1-1,0 1-22,0-1 0,0 1 1,0-3-1,0-1 19,0-2 1,0-8 0,0 2 4,0-4 4,0-2 0,-2 0 0,-1 0 0,-3-2 1,2-4 0,-4 4 0,2-5 1,0 1 22,-1 0 1,5-1 0,-6 3 0,2-4 35,0-2 1,-5 5 0,5-5 0,0 0-42,-2 1 1,4-3 0,-5-3-1,1 1-30,4 3 1,-4-3 0,2-5 0,1-1-48,-3 5 1,6 3-1,-6 1-196,0 5 246,7-4 0,-9 9 1,6-5-1,-4 6-10,-2 6 1,5-6 0,-7 4-25,-2-2 39,7-6 1,-7 12 0,6-8-1,1 0 15,-1 0 0,-4 0 1,4 2-1,1 2 9,-1 2 1,0 6 0,4-4 0,-2 1-9,3 5 0,-5 2 0,2 1 0,2 1-10,2-1 1,-4 7 0,0-1-1,3-2-18,1-1 1,-4 3 0,-2 1 0,0-3 9,1-2 1,-1-1 0,4-1 0,-2 1 8,2 0 1,-4 5 0,3 0 25,1-1-33,-6-3 1,8-1 38,-4-1-28,4 9 1,2-7-20,0 4-43,0 5 1,0-3-8,0 4 48,0 4 0,2-6 0,4 8 6,6 0 0,3 0 0,3-2 0,-1-1-12,1-3 0,1 0 0,4 6 0,6 0 16,4 0 1,2 0-1,2 0 1,4 0-17,6 0 0,3 0 0,2 0 54,1 0-30,-1 0 0,-1-6 0,-3 0 0,-1 2 20,1 2 0,-3 2 0,-1 0 0,1 0 15,0 0 0,-5-1 0,7-3 0,0-2 0,-3 2 1,-1 2 0,-8 2-1,2 0-3,4 0 0,-12 0 1,2 0-1,-6 0-28,-2 0 1,0 0-1,-5 0-247,-1 0-513,-7 0 289,-2 0 0,-24 0-1300,-7 0 1283,0 0 0,-10 2 0,4 4 481,-4 5 0,-10 13 0,-2 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39.563"/>
    </inkml:context>
    <inkml:brush xml:id="br0">
      <inkml:brushProperty name="width" value="0.08571" units="cm"/>
      <inkml:brushProperty name="height" value="0.08571" units="cm"/>
    </inkml:brush>
  </inkml:definitions>
  <inkml:trace contextRef="#ctx0" brushRef="#br0">0 18 7624,'0'-10'-179,"0"3"284,0 7 1,0 2 0,0 3-141,0 7 78,0 4 0,0 1 0,0 1-29,0-1-48,0 0 1,0 1-1,0-1 1,0 1-26,0-1 1,0 1-1,0-1 1,0 1-87,0-1 0,0-5 0,0-1-306,0 3 1,0 2 84,0 1 366,0-7 0,0-2 0,0-8 0,0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04.518"/>
    </inkml:context>
    <inkml:brush xml:id="br0">
      <inkml:brushProperty name="width" value="0.17143" units="cm"/>
      <inkml:brushProperty name="height" value="0.17143" units="cm"/>
      <inkml:brushProperty name="color" value="#33CCFF"/>
    </inkml:brush>
  </inkml:definitions>
  <inkml:trace contextRef="#ctx0" brushRef="#br0">1 329 7202,'9'2'235,"-3"3"0,-2-3-139,2 4 1,-2-4-76,8-2 12,-9 0 0,11 2 0,-6 2 8,1 2 1,3 1-89,6-1 64,-1-4 1,0 8 0,1-6-10,-1 2 1,1 1 0,-1-3 0,1 2 1,-1-2 1,1-2 0,-1-2 13,1 0 1,-1 0 0,1 0-12,-1 0 1,1 0 0,-1-2-1,0-4 1,1 4-1,-3-6 1,-1 3 15,-2-1 0,-1-8-16,7 3 1,-1-5-49,1-1 46,-9 7 0,5-6 6,-8 5 12,7-5 0,-11 5 1,4-1 50,-4-2 0,4 5 45,0-3-70,0 8 16,-6-11-61,7 13 0,-5-4 11,4 12 1,-2-4 22,2 3-30,-4 5 1,5-6-49,-7 8 62,8-8-31,-6 11 16,6-5 0,-2 1 0,2-1 0,-1 0 3,1-1 0,0-3 1,-4 6-1,3 0 2,3-3 0,-4 1 0,6-4-3,1 5 0,-3-3 1,0 0-1,-1-2 9,1 0 0,2 1 1,5-3-27,1 2 1,-1 0-1,1-6-4,-1 0 0,-5 0 1,-1 0-20,3 0 29,-6 0 0,7-6-11,-3 0 5,3-7 1,-3 11 0,-2-6-1,-1 2-2,1 0 0,-4-7 4,6 1 0,-3-3 0,5-1 0,-3 4 0,-5-3 0,4 3 12,-2-3 1,3-3-1,-3 3 24,2 3 1,-6-3 0,3 5-21,1 0 0,-6-5 1,6 5 22,0 0 0,-6 1-33,3 3 22,-3 4-17,6-6-1,-6 8 1,8 0 24,-4 0-25,-4 0 1,7 0 0,-5 2 6,2 4 1,0-2 0,-4 5 10,4-1 0,-3 6-8,9-3 0,-6 5-9,6 1 1,-9-5-1,5-2 1,-2-1-2,0 1 1,5-4 0,-3 4 0,0-1-17,0 1 0,5-4 3,-1 5 8,4-7 0,-5 6 0,1-6-14,1 2 8,3 0 0,1-1 1,1 1-1,-1-2-2,1-2 1,-1-2 0,1 0 0,-1 0 0,1 0 1,-1 0 0,1 0 0,-1 0 1,0 0 0,1 0 0,-1-2-1,1-4 0,-6 2 1,-1-5-1,1-1 0,-3 0 1,1 4 0,-6-5 0,2-3 0,6-1 0,-5-3 0,3 1 0,-4-1 0,5 1 0,-7-1 0,6 1 41,-4-1-40,-4 9 0,8-5 1,-7 6 11,3-1-11,0 5 0,-4-6 2,4 4 47,-4 4-5,13-5 0,-5 9-28,7 3 0,-7-1 0,-2 8 8,0 1 0,-6 3 1,5 1-16,1 1 0,-6-6 0,6-1-46,0 3 39,-6-6 0,7 5 1,-5-5 1,2 2 2,8-6 1,-11 9 0,7-5 26,-2 2-34,5-7 0,-9 7 0,8-6 0,2 2 0,1 0 1,3-6-3,-1 0 1,0 0 0,1 0 1,-1 0 1,-5 0 0,0 0-5,1 0 1,3-6 0,-1-2 0,-1 0-32,-2 1 0,-1-7 30,7 2 0,-1-3-47,1-3 40,-9 9 1,1-7 0,-4 4-31,5-3 0,-1-3 49,2 1-12,-8 0 0,3 5 0,-5 2 0,2 1 2,2-1 1,0 4 28,-6-6 15,8 8 0,-4-3 21,7 7 0,-5 7-49,6 5 0,-7 4 0,5 1-1,-2 1 0,-2-7 0,-4 1 2,4 1-6,-5 3 0,9-4 0,-6-1-44,2 3 49,0-6 1,0 7 0,1-5 0,1 1 20,0 1 1,0-2 0,-3 3-5,7-1 0,4-2-24,1 1 0,0 3 0,1-8 19,-1-2 1,-5-2 0,0-2-24,1 0 1,1-2-1,-1-4 1,-1-6 0,-2 2 0,3 1 1,-3-1-9,-2 0 1,0 1 0,-5-5-21,3 2 26,8 1 1,-12-1-1,6 1-18,-1-3 15,-5-2 1,12 5 0,-8-1 0,0-1-5,1-3 0,-3 4 1,6 1-4,-2-3 0,5-1-14,-1-3 0,3 3 12,3 3 1,-7 2 7,1 4 0,0 5 0,3-3 8,-3 8 0,2-1 1,-9 9-1,1 0 12,2-3 1,-6 7 0,6-4 64,-1 3-78,-5-5 1,12 5 0,-6-5 67,1 0-63,-5 5 0,12-5 0,-7 7-1,1 1 1,4-6 0,-6-3-7,1-1 1,3 4 14,5-7 1,1 7-7,-1-6 1,1 0-19,-1-6 0,1-8 4,-1-4 0,-5 5 0,-3-1-36,-1 0 0,6-2-37,-3-7 67,-3 7 1,2-3 0,-6 5-17,2-2 0,5-2-55,-5-5 74,8 7 1,-12 1 0,5 5 0,-1-4 2,0-2 1,2 4 16,-2-5 0,-3 7-8,9-2 28,-8 4 0,6 2 71,-4 0 0,-3 8-71,9 4 0,-6 3-33,6 3 12,-9-1 0,11-5 0,-8-1-19,-2 3 27,5-6 0,-5 7-64,8-3 41,-8 3 1,9-3-1,-5-2 1,0-1 4,0 1 0,5-6 1,-3 4 22,0-1 1,5-5 0,-3 4-11,3-4 0,3-2 0,-1 0 3,1 0 0,-1 0 0,1 0 23,-1 0 1,1-6 0,-1-1 0,0-1-18,1 0 0,-1 0 0,1 4 0,-3-3-17,-3-3 0,2 4 0,-7-4 0,1 1-7,0-1 0,4 4 0,-5-3-64,3 1 62,-6 2 0,4-2 10,-8-3 25,0 3 58,0-8 98,0 14-43,0-5-109,7 14 0,-5-3 1,6 6-30,0-2 10,-6-3 0,6-3 0,-6 2-95,3 2 96,-3 0 0,6-4-48,-8 4 50,0-4 0,6 7 8,0-3 1,1-2-16,-1 8 0,-4-6 0,6 3 13,0-1 1,-4-2-18,7-6 0,-7 2 18,2 4-21,4-4-136,-1 5 98,1-7 1,4-2-118,-9-3 0,3-3 1,-4-6-431,2 3 20,0 7 1,-6-12-1549,0 4 902,0-3 1202,0-3 0,-8 9 0,-2 1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48.802"/>
    </inkml:context>
    <inkml:brush xml:id="br0">
      <inkml:brushProperty name="width" value="0.08571" units="cm"/>
      <inkml:brushProperty name="height" value="0.08571" units="cm"/>
    </inkml:brush>
  </inkml:definitions>
  <inkml:trace contextRef="#ctx0" brushRef="#br0">35 349 7738,'-8'-9'14,"6"-1"-238,-4 4 0,3 4 291,-3-4 90,4 5 169,-6 1 1,10 0-181,4 0-93,4 0 1,1 0 0,-1 1 0,0 3 45,-1 2 0,3 0 0,5-6 0,1 0 7,-1 0 1,3 0 0,1 0 0,4 0-33,2 0 1,-3 0 0,5 0 0,2 0-36,2 0 0,-2-2 0,2-2 1,4-2-25,0 2 1,1-3 0,1 1 0,4 0-1,2-2 0,1 6 1,7-3-1,-1 1 33,0-2 1,7 4 0,-1-4 0,-2 2-29,-2-2 0,-1 4 0,-3-3 43,-3 3-37,3-6 0,-3 6 1,9-6-1,2 2 4,-1 1 1,-1-3 0,0 4 0,4-4-29,2-2 0,-5 7 1,1-3-1,-4 2 9,-1-2 0,-1 4 1,0-4-1,-1 2-14,-5-1 1,11 3-1,-5-4 1,4 4-20,4 2 0,1 0 0,1 0 0,-8-2 21,-5-4 1,-9 4 0,7-4 0,-1 4 0,-1 2 0,-2 0 0,-6-2 88,3-3-79,5 3 0,7-6 1,3 8-1,1 0 32,2 0 1,8-6 0,-4 0 0,-2 2-2,-7 2 0,-1-3 0,-7-1 0,1 2-22,1 2 1,-2 2-1,3 0 1,1-2-16,5-4 1,-2 4 0,7-4 0,-5 5 13,-2 1 1,1 0 0,-3 0-1,-1 0-7,-3 0 0,-1 0 0,1 0 1,-5-2 8,-4-4 1,6 4 0,1-4-47,1 4 36,-2 2 1,-3 0 0,1-2-46,-2-4 38,-2 4 0,-4-5 1,-2 7-1,-4 0-1,-2 0 0,4 0 1,-3-2-1,-1-2 10,0-2 0,-2 0 0,-5 6 0,-1 0 15,1 0 1,-1 0 0,1 0-18,-1 0 1,1 0 0,-1 0-11,1 0 1,-1 0 0,1 0-3,-1 0 1,0 2 0,1 2-82,-1 2 0,1 0-112,-1-6 85,-7 0 1,0 0-491,-4 0 82,-5 0-203,7 0-447,-8 0-450,0 0 1619,-8 0 0,-9 7 0,-10 3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49.479"/>
    </inkml:context>
    <inkml:brush xml:id="br0">
      <inkml:brushProperty name="width" value="0.08571" units="cm"/>
      <inkml:brushProperty name="height" value="0.08571" units="cm"/>
    </inkml:brush>
  </inkml:definitions>
  <inkml:trace contextRef="#ctx0" brushRef="#br0">36 123 7738,'-6'-17'-240,"0"-1"1,-6 1 653,7-1 0,-1 7-209,6-1 1,0 6-13,0-6 348,0 9-459,0-5 1,2 8 37,4 0 0,-3 0 6,9 0 0,-6 0 11,6 0-99,-9 8 0,13-5 0,-4 7 1,3-2 0,3 0 0,-1-4 0,0 3 6,1 3 0,-1 0 1,3 3-1,1-1 2,2 2 0,9-5 0,-3 3 1,2 1 0,-2 3 1,4-4 0,-4-1 0,4 1-19,2-2 0,4 5 1,-3-5-1,-3 1-32,0 1 1,-7-6-1,-3 4 1,-4-1 22,-1 1 0,-8-4 29,-5 6-38,-3-9 1,-4 11 0,-3-6 175,-7 1-184,-4-5 1,-3 10 0,-4-6 0,-6 1-3,-4 5 0,-2 0 1,0-1-1,0-1-14,0 1 0,0-3 1,0 2-1,0-1-103,0-1 0,0 6 0,0-7 0,0 3-226,0 0 1,8-1 0,2 5 0,2-3-170,-1-1 1,1 0 0,8 5-1,1 1-854,2-1 1364,9 0 0,-5 9 0,8 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51.322"/>
    </inkml:context>
    <inkml:brush xml:id="br0">
      <inkml:brushProperty name="width" value="0.08571" units="cm"/>
      <inkml:brushProperty name="height" value="0.08571" units="cm"/>
    </inkml:brush>
  </inkml:definitions>
  <inkml:trace contextRef="#ctx0" brushRef="#br0">18 36 6065,'0'-10'426,"0"2"0,-2 8-235,-4 0 1,4-2 165,-4-3-131,4 3-28,2-6-108,0 8 210,0 0 0,8 6 0,4 1-242,3 3 1,-3 0-1,-1 3 1,3-1-37,1 2 1,3-1 0,-1 3 0,1-3-52,-1 1 1,7 5-1,-1-7 1,-2 4-45,-1 1 0,-3-1 1,-1-3-1,-3-3-254,-1-2 1,-6 3-464,5-5 60,1 0-109,-2 2 839,-3-6 0,-7-2 0,0-10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51.757"/>
    </inkml:context>
    <inkml:brush xml:id="br0">
      <inkml:brushProperty name="width" value="0.08571" units="cm"/>
      <inkml:brushProperty name="height" value="0.08571" units="cm"/>
    </inkml:brush>
  </inkml:definitions>
  <inkml:trace contextRef="#ctx0" brushRef="#br0">245 51 7645,'0'-18'-212,"-8"8"157,6-5 0,-8 13 213,4-4 1,-3 12 0,-7 6-35,4 3 0,-1 3 0,5-1 0,0 0-15,1 1 1,-5 1-1,4 3 1,-2 1-63,-3-2 1,3-1 0,0-1-1,1 2-18,-1 3 1,4-1 0,-3-6-175,1 1 0,-4-1 0,6 1-235,2-1 1,2-5-1,1-2-861,-5-3 1241,4-1 0,-6-6 0,8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52.228"/>
    </inkml:context>
    <inkml:brush xml:id="br0">
      <inkml:brushProperty name="width" value="0.08571" units="cm"/>
      <inkml:brushProperty name="height" value="0.08571" units="cm"/>
    </inkml:brush>
  </inkml:definitions>
  <inkml:trace contextRef="#ctx0" brushRef="#br0">1 36 6416,'8'-10'822,"-6"2"-628,5 8-196,1 0 0,2 0-14,7 0 1,-5 0 0,0 0-383,1 0 1,-3 0-326,1 0 723,1 0 0,6-7 0,-1-3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52.878"/>
    </inkml:context>
    <inkml:brush xml:id="br0">
      <inkml:brushProperty name="width" value="0.08571" units="cm"/>
      <inkml:brushProperty name="height" value="0.08571" units="cm"/>
    </inkml:brush>
  </inkml:definitions>
  <inkml:trace contextRef="#ctx0" brushRef="#br0">105 105 7664,'8'-10'-1703,"-6"0"2001,3 5-212,-3 3 0,-2-8 53,0 4 1,0 2 124,0-7-137,0 7 1,0-6-2,0 4-34,0 4-36,0-13 0,-2 13 0,-3-4 94,-7 4 0,2 4 90,-1 4-114,7-4 1,-12 11 32,5-7-117,3 8 1,-2-6 0,6 5 15,-2-1 0,-1-3 0,3 5-43,-2-2 1,0-6-30,6 5 1,0-5 0,2 4-17,4-3 0,4-1 10,7-6 1,1-6-1,-1 1 10,0 1 1,-5 0 0,0 0-2,1-2 0,-3 0-35,2 6 42,-8 0 1,5 0-223,-3 0 29,-4 0 1,8 2-120,-4 4 0,1 4-225,5 7 0,2-5 541,-9 0 0,7-7 0,-6 7 0,7-8 0,-11 4 0,6-8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53.157"/>
    </inkml:context>
    <inkml:brush xml:id="br0">
      <inkml:brushProperty name="width" value="0.08571" units="cm"/>
      <inkml:brushProperty name="height" value="0.08571" units="cm"/>
    </inkml:brush>
  </inkml:definitions>
  <inkml:trace contextRef="#ctx0" brushRef="#br0">0 35 7221,'0'-17'-754,"2"7"918,4 4 1,-2 4 0,8 2 31,1 0 1,3 2-1,1 2 1,1 4-184,-1 1 1,1 3 0,-1 6 0,1-1-142,-1 1 1,1-7-1,-1 1-46,1 1 28,-1-5 0,-5 8 1,-1-5-212,3 5 1,-6-5 356,-3 1 0,-3-8 0,-2 4 0,0-8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53.468"/>
    </inkml:context>
    <inkml:brush xml:id="br0">
      <inkml:brushProperty name="width" value="0.08571" units="cm"/>
      <inkml:brushProperty name="height" value="0.08571" units="cm"/>
    </inkml:brush>
  </inkml:definitions>
  <inkml:trace contextRef="#ctx0" brushRef="#br0">140 68 7664,'0'-11'-140,"0"-1"-447,0-2 801,0 7 1,-2-7 36,-4 8 0,2 2-99,-7 10-82,-1 4 1,0 7-1,3 1-42,1-1-59,-6 1 1,10-1 0,-5 1-1,-1-1-73,0 1 1,6-7 0,-3 1 0,1 1-227,0 3 0,0-4 0,6-1-398,0 3 728,0 1 0,8 3 0,2-1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53.665"/>
    </inkml:context>
    <inkml:brush xml:id="br0">
      <inkml:brushProperty name="width" value="0.08571" units="cm"/>
      <inkml:brushProperty name="height" value="0.08571" units="cm"/>
    </inkml:brush>
  </inkml:definitions>
  <inkml:trace contextRef="#ctx0" brushRef="#br0">0 16 7404,'2'-9'-175,"4"3"0,-4 6 0,4 6 321,-5 5 1,-1 5 0,0 1-263,0 1 0,0-1 0,0 1-824,0-1 940,0 1 0,0-1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39.797"/>
    </inkml:context>
    <inkml:brush xml:id="br0">
      <inkml:brushProperty name="width" value="0.08571" units="cm"/>
      <inkml:brushProperty name="height" value="0.08571" units="cm"/>
    </inkml:brush>
  </inkml:definitions>
  <inkml:trace contextRef="#ctx0" brushRef="#br0">51 35 7212,'-18'0'-889,"7"-2"1061,-1-3-11,8 3 1,-2-6-110,12 8 1,4 0-247,7 0 128,1 0 1,-1 0 0,1 0 0,-1 0-295,1 0 360,-9 0 0,15-8 0,-5-2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53.811"/>
    </inkml:context>
    <inkml:brush xml:id="br0">
      <inkml:brushProperty name="width" value="0.08571" units="cm"/>
      <inkml:brushProperty name="height" value="0.08571" units="cm"/>
    </inkml:brush>
  </inkml:definitions>
  <inkml:trace contextRef="#ctx0" brushRef="#br0">1 141 7664,'6'-24'0,"0"1"-648,-3 2 1,-1 1 647,-2 3 0,0 7 0,0-5 0,0 5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54.232"/>
    </inkml:context>
    <inkml:brush xml:id="br0">
      <inkml:brushProperty name="width" value="0.08571" units="cm"/>
      <inkml:brushProperty name="height" value="0.08571" units="cm"/>
    </inkml:brush>
  </inkml:definitions>
  <inkml:trace contextRef="#ctx0" brushRef="#br0">70 228 7664,'12'0'-752,"-1"0"696,3 0 1,-5-6 0,3 0 0,2 0 182,1-2 0,-3 7 0,-1-7 1,5 2-22,5 0 0,-1-5 0,3 3-196,-4-2 103,-1 6 1,-1-9-1,1 5-50,-1-2 0,-1-2 0,-5-5-30,-5 0 1,-4 5-1,-4 0 4,-4-1 0,-3 5 0,-9 0 74,1 0 0,-1 6 1,1-3-1,-1 3 57,1 2 1,5 0-1,3 2 67,1 3 1,2 5-1,6 8-35,0-1 1,8 1 0,3 1 0,7 2 60,5 3 0,-1-1 0,7-4 0,2 3 6,2 1 1,2 0 0,-2-5 207,-4-1-262,4-7 0,-14 5 0,4-5 0,-3 0 48,-3-4 1,-9 1-237,-8-1 0,-10 2 0,-13-4 1,-8 2-320,-8-3 0,-5 1 0,-11 0 0,-3 4-315,-6 2 0,-4 1 709,-2 7 0,-7-1 0,-3 1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6.384"/>
    </inkml:context>
    <inkml:brush xml:id="br0">
      <inkml:brushProperty name="width" value="0.08571" units="cm"/>
      <inkml:brushProperty name="height" value="0.08571" units="cm"/>
    </inkml:brush>
  </inkml:definitions>
  <inkml:trace contextRef="#ctx0" brushRef="#br0">18 28 7623,'0'-10'-1484,"-2"2"1475,-4 8 413,4 0-189,-6-8 1,8 8 0,2-2-84,4 6 0,2 10 1,6-4-1,-3 1-96,3 1 1,1-1 0,1 7 0,-3-1-8,-1 1 1,0-1 0,5 1 0,1-1-134,-1 1 0,-1-1 1,-3 1-1,-1-1-246,1 1 1,-3-7-1,0 1-253,-2 1 603,-3-5 0,-5 0 0,0-8 0,0 0 0,0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6.677"/>
    </inkml:context>
    <inkml:brush xml:id="br0">
      <inkml:brushProperty name="width" value="0.08571" units="cm"/>
      <inkml:brushProperty name="height" value="0.08571" units="cm"/>
    </inkml:brush>
  </inkml:definitions>
  <inkml:trace contextRef="#ctx0" brushRef="#br0">141 53 6701,'-6'-12'221,"0"1"1,0 5-1,4-4-343,-4 2 0,2 3 265,-7 5 0,7 2 1,-4 3-53,0 7 0,5 5 0,-7 5-83,2 1 0,-4 0 0,7-5 0,1-1-112,2 1 0,-4-1 0,0 1 0,2-1-147,2 1 1,-4-7 0,1 1-517,1 1 767,2 3 0,2 1 0,0 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6.994"/>
    </inkml:context>
    <inkml:brush xml:id="br0">
      <inkml:brushProperty name="width" value="0.08571" units="cm"/>
      <inkml:brushProperty name="height" value="0.08571" units="cm"/>
    </inkml:brush>
  </inkml:definitions>
  <inkml:trace contextRef="#ctx0" brushRef="#br0">1 17 7623,'7'-9'-118,"-3"1"0,6 10 220,-2 4 0,-2 3 0,-6 11-101,0 3 1,0-3 0,0 3-108,0-4 42,0-1 1,0-1-1,1 1-241,5-1 1,-4 1-296,4-1 600,-4 1 0,-2-9 0,0-1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7.155"/>
    </inkml:context>
    <inkml:brush xml:id="br0">
      <inkml:brushProperty name="width" value="0.08571" units="cm"/>
      <inkml:brushProperty name="height" value="0.08571" units="cm"/>
    </inkml:brush>
  </inkml:definitions>
  <inkml:trace contextRef="#ctx0" brushRef="#br0">0 36 8107,'0'-10'-199,"0"0"1,2 6 133,4-1 0,-2-1 0,7 6-365,3 0 258,-6 0 1,7 0 0,-3 0 171,4 0 0,9 0 0,2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7.715"/>
    </inkml:context>
    <inkml:brush xml:id="br0">
      <inkml:brushProperty name="width" value="0.08571" units="cm"/>
      <inkml:brushProperty name="height" value="0.08571" units="cm"/>
    </inkml:brush>
  </inkml:definitions>
  <inkml:trace contextRef="#ctx0" brushRef="#br0">1 0 7439,'10'8'115,"5"-4"1,-5 7-101,0 3 0,5-4 0,-5 1 1,1 3-105,1 1 1,0 1-1,5-2 1,-1-3-12,-5 3 0,5 1 0,-5 3-98,5-1 0,-4-7 0,-3-2-105,-1-1 0,0-5 303,-2 4 0,-4-4 0,5-2 0,-7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8.033"/>
    </inkml:context>
    <inkml:brush xml:id="br0">
      <inkml:brushProperty name="width" value="0.08571" units="cm"/>
      <inkml:brushProperty name="height" value="0.08571" units="cm"/>
    </inkml:brush>
  </inkml:definitions>
  <inkml:trace contextRef="#ctx0" brushRef="#br0">88 18 7623,'0'-10'14,"-2"2"56,-4 8 1,2 2-23,-7 4 0,7-2 1,-2 8-1,2 1-34,-2 3 1,4 1-1,-5 1 1,1-1-165,0 0 0,0-5 1,4 0-1,-2 1-56,-1 3 0,-1-4 0,6-1-311,0 3 332,0-6 0,0 1 185,0-3 0,0-4 0,0 13 0,0-5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8.377"/>
    </inkml:context>
    <inkml:brush xml:id="br0">
      <inkml:brushProperty name="width" value="0.08571" units="cm"/>
      <inkml:brushProperty name="height" value="0.08571" units="cm"/>
    </inkml:brush>
  </inkml:definitions>
  <inkml:trace contextRef="#ctx0" brushRef="#br0">0 51 7306,'0'-18'-665,"2"6"713,4 1 0,-2 7 266,8-2 1,-6 6-112,5 6 0,-7 4 0,2 9-162,-4 4 0,4-3 0,0 3 0,-3-4-96,-1-1 0,-2-1 1,0 1-71,0-1 0,6 1 0,0-1-263,-2 1 0,-2-7-135,-2 1 335,0-8 0,-2 4 188,-4-8 0,2 0 0,-6-2 0,3-4 0,-7-4 0,4-7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8.504"/>
    </inkml:context>
    <inkml:brush xml:id="br0">
      <inkml:brushProperty name="width" value="0.08571" units="cm"/>
      <inkml:brushProperty name="height" value="0.08571" units="cm"/>
    </inkml:brush>
  </inkml:definitions>
  <inkml:trace contextRef="#ctx0" brushRef="#br0">71 53 6967,'-16'-2'177,"4"-4"49,-3 4 1,7-7-260,-4 3 22,5 4 1,9-6-24,3 8 0,5 0 0,8 0-369,-1 0 245,1-8 0,5 6 0,0-4 158,-2 5 0,7 1 0,-1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54.962"/>
    </inkml:context>
    <inkml:brush xml:id="br0">
      <inkml:brushProperty name="width" value="0.08571" units="cm"/>
      <inkml:brushProperty name="height" value="0.08571" units="cm"/>
    </inkml:brush>
  </inkml:definitions>
  <inkml:trace contextRef="#ctx0" brushRef="#br0">1 18 6232,'0'-10'617,"0"2"-367,0 8 576,0 0-644,8 0-140,-6 0 0,7 2 1,-5 4-23,2 6 0,6 3 0,-5 3 0,3-3-3,4-3 0,-5 4 1,3-5-1,2 5-35,1 1 1,-3 1 0,-1-1 0,3 1-31,2-1 1,-1 1 0,-1-1 0,-3 0-113,3 1 0,-4-6 0,-1-1 1,1 1-30,0-2 0,-6-1 1,3-5-591,1 2 779,-6 0 0,6-6 0,-8 0 0,8 0 0,1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19.706"/>
    </inkml:context>
    <inkml:brush xml:id="br0">
      <inkml:brushProperty name="width" value="0.08571" units="cm"/>
      <inkml:brushProperty name="height" value="0.08571" units="cm"/>
    </inkml:brush>
  </inkml:definitions>
  <inkml:trace contextRef="#ctx0" brushRef="#br0">0 18 7432,'8'-9'300,"-6"1"1,8 8-234,-4 0 1,-3 0-72,9 0 69,-8 8 0,11-5-92,-3 9-10,4 0 0,1-1 0,1-1 0,-1 0-43,0 0 1,1-5-1,-1 7-96,1 2 0,-3-5 0,-1 1 0,-4 0-290,-3-1 1,5-3 44,-6 6 421,0-8 0,-6 3 0,0-7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0.183"/>
    </inkml:context>
    <inkml:brush xml:id="br0">
      <inkml:brushProperty name="width" value="0.08571" units="cm"/>
      <inkml:brushProperty name="height" value="0.08571" units="cm"/>
    </inkml:brush>
  </inkml:definitions>
  <inkml:trace contextRef="#ctx0" brushRef="#br0">87 0 7080,'-11'0'-102,"-1"0"1,6 0 482,-5 0-285,7 0 1,-6 2-36,4 4 1,4 4 0,-3 7-25,3 1 1,2-1 0,0 1-108,0-1 1,0 1 0,0-1-185,0 1 1,0-1-1,0 1-480,0-1 734,0-7 0,-8 5 0,-2-5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0.725"/>
    </inkml:context>
    <inkml:brush xml:id="br0">
      <inkml:brushProperty name="width" value="0.08571" units="cm"/>
      <inkml:brushProperty name="height" value="0.08571" units="cm"/>
    </inkml:brush>
  </inkml:definitions>
  <inkml:trace contextRef="#ctx0" brushRef="#br0">0 36 6341,'0'-12'328,"0"1"0,2 7-173,4-2-59,-4 4 1,12 4 0,-8 4-35,-3 5 1,1 5-1,0 1-87,2 1 0,0-7 1,-6 1-128,0 2 0,2 1 0,2 3-249,1-1 0,1-5-16,-6-1 417,0 1 0,0 6 0,0-1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1.008"/>
    </inkml:context>
    <inkml:brush xml:id="br0">
      <inkml:brushProperty name="width" value="0.08571" units="cm"/>
      <inkml:brushProperty name="height" value="0.08571" units="cm"/>
    </inkml:brush>
  </inkml:definitions>
  <inkml:trace contextRef="#ctx0" brushRef="#br0">18 70 7667,'-10'-2'-1137,"4"-4"1537,5 4-357,1-5 1,1 1-164,5 0 109,4 0 1,2 6 0,-1-2-123,3-3 1,1 3 132,3-4 0,-1-4 0,1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1.728"/>
    </inkml:context>
    <inkml:brush xml:id="br0">
      <inkml:brushProperty name="width" value="0.08571" units="cm"/>
      <inkml:brushProperty name="height" value="0.08571" units="cm"/>
    </inkml:brush>
  </inkml:definitions>
  <inkml:trace contextRef="#ctx0" brushRef="#br0">1 1 6871,'12'0'436,"-1"0"-403,-7 7 1,12-3 0,-5 8 2,5 1 1,1 3-1,1 1 1,-1 1-58,1-1 1,-1-5-1,-1 0 1,-3 1-72,-1 3 0,-1-5 0,5 1 0,-2 0-270,-3-3 1,1 5-149,5-8 510,-7 7 0,-2-11 0,-8 6 0,-8-8 0,-2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2.132"/>
    </inkml:context>
    <inkml:brush xml:id="br0">
      <inkml:brushProperty name="width" value="0.08571" units="cm"/>
      <inkml:brushProperty name="height" value="0.08571" units="cm"/>
    </inkml:brush>
  </inkml:definitions>
  <inkml:trace contextRef="#ctx0" brushRef="#br0">105 1 7652,'-12'0'-337,"1"0"0,5 0 498,-6 0-3,8 0-11,-3 0-120,7 7 1,0-3 0,-2 6 0,-2 0-10,-2-1 1,0 3 0,6 6 0,0-1-48,0 0 0,0 1 1,-2-1-92,-4 1 1,4-1 0,-3 1-1,3-1-141,2 1 0,-2-7 0,-2 1-209,-2 2 470,0-7 0,6 9 0,0-6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2.537"/>
    </inkml:context>
    <inkml:brush xml:id="br0">
      <inkml:brushProperty name="width" value="0.08571" units="cm"/>
      <inkml:brushProperty name="height" value="0.08571" units="cm"/>
    </inkml:brush>
  </inkml:definitions>
  <inkml:trace contextRef="#ctx0" brushRef="#br0">0 43 7551,'0'-17'-328,"0"7"559,0-6 0,0 16-239,0 0 56,0 8 1,2 10 0,2-1-1,2 0-80,-2 1 0,4-1 0,-2 1-31,-3-1-22,-1-7 0,4 6 1,0-5-375,-2 5 265,-2 1 0,-2-5 0,0-1 194,0 3 0,0-6 0,8 7 0,1-5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2.705"/>
    </inkml:context>
    <inkml:brush xml:id="br0">
      <inkml:brushProperty name="width" value="0.08571" units="cm"/>
      <inkml:brushProperty name="height" value="0.08571" units="cm"/>
    </inkml:brush>
  </inkml:definitions>
  <inkml:trace contextRef="#ctx0" brushRef="#br0">16 53 6416,'-10'-8'-101,"5"6"0,10-4 74,7 4 1,-2-3 0,1-1 0,3 2-96,2 2 0,7 2 122,0 0 0,8-8 0,-4-2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3.461"/>
    </inkml:context>
    <inkml:brush xml:id="br0">
      <inkml:brushProperty name="width" value="0.08571" units="cm"/>
      <inkml:brushProperty name="height" value="0.08571" units="cm"/>
    </inkml:brush>
  </inkml:definitions>
  <inkml:trace contextRef="#ctx0" brushRef="#br0">0 18 6156,'0'-10'415,"0"3"1,2 7 0,4 0-343,6 0 1,-3 5-1,3 3 1,2 0-40,1 0 1,-3 5 0,-1-3-68,3 0-9,2 5 1,1-5-187,1 7 140,-1 1 1,-5-7-1,-1 1-37,3 2 0,-6-5 0,-1 1 0,-1 0-188,0-1 0,2-5 313,-2 2 0,-4-4 0,5-2 0,-7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3.761"/>
    </inkml:context>
    <inkml:brush xml:id="br0">
      <inkml:brushProperty name="width" value="0.08571" units="cm"/>
      <inkml:brushProperty name="height" value="0.08571" units="cm"/>
    </inkml:brush>
  </inkml:definitions>
  <inkml:trace contextRef="#ctx0" brushRef="#br0">105 35 7625,'0'-10'-1222,"-7"-5"1551,5 13-196,-14-6 0,8 10 0,-3 4 0,3 4-77,0-1 1,6 7-1,-5-5 1,1 5-35,0 1 0,-2 1 1,4-1-183,-2 1 1,1-1 0,5 1-219,0-1 1,0 1 377,0-1 0,0-7 0,0-2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55.497"/>
    </inkml:context>
    <inkml:brush xml:id="br0">
      <inkml:brushProperty name="width" value="0.08571" units="cm"/>
      <inkml:brushProperty name="height" value="0.08571" units="cm"/>
    </inkml:brush>
  </inkml:definitions>
  <inkml:trace contextRef="#ctx0" brushRef="#br0">270 18 6796,'0'-9'836,"0"1"-685,0 8 0,-2 0 181,-4 0-281,4 8 0,-11-4 0,5 5 63,-2-1-53,-2 6 0,1-5 0,-1 9-134,-1-1 97,-3 1 1,-1 1 0,-1 2 0,1 3-25,-1-3 0,7-2 0,-1-1 0,0-1-163,3 1 0,-7-7 1,6 1-230,1 2 1,-1-5-125,4 3 0,6-8 516,0 2 0,8-4 0,9-2 0,1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4.158"/>
    </inkml:context>
    <inkml:brush xml:id="br0">
      <inkml:brushProperty name="width" value="0.08571" units="cm"/>
      <inkml:brushProperty name="height" value="0.08571" units="cm"/>
    </inkml:brush>
  </inkml:definitions>
  <inkml:trace contextRef="#ctx0" brushRef="#br0">0 1 7186,'10'17'133,"-3"1"1,-7-1-187,0 1 0,0-1 0,2-1 0,2-3-93,2-1 1,0-1-652,-6 7 797,0-1 0,0 1 0,0-1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4.334"/>
    </inkml:context>
    <inkml:brush xml:id="br0">
      <inkml:brushProperty name="width" value="0.08571" units="cm"/>
      <inkml:brushProperty name="height" value="0.08571" units="cm"/>
    </inkml:brush>
  </inkml:definitions>
  <inkml:trace contextRef="#ctx0" brushRef="#br0">36 53 7625,'-10'0'-1315,"0"0"1144,4 0 318,4-8-103,-5 6 0,14-8 0,5 6-415,4-2 371,1 1 0,8-3 0,2-2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4.922"/>
    </inkml:context>
    <inkml:brush xml:id="br0">
      <inkml:brushProperty name="width" value="0.08571" units="cm"/>
      <inkml:brushProperty name="height" value="0.08571" units="cm"/>
    </inkml:brush>
  </inkml:definitions>
  <inkml:trace contextRef="#ctx0" brushRef="#br0">1 1 6854,'11'0'421,"1"2"-379,1 3 0,3-1 0,1 6 1,1 0-56,-1-1 0,7 1 1,-1 4-1,-2-5-40,-1-1 0,-5 6 1,-1-5-1,-3 3-186,3 0 1,0-7 0,-3 7-14,5-8-50,-14 12 302,5-15 0,-7 7 0,0-8 0,0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5.244"/>
    </inkml:context>
    <inkml:brush xml:id="br0">
      <inkml:brushProperty name="width" value="0.08571" units="cm"/>
      <inkml:brushProperty name="height" value="0.08571" units="cm"/>
    </inkml:brush>
  </inkml:definitions>
  <inkml:trace contextRef="#ctx0" brushRef="#br0">105 1 7625,'-11'0'-55,"-1"0"0,6 0 0,-6 0 118,9 0 1,-7 7 0,6 5-60,-2 4 1,0-5 0,6 1 0,-2 0-38,-3-3 1,3 7 0,-4-5-1,4 5-194,2 1 0,-2-5 0,-2 0-118,-2 1 0,0 3 345,6 1 0,0-7 0,0-2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5.591"/>
    </inkml:context>
    <inkml:brush xml:id="br0">
      <inkml:brushProperty name="width" value="0.08571" units="cm"/>
      <inkml:brushProperty name="height" value="0.08571" units="cm"/>
    </inkml:brush>
  </inkml:definitions>
  <inkml:trace contextRef="#ctx0" brushRef="#br0">1 18 7359,'17'-10'3,"-7"2"1,3 10 50,-7 4 0,0 4 1,-6 7-1,2 1-62,4-1 0,-4 1 0,4-1-52,-4 0 0,-2 1 1,0-1-122,0 1 1,0-1 0,0 1-622,0-1 802,0-7 0,0 5 0,0-5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5.759"/>
    </inkml:context>
    <inkml:brush xml:id="br0">
      <inkml:brushProperty name="width" value="0.08571" units="cm"/>
      <inkml:brushProperty name="height" value="0.08571" units="cm"/>
    </inkml:brush>
  </inkml:definitions>
  <inkml:trace contextRef="#ctx0" brushRef="#br0">1 70 7458,'0'-9'-204,"2"-5"1,3 8 0,5 1 115,0-3 0,5 6 1,-3-4-350,4 4 437,1-6 0,1 6 0,-1-5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9.603"/>
    </inkml:context>
    <inkml:brush xml:id="br0">
      <inkml:brushProperty name="width" value="0.08571" units="cm"/>
      <inkml:brushProperty name="height" value="0.08571" units="cm"/>
    </inkml:brush>
  </inkml:definitions>
  <inkml:trace contextRef="#ctx0" brushRef="#br0">18 35 6403,'0'-9'-340,"0"1"628,-8 8-37,6-8 134,-6 6-273,8-6-28,0 8 0,2 0 0,4 0-80,6 0 0,3 6 0,1 2 0,-3 0 15,-1-1 1,0 5-1,5-4-171,1 2 91,-1-7 1,-5 11-1,-1-6-179,3 1 126,2 3 1,1-2 0,-1-2 0,-3-3-53,-1 1 1,-3 2-1,5-4 166,-2 2 0,-6-1 0,5-5 0,-7 0 0,4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29.908"/>
    </inkml:context>
    <inkml:brush xml:id="br0">
      <inkml:brushProperty name="width" value="0.08571" units="cm"/>
      <inkml:brushProperty name="height" value="0.08571" units="cm"/>
    </inkml:brush>
  </inkml:definitions>
  <inkml:trace contextRef="#ctx0" brushRef="#br0">122 18 7510,'-11'-9'-291,"-1"3"0,6 4 423,-5 2 0,5 2-86,-6 4 0,8 3 1,-1 9-92,3-1 0,-4 1 0,0-1 0,2 1 4,2-1 1,-4-5-1,1-1 1,1 3-169,2 2 0,2 1-23,0 0 0,0 1 232,0-1 0,-8 1 0,-2-1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30.267"/>
    </inkml:context>
    <inkml:brush xml:id="br0">
      <inkml:brushProperty name="width" value="0.08571" units="cm"/>
      <inkml:brushProperty name="height" value="0.08571" units="cm"/>
    </inkml:brush>
  </inkml:definitions>
  <inkml:trace contextRef="#ctx0" brushRef="#br0">1 18 6414,'0'-10'238,"0"2"0,0 10 1,0 4-220,0 6 1,0 3 0,1 1 0,3-3-55,2-1 1,2 0 0,-4 5-161,2 1 0,1-1 0,-3 0-330,2 1 525,0-1 0,2 1 0,1-1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30.442"/>
    </inkml:context>
    <inkml:brush xml:id="br0">
      <inkml:brushProperty name="width" value="0.08571" units="cm"/>
      <inkml:brushProperty name="height" value="0.08571" units="cm"/>
    </inkml:brush>
  </inkml:definitions>
  <inkml:trace contextRef="#ctx0" brushRef="#br0">35 53 7282,'-10'-8'-980,"-3"4"1233,7-8-134,0 8-117,14-3 1,-4 7 0,7 0-229,3 0 145,-6 0 0,7 0 0,-3 0-102,3 0 183,3 0 0,-1-8 0,1-2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56.075"/>
    </inkml:context>
    <inkml:brush xml:id="br0">
      <inkml:brushProperty name="width" value="0.08571" units="cm"/>
      <inkml:brushProperty name="height" value="0.08571" units="cm"/>
    </inkml:brush>
  </inkml:definitions>
  <inkml:trace contextRef="#ctx0" brushRef="#br0">0 36 7480,'10'-2'-1327,"-4"-4"1693,4 4-268,-8-6 1,5 6 0,-5-2 204,4-1-161,-4-1 1,8 6 42,-4 0 1,-5 8-1,5 3-58,-4 5 0,-2-5 0,0 1-157,0 2 87,0 1 0,0 8 0,0 1-91,0-3 69,0-2 0,0-1 0,0-1 0,0 1-169,0-1 1,0 1 0,0-1-113,0 1 1,-2-7 0,-2 1-635,-1 2 162,-1-7 718,6 1 0,-8-8 0,-2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33.435"/>
    </inkml:context>
    <inkml:brush xml:id="br0">
      <inkml:brushProperty name="width" value="0.08571" units="cm"/>
      <inkml:brushProperty name="height" value="0.08571" units="cm"/>
    </inkml:brush>
  </inkml:definitions>
  <inkml:trace contextRef="#ctx0" brushRef="#br0">70 996 7782,'0'-10'465,"0"-5"0,0 5-336,0-7 1,0 5 35,0 0-92,0 1 1,0-7-33,0 1-6,0-1 1,0 1 0,0-1-1,0 1-24,0-1 1,0 1-1,0 0 1,0-1 17,0 1 1,-2-7-1,-2 1 1,-2 2-1,2 1 0,3 1 0,-1-2 1,-2-3-20,-2 3 0,0 1 0,6 1 0,0-2 13,0-3 0,0 1 0,0 6 0,-2-1 1,-4 1 1,4-1 0,-3 1-1,3-1-22,2 1 1,0-1 0,0 1 3,0 0 0,-6 5 0,0 0-2,2-1 0,2 3-45,2-2 43,0 8 1,0-11-10,0 3-6,0 4 7,0 1 18,0 7 288,0 0-293,8 0 0,2 0 0,7 0-9,1 0 1,1-2 0,2-2 0,3-2-2,-3 2 0,4 2 0,0 2 0,1 0 11,-1 0 0,0 0 1,-4-2-10,3-3 2,-1 3 1,0-6 0,1 8-57,-3 0 47,-2-8 1,-1 6 0,-1-4 0,1 4-7,-1 2 1,1-5 0,-1-1 12,1 2 1,-1-4-1,0 0-1,1-1 1,-1 5-1,1-4 7,-1 0 1,-5 6 0,0-4 0,1 4-1,3 2 0,-5-5 1,1-1-8,2 2 0,1 2 1,3 2-4,-1 0 1,0-2 4,1-4-2,-1 4 1,-5-5-4,0 7 4,-1 0 1,1 0 6,0 0 1,-7 0 12,7 0-10,-8 0-25,4 0-445,-8 0-287,-8 0 0,4 0-547,-8 0 1295,9 0 0,-13 0 0,6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39.302"/>
    </inkml:context>
    <inkml:brush xml:id="br0">
      <inkml:brushProperty name="width" value="0.08571" units="cm"/>
      <inkml:brushProperty name="height" value="0.08571" units="cm"/>
    </inkml:brush>
  </inkml:definitions>
  <inkml:trace contextRef="#ctx0" brushRef="#br0">18 174 5885,'0'-10'433,"0"2"-340,0 8-5,0 0 53,0-8 14,0 6-16,0-5-45,0 7 1,0-2 112,0-4-104,0 4-119,0-6 41,0 8 1,0-2 12,0-4 93,0 5 103,0-7-126,0 8 1,0 2-53,0 4 0,0-3 0,0 9-43,0 2 1,0-5 0,0 3-19,0 2 1,0-5-1,0 3 11,0 1 1,0 3-69,0 1 68,0-7 0,0 6-31,0-5 34,0-3 1,0 2 13,0-4-14,0-4-21,0 5 1,0-9-19,0-3 0,0 1 0,0-8 6,0-2 0,0 5 0,0-3 5,0-1 1,0-3-1,0-1-13,0-1 1,0 1 28,0-1 1,0 1-1,0-1 21,0 1 0,-6 5 1,0 0 10,2-1 1,2 3 40,2-1 57,0-1 38,0-6-72,0 9 0,0 3 1,0 12-31,0 5 1,0 5 0,0 1-8,0 1 1,0-1 0,0 1-22,0-1 0,0 1 0,0-1-151,0 1 128,0-9 1,0 7 0,0-5-33,0 5 0,0 1 6,0 1 0,0-1-13,0 1 0,0-1-37,0 1 0,0-7-383,0 1-28,0-8-424,0 4 157,0-8 662,0 0 1,8-8-1,2-2 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39.972"/>
    </inkml:context>
    <inkml:brush xml:id="br0">
      <inkml:brushProperty name="width" value="0.08571" units="cm"/>
      <inkml:brushProperty name="height" value="0.08571" units="cm"/>
    </inkml:brush>
  </inkml:definitions>
  <inkml:trace contextRef="#ctx0" brushRef="#br0">1 71 7131,'0'-18'-1089,"0"7"1237,0-1 1,0 6 311,0-6-366,0 9-10,0-5 0,2 8 55,4 0 1,-4 2 0,3 4-36,-3 5 1,-2 5-1,0 1 1,0 1-9,0-1 0,0 8 1,0 3-1,0 1-26,0 0 1,0 0 0,0 4 0,0-2-14,0-2 1,0 0-1,0 4 1,0-2-32,0-2 0,0-2 0,0 4 0,0-3-24,0-3 1,0-2 0,0-5-1,0-1-64,0 1 1,0-1-100,0 0 179,0 1-203,8-1-156,-6 1-97,6-8-131,-8-3-380,0-7 949,0 0 0,8-7 0,1-3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4:40.862"/>
    </inkml:context>
    <inkml:brush xml:id="br0">
      <inkml:brushProperty name="width" value="0.08571" units="cm"/>
      <inkml:brushProperty name="height" value="0.08571" units="cm"/>
    </inkml:brush>
  </inkml:definitions>
  <inkml:trace contextRef="#ctx0" brushRef="#br0">34 70 7692,'-8'-10'-1059,"6"1"1079,-4 3 258,-3 4-187,7-6 1,-4 2 65,12 0-92,-4 1 0,13 5 2,-3 0 1,3 0 0,3 0-7,-1 0 1,1 0-1,-1 0 1,1-2-3,-1-4 1,0 4 0,3-4 0,1 4-28,3 2 0,1 0 1,-4 0-1,4 0-22,2 0 1,-3 0 0,3 0 0,-2 0-18,-4 0 0,-1 0 0,-3 0 0,1 0 47,-1 0 0,1 0 91,-1 0 1,-5 0-1,0 0 0,-9 2-8,3 4-68,-4-4 0,-2 13-55,0-3 37,0-4 1,0 7 0,0-3 33,0 3 1,0 3-1,0-1-5,0 1 1,0-1 0,2 1 0,2-1-28,2 1 0,0 5 1,-6 0-1,0-1-1,0-3 1,5 4 0,1 1 0,0-1-5,2 2 0,-6-4 0,6 8 0,-3 1-21,1-3 1,2 6-1,-4-6 1,2 2 10,-2 0 1,3 0 0,-1 4-10,-2-4 1,6 4 1,-8-11 0,3 5 0,-1-2 8,2-4 1,-4 5-1,4-3 1,-4-2-7,-2-1 1,6-3 0,0 1 0,-3-1-20,-1 1 0,4-1 0,0 0-7,-2 1 1,4-6-3,-3-1 1,3-1 25,-2 2-26,-4 3-114,6-13 102,-8 6 1,0-6-357,0 4-27,0-5-1091,0 7 477,0-8 1018,0 8 0,0-6 0,0 6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5:17.118"/>
    </inkml:context>
    <inkml:brush xml:id="br0">
      <inkml:brushProperty name="width" value="0.08571" units="cm"/>
      <inkml:brushProperty name="height" value="0.08571" units="cm"/>
    </inkml:brush>
  </inkml:definitions>
  <inkml:trace contextRef="#ctx0" brushRef="#br0">18 1 7198,'0'10'-1388,"0"-1"1426,0-3-38,0-4 0,0 14 0,0-14 0,-8 13 0,-2-5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5:17.255"/>
    </inkml:context>
    <inkml:brush xml:id="br0">
      <inkml:brushProperty name="width" value="0.08571" units="cm"/>
      <inkml:brushProperty name="height" value="0.08571" units="cm"/>
    </inkml:brush>
  </inkml:definitions>
  <inkml:trace contextRef="#ctx0" brushRef="#br0">0 0 7691,'0'0'0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5:38.702"/>
    </inkml:context>
    <inkml:brush xml:id="br0">
      <inkml:brushProperty name="width" value="0.08571" units="cm"/>
      <inkml:brushProperty name="height" value="0.08571" units="cm"/>
      <inkml:brushProperty name="color" value="#004F8B"/>
    </inkml:brush>
  </inkml:definitions>
  <inkml:trace contextRef="#ctx0" brushRef="#br0">51 123 7675,'-17'0'181,"-1"0"-19,9 0 1,3 0-37,12 0 1,5-6-1,12 0 1,7 2 7,3 2 1,3 0 0,5-2 10,6-1-79,3-9 1,8 12 0,1-6-12,-3 1 3,6-3 0,-8 0 0,5 2 0,-5 3-93,-2-1 1,-7-2 0,-2 4 0,-3-2-9,1 2 0,0 2 0,-8 2 0,-4 0-155,-6 0 0,-3 0 1,-3 0-334,1 0 0,-9 2 34,-3 4 1,-6-2-1,-6 6 497,-5-2 0,-13 5 0,-3-3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5:39.188"/>
    </inkml:context>
    <inkml:brush xml:id="br0">
      <inkml:brushProperty name="width" value="0.08571" units="cm"/>
      <inkml:brushProperty name="height" value="0.08571" units="cm"/>
      <inkml:brushProperty name="color" value="#004F8B"/>
    </inkml:brush>
  </inkml:definitions>
  <inkml:trace contextRef="#ctx0" brushRef="#br0">51 105 7702,'-12'-10'-797,"0"5"338,9-5 1144,-13 8-456,14-6 0,-4 6 0,14-2 183,10-1-353,-1-1 0,24 6 1,-1 0-1,11 0 64,7 0 0,4-2 0,10-2 0,2-2 38,1 2 1,7-4 0,-6 3 0,-3 1-67,-1 2 0,-2-4 1,-2 0-1,-4 2-78,-6 2 1,-3 2 0,-5 0-1,-3 0-13,-7 0 0,-11 0 0,-5 0-712,-5 0 146,-9 0 0,-10 6-698,-12 0 1260,-3 0 0,-11 2 0,-1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04.970"/>
    </inkml:context>
    <inkml:brush xml:id="br0">
      <inkml:brushProperty name="width" value="0.08571" units="cm"/>
      <inkml:brushProperty name="height" value="0.08571" units="cm"/>
      <inkml:brushProperty name="color" value="#004F8B"/>
    </inkml:brush>
  </inkml:definitions>
  <inkml:trace contextRef="#ctx0" brushRef="#br0">18 71 7690,'0'-18'-1183,"0"7"1278,0-1 0,2 8 71,4-2 21,-4 4 299,6-5 37,-8 5 81,0-6-277,0 8 0,0 2-139,0 4 1,0 3 0,0 11 0,0 1 8,0 2 0,0 3 1,-2-3-1,-2 6-89,-2 4 1,0 4 0,4 2 0,-1 1-17,-3-1 1,0 4 0,6-2 0,0-3-127,0-1 1,0-2 0,0 0-310,0 0 172,0-8 1,0 0-1,0-5 1,0 1-400,0-2 0,2-1-876,4-3 680,-4-7 1,11-4 765,-7-12 0,6 2 0,-6-8 0,-3-1 0,-1-3 0,6-9 0,2-2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05.803"/>
    </inkml:context>
    <inkml:brush xml:id="br0">
      <inkml:brushProperty name="width" value="0.08571" units="cm"/>
      <inkml:brushProperty name="height" value="0.08571" units="cm"/>
      <inkml:brushProperty name="color" value="#004F8B"/>
    </inkml:brush>
  </inkml:definitions>
  <inkml:trace contextRef="#ctx0" brushRef="#br0">70 70 7438,'-6'-11'-322,"0"-1"1,-1 6 521,1-5-81,4 7 1,-6-6 162,8 4 94,0 4 119,0-6-53,0 8 730,0 0-1113,8 0 0,-4 0 1,7 0-3,3 0 0,2 0 0,1 0 0,1 0 3,-1 0 1,6 0 0,2 0 0,3 2-42,3 4 1,2-2 0,0 8 0,-2 3-2,-2 7 0,-6-1 1,4 6 10,-1-2-4,-3 6 0,-6-3 1,1 6 107,-1 1-102,-7 0 0,-2 0 1,-8 0-1,0 0 59,0 0 1,0-6 0,0-2 0,-2 0 21,-4 1 1,2-7 0,-8 2 0,-1-3-3,-3-3 1,-1 1-1,-1-1 1,1 1-21,-1-1 1,-5 0-1,-2 1 1,0-1-46,-1 1 1,-3-3 0,4-1 0,-2-2-124,-4 1 1,4 1 0,0-1-251,1-1 254,3 0 0,6-3 1,-1-1-443,1 0 329,-1-6 1,8 8 0,3-7-774,-1 3-332,6 0 894,-6-6 0,14-2 0,2-4 0,3-3 398,9-1 0,5-13 0,10 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56.392"/>
    </inkml:context>
    <inkml:brush xml:id="br0">
      <inkml:brushProperty name="width" value="0.08571" units="cm"/>
      <inkml:brushProperty name="height" value="0.08571" units="cm"/>
    </inkml:brush>
  </inkml:definitions>
  <inkml:trace contextRef="#ctx0" brushRef="#br0">35 17 7725,'-9'-1'-1228,"1"-3"935,0-2 639,6 0 34,-5 6 143,7 0-476,0 0 0,7 0 0,5 0-26,3 0 1,-3 0-1,0 0 1,1 0-105,3 0 1,1 0-1,1 0-194,-1 0 0,1 0 1,-1 0 276,1 0 0,-1 0 0,1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07.034"/>
    </inkml:context>
    <inkml:brush xml:id="br0">
      <inkml:brushProperty name="width" value="0.08571" units="cm"/>
      <inkml:brushProperty name="height" value="0.08571" units="cm"/>
      <inkml:brushProperty name="color" value="#004F8B"/>
    </inkml:brush>
  </inkml:definitions>
  <inkml:trace contextRef="#ctx0" brushRef="#br0">158 88 7595,'-10'-8'-265,"2"6"0,6-5 459,-4 7 8,4 0-94,-5-8 159,7 6 140,0-6-219,0 0 1,0 5-80,0-9 1,2 8 0,3-2-18,7 4 1,4 2-1,1-2 1,1-2 5,-1-1 0,-5-1 0,-1 6 0,3 0 20,1 0 1,3 0-1,-3 2 19,-3 4-77,4-5 1,-9 15 0,7-4 70,-2 3-83,-9 10 1,11 3 0,-6 6 0,0 1 13,-1 0 1,-1 6 0,-6 2 0,0-1-9,0 1 1,0 4-1,-2-7 1,-4-1-13,-5-2 1,-5-2 0,-1-2 0,-1-4 3,1-6 0,-3 3 0,-1-3 0,-2-4 4,1-5 1,-3 0 0,0-9 0,0-1-15,0-2 0,1-2 0,7 0 0,-1 0-87,1 0 0,-1-8-36,1-3 0,7-5 1,4-1-144,4-1 138,2 1 1,2-1-1,4 1-260,6-1 210,-4 1 0,7 5 0,-3 1 0,3-1-115,3 2 0,-1-3 0,-1 5 0,-3 0-157,-1 1 0,0 1 1,5 6-1,1 0-20,-1 0 0,-5 0 1,-1 0 433,3 0 0,9 0 0,4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07.796"/>
    </inkml:context>
    <inkml:brush xml:id="br0">
      <inkml:brushProperty name="width" value="0.08571" units="cm"/>
      <inkml:brushProperty name="height" value="0.08571" units="cm"/>
      <inkml:brushProperty name="color" value="#004F8B"/>
    </inkml:brush>
  </inkml:definitions>
  <inkml:trace contextRef="#ctx0" brushRef="#br0">385 53 7671,'-2'-9'-855,"-2"1"906,-2 0 277,1 6 58,5-6-86,-8 1-83,6 5 61,-6-6-123,0 8 0,4 0-13,-7 0 1,5 0 0,-6 0 0,-1 0 21,-3 0 1,-1 8 0,-1 3 0,1 7 43,-1 5 0,-5-2 1,0 10-1,-1 4-22,-1 4 1,4 10 0,-6-3 0,2 5-96,3 1 1,11-1-1,5-3 1,4-1-1,2 1 0,4-11 0,5-4 0,11-6-75,5-6 0,4-1 0,8-5 0,2-3-49,2-6 0,-1-4 0,-5-4-142,0-4 46,-8-4 0,4-7 0,-7 1 0,-3 3-141,-2 1 1,-3 0 0,-4-5 0,-7 0-204,-3-1 1,-2 6-1,-2 3 1,-3-1-364,-7 0 1,-4 6 835,-1-1 0,-1 3 0,1 2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10.267"/>
    </inkml:context>
    <inkml:brush xml:id="br0">
      <inkml:brushProperty name="width" value="0.08571" units="cm"/>
      <inkml:brushProperty name="height" value="0.08571" units="cm"/>
      <inkml:brushProperty name="color" value="#004F8B"/>
    </inkml:brush>
  </inkml:definitions>
  <inkml:trace contextRef="#ctx0" brushRef="#br0">85 175 7671,'-11'0'60,"-1"0"1,6 0 0,-3-2 141,1-4 162,-6 4 55,5-6-228,-1 8 1,4 0 229,12 0-359,4 0 1,17 0 0,8 0 0,11 0 50,11 0 1,12-2 0,15-2 0,7-3-38,8-3 0,-44 4 0,1 0 1,1-1-1,0-1 0,1 1 1,1 0-17,-1 1 0,0 1 1,-4 0-1,1 0 0,0-2 1,0 0-1,-2 2 1,-1-1 26,47-8 1,-14 6-1,-15 1 1,-12 1-54,-9 0 1,-4 0 0,-9 6 0,-1 0-1110,-7 0 782,-15 0 1,-7 0 0,-14 0 0,-9 0-479,-10 0 0,-6 2 0,-2 2 771,0 2 0,-8 7 0,-2-3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11.165"/>
    </inkml:context>
    <inkml:brush xml:id="br0">
      <inkml:brushProperty name="width" value="0.08571" units="cm"/>
      <inkml:brushProperty name="height" value="0.08571" units="cm"/>
      <inkml:brushProperty name="color" value="#004F8B"/>
    </inkml:brush>
  </inkml:definitions>
  <inkml:trace contextRef="#ctx0" brushRef="#br0">192 122 7671,'-12'-9'-2,"3"1"-282,1 0 194,2 6 0,0-8 437,1 5-202,-1 3 1,6-8 104,0 4 0,2-4-110,3-7 0,-1 7 0,8 4 0,2 3 38,1-3 0,8 4 0,3-4 0,-1 4-64,0 2 1,0 0 0,-3 0-1,1 2-25,-2 4 1,1 3 0,-3 11 0,0 3-28,-3 6 1,-4 4 0,1 2-1,-3 0-41,-2 0 1,-3 6 0,-5 0 0,-1-1 29,-5 3 0,-2-6 0,-8 4 106,-1-5-116,3-1 0,-13-7 0,4-3 93,-6 0-104,-4-6 1,-2 7-1,0-11 1,0-1 11,0-3 1,0-5 0,2 4 0,2-2-76,2-4 1,14-4 0,-3-4-38,3-2 0,7-8 1,2 3-1,4-5-209,2-1 0,2-3 1,4-1-1,7-2-157,9 1 0,-1-3 0,6 2 0,0 1 1,1 3 1,-1 3 0,2 3 0,-4 3 173,0 2 1,-3-3 0,5 5 260,-2 2 0,6-6 0,-4 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12.019"/>
    </inkml:context>
    <inkml:brush xml:id="br0">
      <inkml:brushProperty name="width" value="0.08571" units="cm"/>
      <inkml:brushProperty name="height" value="0.08571" units="cm"/>
      <inkml:brushProperty name="color" value="#004F8B"/>
    </inkml:brush>
  </inkml:definitions>
  <inkml:trace contextRef="#ctx0" brushRef="#br0">1 174 7323,'0'-18'-377,"0"1"1,0 5 752,0 0 1,2 3 0,4-3 0,5 6-175,5 4 1,1 2 0,1 0-1,1 0-127,4 0 0,-3 2 1,3 4-1,-3 6-3,-3 3 1,0 3 0,1-1 0,-3 1 1,-3-1 1,2 6 0,-8 1-1,-3-1 10,-1 2 0,-2-6 1,0 5-1,0-5 6,0-1 0,-2-1 0,-3 1 28,-7-1-78,-4 0 1,-1-5-1,-1 0 1,1-1-19,0-1 1,-1 4 0,1-8-166,-1-3 153,8-1 0,-3 0 1,5 2-152,-2 2 0,7-2 1,-3-10 0,6-4 0,6-7 0,5-1-11,5 1 0,3-2 0,2-3 0,3-1 36,-3 2 1,4-5 0,1 1 0,-1 0 46,0 0 0,4-4 0,-6 5 0,1 1 61,1-2 1,-6 3 0,5-5 142,-5 2-70,-2 2 1,-5 11 0,-2 0 0,-1 1 204,1 1-81,-6-5 1,2 13-92,-12-4 0,4 12 0,-6 5 0,1 5 18,-5 1 1,2 1 0,1 1 0,-1 2 2,0 3 1,4 5 0,-3-4-1,1 0-20,4 1 0,-4 3 1,2-6-1,3 0-24,1 2 1,2-5 0,0 3 0,0-3-1,0-3 0,2 0 0,3-1-36,7-4-36,3 3 0,5-13 0,1 4-95,3-4 104,7-2 1,-10-2 0,6-2 0,0-4-42,0-1 1,-5-3-1,3-6 1,-2 1-228,1 0 1,-7 5 0,-5 0 0,-1-1-297,-1-3 1,-2 5 0,-8-1-542,0-2 0,0-1 1092,0-3 0,0 9 0,0 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46.930"/>
    </inkml:context>
    <inkml:brush xml:id="br0">
      <inkml:brushProperty name="width" value="0.08571" units="cm"/>
      <inkml:brushProperty name="height" value="0.08571" units="cm"/>
      <inkml:brushProperty name="color" value="#004F8B"/>
    </inkml:brush>
  </inkml:definitions>
  <inkml:trace contextRef="#ctx0" brushRef="#br0">53 280 7718,'-12'-5'-375,"0"-1"0,9-2 0,-5 4 1433,0-2-750,6 0 1,-6 5-89,8-5-135,0 4 0,2-6 0,4 8 18,6 0 0,-3 0 0,5-2 0,3-2-7,5-2 0,9 1 1,-2 3-1,6-2 19,6-2 1,5-8 0,10 5-1,5-3 3,1 0 1,2 1-1,4-7 1,-4 1-63,-6-1 1,-4 1 0,-3 1 0,-5 3-91,-5 1 1,-4 8 0,-4-4-1,-4 3-150,-6-1 1,-3 0-1,-3 6-661,1 0 51,-9 0 513,-1 0 0,-10 0-712,-4 0 791,-3 0 0,-9 0 0,1 0 202,-1 0 0,-7 8 0,-2 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47.463"/>
    </inkml:context>
    <inkml:brush xml:id="br0">
      <inkml:brushProperty name="width" value="0.08571" units="cm"/>
      <inkml:brushProperty name="height" value="0.08571" units="cm"/>
      <inkml:brushProperty name="color" value="#004F8B"/>
    </inkml:brush>
  </inkml:definitions>
  <inkml:trace contextRef="#ctx0" brushRef="#br0">17 86 7686,'-1'-17'-48,"-5"-1"1,4 6 264,-4 1 1,4 5-61,2-6 1,2 8 6,4-1 1,-4 10 0,4 7-24,-5 4 0,-1 7 0,0 0 253,0-1-319,0 5 1,0 0 0,0 8 116,0 0-147,0 0 0,0 0 0,0 1 0,0 3-128,0 2 0,-1 0 1,-3-6-1,-2 0-171,2 0 1,2-2 0,2-2 0,0-4-225,0-2 0,0-2 0,0-5-972,0-1 1450,0-7 0,8 5 0,1-5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47.669"/>
    </inkml:context>
    <inkml:brush xml:id="br0">
      <inkml:brushProperty name="width" value="0.08571" units="cm"/>
      <inkml:brushProperty name="height" value="0.08571" units="cm"/>
      <inkml:brushProperty name="color" value="#004F8B"/>
    </inkml:brush>
  </inkml:definitions>
  <inkml:trace contextRef="#ctx0" brushRef="#br0">61 122 7686,'-17'-7'-1070,"-1"5"1343,1-4 0,9-2 0,8 2 1,10 2 22,5 2 1,10 2-1,4-2 1,6-1-192,6-3 0,-2-2 0,6 4 0,-1-4-222,1-1 1,-6 5 0,1-2-799,-3 4 444,6-6 471,-14 6 0,12-13 0,-14 5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48.286"/>
    </inkml:context>
    <inkml:brush xml:id="br0">
      <inkml:brushProperty name="width" value="0.08571" units="cm"/>
      <inkml:brushProperty name="height" value="0.08571" units="cm"/>
      <inkml:brushProperty name="color" value="#004F8B"/>
    </inkml:brush>
  </inkml:definitions>
  <inkml:trace contextRef="#ctx0" brushRef="#br0">0 36 7713,'0'-18'77,"0"8"471,0 3-260,0 7 1,0 2-125,0 3 1,0-1 0,0 8 0,2 2-40,4 1 0,-2 4 0,7 3 0,1 1-135,-2-2 0,3-1 0,-5-1 0,0 3 2,0 1 0,-1 0 0,-3-5 0,2-1 51,-2 1 1,4-7 0,-2 1 87,-3 1 0,-1-3 129,-2 2-337,0-8 116,0-4 0,2-10 0,2-7-78,2-1-3,0 1 1,0-1 0,1 1 0,3-3 3,4-3 0,1 2 1,3-7-1,-1 3 29,1 4 0,-1 1 0,1 3 0,-1 1 21,1 5 1,-1-3 10,0 8 1,-5 1 0,-2 7-1,-2 3 3,-5 7 1,-1 4 0,-2 1 0,0 0-24,0 1 0,0-1 1,0 1-332,0-1 225,0 1 1,0 1 0,0 3-709,0 1 555,0-8 1,0 1 0,0-4-619,0 3 424,8 3 1,-4-1 449,8 0 0,-1-7 0,7 6 0,-1-7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48.795"/>
    </inkml:context>
    <inkml:brush xml:id="br0">
      <inkml:brushProperty name="width" value="0.08571" units="cm"/>
      <inkml:brushProperty name="height" value="0.08571" units="cm"/>
      <inkml:brushProperty name="color" value="#004F8B"/>
    </inkml:brush>
  </inkml:definitions>
  <inkml:trace contextRef="#ctx0" brushRef="#br0">18 122 7165,'-2'-17'0,"-2"-1"-759,-2 1 673,0-1 1,6 7 518,0-1 175,0 1-242,8 1 0,-4 2-157,7 8 1,-1 8 0,4 3-1,-5 5 12,-1 1 1,0 7 0,-4 1-1,2 2-46,-3 4 0,1-4 1,0 2-1,2 3-58,-2 1 0,-2-4 1,-2 0-1,0 2-96,0 2 1,0-4-1,0-2 1,0 0-9,0 0 1,0-5 0,0 1 0,2-4-53,4-1 1,-4-6 0,3-1 0,-3 3 0,0-6-145,4-3 1,4-3-320,7-2 211,-7-7 1,5 3 0,-3-6-182,4 2 0,1-5 0,1 1 145,-1-4 0,-1 5 1,-3 1-1,-3 0 327,-2 1 0,3 3 0,-5-6 0,8 1 0,-5-7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6:07.489"/>
    </inkml:context>
    <inkml:brush xml:id="br0">
      <inkml:brushProperty name="width" value="0.17143" units="cm"/>
      <inkml:brushProperty name="height" value="0.17143" units="cm"/>
    </inkml:brush>
  </inkml:definitions>
  <inkml:trace contextRef="#ctx0" brushRef="#br0">70 1555 7108,'10'2'404,"-4"4"-154,-4-4-68,-2 6-14,7-8 21,-5 0 1224,6 0-1429,-8-8 70,0 6 0,0-8 22,0 4-22,0 5-21,0-7-13,0 0 0,0 4 0,-2-6-6,-4 3 1,4-1 0,-4 2-12,5-6 0,1 3 0,0-3 1,0-2 1,0-1 0,0-2 0,-2 1-5,-4 4 0,4-3 0,-4 3 0,4-3-1,2-3 0,0-1 0,0-3 1,0-1-2,0 2 0,-2 1 0,-2 3 0,-2-1-2,3 1 1,1-2 0,2-3-2,0-1 4,0 0 1,-2 5 0,-2 1 0,-2-1 0,0 1 0,6-1 4,0 1 4,0-1 0,0 7 0,0-1 0,0-1 27,0-3 1,0-1-1,0-1-17,0 1 0,-6-1 0,1 1 1,1-1-6,2 1 1,2-1-1,0 1-22,0-1 1,0 1 0,0-1 0,0 1-33,0 0 1,0-1 0,0 1 0,0-1 14,0 1 0,0-7 0,0 1 0,0 2 15,0 1 0,0 3 0,0-1 0,0 1 11,0 0 1,0-1-1,0 1 20,0-1 1,-2 1 0,-2-1 18,-2 1 1,0-1-34,6 1 0,0-1 0,0 1-2,0-1 0,0 7 0,0-1-8,0-1 1,0-3-1,0-1 1,0-1 3,0 1 1,0 5 2,0 0 5,0 8-2,0-11 18,0 13 141,0-6-104,0 0-43,0 7-66,0-7 72,8 8-23,-6 0 1,6 0-1,-8 8-2,0-7 27,7 7-17,-5-8 1,14 6-4,-4 0-13,-5 0 10,9-6 0,-12 0-12,7 0 9,-7 0 1,12 0-6,-5 0 1,5 0 1,1 0 0,1 2-7,-1 3 0,1-3 0,-1 4 2,1-4 1,-1-2-1,1 0 1,-1 0-20,1 0 1,-1 0-1,2 0-2,5 0 1,1 0 0,4 0 6,-6 0 0,3 0 1,-3 0-1,-2 0 1,-1 0 0,-3 0 35,1 0-23,-9 0 0,7-6 0,-5 1 48,5 1-40,-6 2 1,5 2-1,-3 0 5,3 0 1,3-2-1,-1-2-1,1-2 0,-1 0 0,1 6 0,-1 0-2,1 0 0,-1 0 0,1 0 1,-1-2-2,0-4 0,1 5 0,-1-5 0,1 4 0,-1 2 0,7 0 0,-1 0 0,-2 0 0,-1 0 0,-1-2 0,2-2 0,3-2 0,-3 2 0,-2 2 0,-1 2 0,-1 0 0,1 0 0,-1 0 0,1 0 0,-1 0 0,1 0 0,-1 0 12,1 0-11,-1 0 0,-5-6 1,-1 1-1,3 1 1,1 2 0,-3 2 1,0 0-2,1 0 0,3 0 3,1 0 0,1 0 0,-1 0 2,1 0 0,-1 0 13,1 0 1,-1 0 0,1 0-7,-1 0 1,0 0 0,1 0-20,-1 0 11,-7-8 0,6 6 0,-5-4-17,5 4 14,-7 2 0,7 0 0,-4 0-2,3 0 0,3 0 0,-1 0-3,1 0 1,-7 0 0,1 0 38,1 0 1,-3 0 87,2 0-35,-8 0 4,3 0-917,-7 0 0,-7-7 0,-3-3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49.214"/>
    </inkml:context>
    <inkml:brush xml:id="br0">
      <inkml:brushProperty name="width" value="0.08571" units="cm"/>
      <inkml:brushProperty name="height" value="0.08571" units="cm"/>
      <inkml:brushProperty name="color" value="#004F8B"/>
    </inkml:brush>
  </inkml:definitions>
  <inkml:trace contextRef="#ctx0" brushRef="#br0">53 71 7747,'-16'-12'277,"5"0"1,1 8-503,4-1 86,4-5 511,-6 8-320,8-6 1,8 8-1,6 0 1,5 0-78,4 0 0,8-2 1,-1-2-1,5-2-73,5 3 1,-3 1 0,4 2 97,-4 0 0,5 0 0,3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49.705"/>
    </inkml:context>
    <inkml:brush xml:id="br0">
      <inkml:brushProperty name="width" value="0.08571" units="cm"/>
      <inkml:brushProperty name="height" value="0.08571" units="cm"/>
      <inkml:brushProperty name="color" value="#004F8B"/>
    </inkml:brush>
  </inkml:definitions>
  <inkml:trace contextRef="#ctx0" brushRef="#br0">18 278 7683,'0'-17'80,"0"5"1,2 2-28,4 2 1,4 3 0,7 5-45,1 0 0,-1 0 1,0 0-59,1 0 0,-1 0 0,1 0-231,-1 0 178,1 0 1,-1 0 26,1 0 0,-3-8 82,-3-4 2,-4 4 1,-8-7 0,0 3 34,0-3 0,-6 3 1,-2 0-1,-2-1 52,-3-3 1,3 1 0,0 1 0,1 3-7,-1-3 1,4 4 0,-6 1-18,-1 1 0,3-4 1,-1 6 29,-3 2 1,-2 4 0,1 6 19,3 6 0,-1 3 0,5 3 0,0 1 0,0 5 1,1-3 0,3 8 233,-2 2-291,0-6 0,4 8 0,-2-5 0,-2 1 59,3 0 1,1 0-1,2 4 1,0-4-19,0-6 0,5-1 0,3-1 0,2 0-47,4-5 1,1-1 0,3-9 0,-1-2-188,0-2 1,7-2 0,1 0 0,0-2-166,0-4 0,5 2 1,-7-7-1,-2-1-486,-1 2 778,-11-5 0,7 5 0,-7-7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51.055"/>
    </inkml:context>
    <inkml:brush xml:id="br0">
      <inkml:brushProperty name="width" value="0.08571" units="cm"/>
      <inkml:brushProperty name="height" value="0.08571" units="cm"/>
      <inkml:brushProperty name="color" value="#004F8B"/>
    </inkml:brush>
  </inkml:definitions>
  <inkml:trace contextRef="#ctx0" brushRef="#br0">402 297 7679,'0'-17'-613,"-2"7"1,-2 2 520,-2 0 1,0 4 418,6-7-153,0 7 1,0-6 144,0 4 157,0 4-42,0-13-115,0 13-58,0-6-30,0 8 13,0 0-184,-8 0 0,5 2 0,-9 2 36,-2 2 1,5 2-77,-3-3 14,0 5 1,1 0 0,1-2-30,2-1 39,-5-5 1,9 12-37,-8-8 40,8 7 0,-5-9 0,5 8 11,-2 1 0,-2-3 1,4 2-10,-2 1 1,1-3-3,5 2 1,0-1 48,0 7 0,0-7-56,0 1 1,2-8-1,3 2 5,7-4 1,-2-2-125,1 0 107,1 0 0,0 0-135,-1 0 118,1 0 0,5-8-240,1-4 213,-8 5 1,5-9-1,-5 4-12,-1-3 0,1 3 1,-6 1 67,2-3 0,2 0 0,-4 1 254,1 1-135,1 8 0,-6 0 0,0 14 1,0 8 0,0 11 0,-2 0 0,-2 4 81,-1 2 1,-1 7 0,4 7 351,-4 7-507,4 6 1,-6 2 0,6 0 43,-4 2-75,5-5 1,-7 5 0,6-10 0,-2-4-24,-2-3 1,-2-10 0,3-1-1,-5-5-29,0-4 0,-5-13 0,3 1 0,-4-3-77,-1-4 1,-2-3 0,-3-7 0,-1 0-46,2 0 1,-5 0 0,3-1-1,2-5-40,1-6 1,-1-3 0,2-3 0,3-1-99,1-5 0,7 3 1,2-6-1,4 2 55,2 3 0,0 1 0,0 0 155,0-3-40,8 1 1,1 6-1,9-1 33,-1 1 42,9-9 1,-5 7 0,8-6-1,2 0-29,2-5 1,2 3-1,0-4 1,0-4-1,0-4 0,0-7 0,2 3 0,1-1 4,3-5 0,0-1 1,-6-3-1,0 3 30,0 3 0,-6-1 0,-2 7 0,-4 2 36,-7 2 1,-1 10 0,-9 4 0,-2 3 98,-2 3 1,-4-4-1,-4 1 1,-5 5-10,-5-1 0,4 8 0,1 1 1,-3 1-33,-1 0 0,3 0-10,0 6-16,1 0 1,1 8-94,4 4-6,4 3 0,2 3 0,0-1 0,2 0 16,4 1 1,4-3 0,7-1-1,1-2 6,-1 1 0,1 1 0,-1-1 1,1-3 16,-1-2 0,0 4 1,1-5 8,-1 3 1,1 0 0,-3 3 15,-3-1 1,2 0 27,-9 5 1,-5 1-1,-7-1 117,-3 0-115,-2-7 1,-5 6-1,1-5 1,3 5 15,1 1 0,2-5 0,-3 0 172,1 1-217,8 3 1,-3-5-1,7 1 1,1 0-7,5-3 1,4 1 0,7-6 0,3 2-237,3-2 1,-2-2-1,9-2 1,1 0-199,2 0 1,0-6 0,-2 0-1,-4 0-522,-2-2 934,-2 6 0,-5-13 0,-1 5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51.950"/>
    </inkml:context>
    <inkml:brush xml:id="br0">
      <inkml:brushProperty name="width" value="0.08571" units="cm"/>
      <inkml:brushProperty name="height" value="0.08571" units="cm"/>
      <inkml:brushProperty name="color" value="#004F8B"/>
    </inkml:brush>
  </inkml:definitions>
  <inkml:trace contextRef="#ctx0" brushRef="#br0">193 707 7534,'0'-17'-233,"0"-1"0,0 1 90,0-1 0,0 7 1,0-1 330,0-2 0,0 5 1,2-1 71,3 2 1,-3 0-60,4 3 0,-2-3 0,0-6 372,2 3-305,0 7 1,-8-10-81,-4 8 1,-4 0 0,-7 6-34,-1 0 0,1 2 1,-1 2-1,1 4-43,-1 2 0,1 7 0,-1 7 0,1-3-100,0-2 1,5 5 0,2-1-1,2-2-44,5-1 1,1-3-1,2 1 1,0-1-30,0 0 0,0-5 1,2-2-1,3-2-60,7-5 1,4-1 0,3-2 0,2 0 10,3 0 0,-1-5 0,-6-3 1,1 0 42,-1 0 0,1-3 0,-3 3 0,-1 0 24,-3 0 0,-5 1 109,6 1 27,-8 4 0,5-6 416,-3 8-226,-4 0-207,6 8 0,-8-4 1,0 7-1,2 1 12,4-2 0,-2 5-124,7-3 0,1 1 0,5-1 0,-1-4-42,-4 0 0,3-6 0,-3 3 0,3-3 17,3-2 0,-7 0 1,1-2-1,2-2 35,1-1 0,3-9 0,-1 2 51,1-3 0,-3-3 0,-1-1 0,-3-2 2,3-3 1,-4-7-1,-1 2-187,-1-4 160,6-2 1,-11-7 0,7-3-157,-2 0 99,-2-5 1,-4 5 0,2-7 0,1 1 33,-1 5 1,-2 3 0,-2 8 0,0 2 180,0 4 0,0 4 169,0 7 0,0 11-141,0 7 0,0 9 0,0 15 0,0 3-10,0 0 1,0 12 0,0-4 26,0 2-133,0 0 1,0 3 0,0 3 0,0 2-17,0 3 0,0-3 0,0-1-228,0-1 133,0-2 1,0-6 0,0 0-1,0 0-166,0 0 0,0-8 0,0-4 0,0-4-632,0-1 1,0-7-1562,0 1 1737,0-8 0,0 2 663,0-12 0,8-4 0,2-7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52.280"/>
    </inkml:context>
    <inkml:brush xml:id="br0">
      <inkml:brushProperty name="width" value="0.08571" units="cm"/>
      <inkml:brushProperty name="height" value="0.08571" units="cm"/>
      <inkml:brushProperty name="color" value="#004F8B"/>
    </inkml:brush>
  </inkml:definitions>
  <inkml:trace contextRef="#ctx0" brushRef="#br0">70 70 7199,'-12'-6'0,"1"-1"-611,-3-3 1,1-2 1212,1-5-355,4 7 1,16 2 0,4 8 0,5 0-162,6 0 0,-1 0 0,7 0 0,0 0-218,-2 0 1,4 0 0,-6 0 0,1 0-265,-1 0 1,4 0 0,-6 0 395,-1 0 0,5 0 0,0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52.758"/>
    </inkml:context>
    <inkml:brush xml:id="br0">
      <inkml:brushProperty name="width" value="0.08571" units="cm"/>
      <inkml:brushProperty name="height" value="0.08571" units="cm"/>
      <inkml:brushProperty name="color" value="#004F8B"/>
    </inkml:brush>
  </inkml:definitions>
  <inkml:trace contextRef="#ctx0" brushRef="#br0">0 193 6995,'18'0'-266,"-1"0"82,1 0 1,-1 0 0,1 0 235,-1 0 1,1 0-1,-1 0 182,0 0-227,1 0 0,-1 0 0,1 0 0,-1 0-5,1 0 0,-7 0 0,1-2-36,2-4 1,-7 2 0,-1-7 19,-4-3 1,-2-1 0,0-3 1,0 1 0,-2 5 0,-2 0 0,-3 1 14,-3 1 0,0-5 1,-3 5-1,1 0 40,-2 4 1,5-1-1,-3 1 1,-2 2 65,-1 2 1,3 2-1,1 0 1,-3 0-6,-1 0 1,3 2-1,0 4 1,-1 5 83,-3 5 1,4 1 0,3 3-1,-1 1-48,0 2 0,6 8 0,-1-1 0,3 3-6,2 1 1,0 1-1,0-2 1,0-2-9,0-1 1,7-3-1,5 2 1,6-6 7,5-3 0,-2-5 0,6-1 0,1-5-28,-1-1 1,2-2 0,6-6-1,0 0-180,0 0 1,-6-2 0,-2-2-1,-2-4-185,-4-1 0,-3 3 1,-4-4-1,-5 0-1742,-1 1 2002,-2 5 0,-6-12 0,0 7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58.929"/>
    </inkml:context>
    <inkml:brush xml:id="br0">
      <inkml:brushProperty name="width" value="0.08571" units="cm"/>
      <inkml:brushProperty name="height" value="0.08571" units="cm"/>
      <inkml:brushProperty name="color" value="#004F8B"/>
    </inkml:brush>
  </inkml:definitions>
  <inkml:trace contextRef="#ctx0" brushRef="#br0">18 71 8416,'0'-12'132,"0"0"0,2 8 0,1-3-19,3-1 0,8 6 69,-3-4-140,-3-3 1,8 7 0,-5-4 0,7 4 37,5 2 0,-3 0 1,3 0-1,-2 0-1,2 0 0,-3 2 0,5 4 0,-2 5-15,1 5 0,-1 1 1,-8 1-1,-1-1 9,-2 1 0,-3 5 0,3 2 0,-6 2-11,-4 4 1,-2-4 0,0 1-1,0-1 9,0 0 0,-2 0 0,-4 4 1,-6-4-13,-3-1 1,1-1-1,-1-4 1,-5 2 7,1-1 0,-2-5 0,-1-3-39,-1-3 13,0 1 0,-1 0 1,-1-3 48,-2-1-76,6-2 0,-5-6 1,9 0-1,0 0-15,-1 0 1,6 0-1,3-2-47,1-4 0,2-3 0,6-9-93,0 1 0,8-1 0,4 1 0,3-1 38,3 1 0,-1-1 1,0 1-1,1 1-23,-1 5 0,1-5 0,-1 6 0,-1-1-42,-5-1 1,5 8-1,-6-3 1,1 1-456,1 0 1,-6 0 166,5 6 1,-7 8-1,2 3 136,-4 5 1,-2 1 0,0 1 319,0-1 0,0 1 0,0-1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6:59.614"/>
    </inkml:context>
    <inkml:brush xml:id="br0">
      <inkml:brushProperty name="width" value="0.08571" units="cm"/>
      <inkml:brushProperty name="height" value="0.08571" units="cm"/>
      <inkml:brushProperty name="color" value="#004F8B"/>
    </inkml:brush>
  </inkml:definitions>
  <inkml:trace contextRef="#ctx0" brushRef="#br0">1 253 7708,'0'-10'-830,"0"1"938,0 3 1,0 2 506,0-8-81,0 8-264,0-3 0,8 7-77,3 0 0,-3 2 1,0 2 175,0 1-289,-6 9 0,11-4 0,-5 7 1,0 3 54,-1 3 1,5-4 0,-4 6 0,0-1-45,-1-1 1,5 2-1,-4-3 1,-1 3-37,1 2 1,0-6 0,-4 3-1,2-5-11,-2-2 1,3-5-1,-1 0 1,0-1 56,2-1 86,-6-2-188,13-8 0,-11-8 0,6-4-146,-2-3 169,-3-3 1,1 7-1,2-3-130,2-5 85,-6 1 0,5-9 1,-5 6-1,4-4-56,2-3 1,-1 1 0,5-4 0,-4 2 1,-3-2 1,5 0 0,-4-2 0,0 2-87,-1 0 1,5-4 0,-6 12 0,-2 1-197,-2 3 0,-2 2 0,0-1-746,0 1 1,0 9 1104,0 8 0,7 8 0,3 9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0.264"/>
    </inkml:context>
    <inkml:brush xml:id="br0">
      <inkml:brushProperty name="width" value="0.08571" units="cm"/>
      <inkml:brushProperty name="height" value="0.08571" units="cm"/>
      <inkml:brushProperty name="color" value="#004F8B"/>
    </inkml:brush>
  </inkml:definitions>
  <inkml:trace contextRef="#ctx0" brushRef="#br0">175 253 7695,'0'-12'-859,"0"0"0,2 8 1180,3-1 68,-3 3-249,6-6 0,-6 4 173,4-8-126,-4 9 1,8-11 46,-5 8 0,-3-7-92,4 1 1,-4 2 0,-2-1-1,0-3 1,0 4 0,0-1-27,0-3 0,0-1 1,0-3-72,0 1 0,-2 5 12,-4 0 1,-3 10 17,-9 2 1,7 8 0,1 12 0,0 3-9,0 6 0,5 12 0,-5 3 1,0 3-13,1-1 0,5 3 1,-4 7-1,2 4 7,0 3 1,0-7 0,6 2-1,-2-4-51,-3-1 0,3-9 0,-4-3 0,4-6-132,2-6 0,-6-4 0,0-7 0,2-1-324,2 1 0,-3-7-560,-1 1 229,-8-8 63,12 11 438,-5-13 1,5 6 274,-4-8 0,4-8 0,-6-1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0.486"/>
    </inkml:context>
    <inkml:brush xml:id="br0">
      <inkml:brushProperty name="width" value="0.08571" units="cm"/>
      <inkml:brushProperty name="height" value="0.08571" units="cm"/>
      <inkml:brushProperty name="color" value="#004F8B"/>
    </inkml:brush>
  </inkml:definitions>
  <inkml:trace contextRef="#ctx0" brushRef="#br0">53 122 7686,'-8'-17'0,"-2"-1"0,-1 1-175,-1-1 657,8 1-339,-3 7 1,14 1-1,5 5 1,5-2-87,7 2 1,3 2 0,8 2 0,2 0-329,3 0 0,-1 0 0,6 0 0,-2 0-539,-5 0 810,7 0 0,-8 0 0,6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6:08.814"/>
    </inkml:context>
    <inkml:brush xml:id="br0">
      <inkml:brushProperty name="width" value="0.17143" units="cm"/>
      <inkml:brushProperty name="height" value="0.17143" units="cm"/>
    </inkml:brush>
  </inkml:definitions>
  <inkml:trace contextRef="#ctx0" brushRef="#br0">1 1 6314,'0'10'345,"0"-3"1198,0-7-1433,0 8 0,0 2 1,0 7-31,0 1 1,0-7 0,0 1 0,0 2 16,0 1 0,2 5 0,2 1 14,2 2-62,-1 1 1,-5-7-1,0 2 15,0 5-27,0-5 0,0 6 0,0-7 0,2-1 1,4 1 0,-4-1 0,4 1 1,-4-1-44,-2 1 0,0-1 0,0 0 0,0 1 1,6-6-1,-1-1-6,-1 3 0,-2-4-14,-2 1 1,2-7 0,2 4-7,2 0-62,0-7 86,-6 7-382,0-8 349,0-15 21,0 11 1,0-14 53,0 13-30,0 3 0,0-8 27,0 4-18,0 4 367,0-6-277,-8 8-100,6 0-109,-6 0-257,8 8 22,0-6-523,0 6 128,0 0 735,0-6 0,0 13 0,0-5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1.379"/>
    </inkml:context>
    <inkml:brush xml:id="br0">
      <inkml:brushProperty name="width" value="0.08571" units="cm"/>
      <inkml:brushProperty name="height" value="0.08571" units="cm"/>
      <inkml:brushProperty name="color" value="#004F8B"/>
    </inkml:brush>
  </inkml:definitions>
  <inkml:trace contextRef="#ctx0" brushRef="#br0">0 350 7065,'0'-18'-117,"2"6"354,4 1 0,-2 5 0,8-4-21,1 3 0,-3-5 0,0 4 37,-3-2-180,7 7 1,-4-7-1,5 4 118,-3-6-145,3-3 0,-7 3 0,6 1 0,-5-3 6,-1-2 0,4-1 0,-6 0 1,-2-1-13,-2 1 0,-2-1 0,0 1-57,0-1 0,0 7 0,-2 1 0,-4 2 90,-6 4 1,2 2 0,-1 2-43,-3 0 0,1 2 0,1 4 0,4 6-11,0 3 1,7-3 0,-5-1-1,6 3-15,6 2 1,-3 1-1,9 1-125,2-1 125,1 0 0,-3 1 1,-1-1-1,3-1-20,2-4 0,1 1 0,0-5 0,1 0 19,-1-1 1,-5 5 0,0-6 0,-1 0 44,-1 1 1,-2-3 70,-8 8 0,-2-8-31,-4 2 0,-4 1 0,-7-1-28,-1-2 1,1 4 0,1 0-30,5 1 1,1-3-28,4 6 1,4-1-73,-4 7 87,5-8 0,8-1-83,5-3 64,3-4 0,3 6 0,-1-8 1,1 0-11,-1 0 0,1 0 0,1-2 1,3-4-7,1-6 0,0 3 0,-5-3 0,-1-1 9,1-3 1,-1 4-1,0 1 1,1-3-29,-1-1 1,-1-3 0,-3 1 0,-1-1 16,2 1 1,-1-1 0,1 3-1,-4 1 27,-3 3 1,-1 5 0,-4-4 282,4 2-173,-4 2 0,6 14 0,-8 4 0,0 3-2,0 3 0,0-1 0,0 1 222,0-1-289,0 1 1,0 5-1,0 0 1,0-1 29,0-3 0,7-2 0,3 1-45,0-1 0,5-7 0,-3-4-35,3-4 1,3-2 0,-1 0 0,1 0-56,-1 0 1,-1-8 0,-3-4 0,-1-3-165,2-3 0,-7-1 0,-1-2 0,-2-3 42,2 3 0,-4-4 0,4 0 0,-6-1 11,-6 1 1,-4-4 0,-7 6-148,-1 1 237,1-5 1,-6 10 0,-3-3-204,-1 7-2,6 1 1,-4 2-92,7 5 0,3 5 1,3 5-1,8 7 4,8 4 1,6 7-1,9 0 367,4-1 0,4 5 0,8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2.232"/>
    </inkml:context>
    <inkml:brush xml:id="br0">
      <inkml:brushProperty name="width" value="0.08571" units="cm"/>
      <inkml:brushProperty name="height" value="0.08571" units="cm"/>
      <inkml:brushProperty name="color" value="#004F8B"/>
    </inkml:brush>
  </inkml:definitions>
  <inkml:trace contextRef="#ctx0" brushRef="#br0">1 88 7637,'10'-8'-629,"-5"-3"0,-3 1 661,-2-2 0,2 8 596,4-1 1,-2 3-1,6 4-188,-3 3 1,7 5 0,-4 8-239,-1-1 1,5 1-1,-6-1 1,-1 0-63,1 1 0,0-1 0,-4 1 0,2-1-110,-2 1 1,3-1 0,-1 1-95,-2-1 1,4 1-1,-2-1-212,-2 1 328,-3-9-128,-1-1 92,0-8 0,0-2-69,0-4 46,0 4 0,0-13 1,0 3-42,0-3 0,2-3 0,2 1-37,2-1 0,8 1 0,-5-1 0,3 1-19,0-1 0,-1 7 1,9-1-1,1-1 59,2-3 0,1 0 0,-7 3 0,1 3 115,-1 2 0,0 3 1,1 5-1,-1 0 115,1 0 0,-6 0 0,-1 2-31,3 3 1,-6-1-1,-1 8 119,1 1-185,-6-5 1,6 8 51,-8-5-88,0 5 0,0 1 0,0 1 65,0-1 0,0-5 116,0 0-118,0-1 0,0 1 58,0 0-173,0-9 1,0 3 17,0-12 1,2 3-1,2-9-49,1-2 1,9 1 0,-4-1 0,1 2-34,1-1 0,-2-3 1,3-1-1,-1 1 33,1 5 1,9-5 0,1 5 0,-2-5 31,-1-1 1,-3-1-1,1 3 1,-1 1 55,1 2 0,-1 8 0,1-1 150,-1 3 0,-5 4 1,-3 3-36,-1 7 1,-2 4 0,-6 1 0,0 1-57,0-1 1,0 6 0,0 3 0,0-1-74,0 0 1,0-2 0,0-3-1,0 1-160,0 2 1,0 1 0,2-7-469,4 1 0,-2-7-1157,7 1 1228,1-1 1,5-1 0,1-4-1046,-1-4 1559,1-2 0,7 0 0,2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3.670"/>
    </inkml:context>
    <inkml:brush xml:id="br0">
      <inkml:brushProperty name="width" value="0.08571" units="cm"/>
      <inkml:brushProperty name="height" value="0.08571" units="cm"/>
      <inkml:brushProperty name="color" value="#004F8B"/>
    </inkml:brush>
  </inkml:definitions>
  <inkml:trace contextRef="#ctx0" brushRef="#br0">1 245 7675,'0'-17'-195,"0"5"241,0 1 51,0-1 253,0-6 129,0 9-36,0 1-327,0 8 1,0 2 288,0 4-271,0-4 1,0 13-1,0-3 1,0 3 29,0 3 1,0 1 0,0 3-1,0 1-49,0-2 1,0 1 0,0-1 0,0 4-114,0 2 0,0-5 1,2 1-1,1-4-42,3-1 1,8-1-1,-4 1 1,1-3-40,1-3 0,-1 2 1,7-9 8,-1-1 1,-5-2 0,-2-4 0,-1-4-47,1-5 1,0-5-1,3-3 1,-3-3 27,-2-1 0,0-6 1,-4 4 2,1-2 61,1-2 0,-4-6 0,2 0 0,2 0 25,-2 0 1,-4 0-1,-6 0 1,-6 0 10,-3 0 0,-3 8 1,1 6-1,-3 5-75,-3 4 0,4 9 0,-5-3-204,5 4 1,7 4 0,3 6 0,1 7-35,4 6 0,10 5 1,5-5-1,7 2-764,5-1 1065,-3-3 0,13 6 0,-6 2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4.260"/>
    </inkml:context>
    <inkml:brush xml:id="br0">
      <inkml:brushProperty name="width" value="0.08571" units="cm"/>
      <inkml:brushProperty name="height" value="0.08571" units="cm"/>
      <inkml:brushProperty name="color" value="#004F8B"/>
    </inkml:brush>
  </inkml:definitions>
  <inkml:trace contextRef="#ctx0" brushRef="#br0">0 88 7676,'0'-17'41,"0"5"0,0 0-111,0-1 0,0 3 376,0-2 19,0 8 0,2-3 17,4 7 0,-4 2 77,4 3-275,-4 5 0,3 8 1,1-1-1,-2 3 56,-2 3 1,-2-2 0,0 6 0,0 0-36,0 1 0,0 1 0,0 4 0,0-2-32,0-2 1,0-6-1,0 6 1,2 0-70,4-1 0,-4 3 1,4-8-1,-4-2-59,-2-1 1,0-3 0,1 1-1,3-1-71,2 1 1,2-3 0,-4-1 14,2-3 0,7-7 0,-1 2-214,3-4 1,3-2-376,-1 0 405,1 0 0,-1-2 1,1-2-1,-3-4-218,-3-1 1,3-1 0,-3-4 0,4 3-27,1-3 0,-5 4 0,-1-1 289,3-3 0,-1-1 0,1-1 0,-4 3 190,-2 1 0,-1 6 0,-1-6 0,-4 1 0,6-7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4.630"/>
    </inkml:context>
    <inkml:brush xml:id="br0">
      <inkml:brushProperty name="width" value="0.08571" units="cm"/>
      <inkml:brushProperty name="height" value="0.08571" units="cm"/>
      <inkml:brushProperty name="color" value="#004F8B"/>
    </inkml:brush>
  </inkml:definitions>
  <inkml:trace contextRef="#ctx0" brushRef="#br0">35 88 7748,'-6'-12'-267,"0"1"0,-5 5 710,5-6 1,0 6 0,8-3-217,4 1 0,-2 2 1,7 6-1,5 0-199,5 0 1,1 0 0,7 0-394,2 0 290,2 0 0,2 0 0,0 0-963,-1 0 723,1 0 0,0 0 0,-2 0 315,-4 0 0,4-8 0,-5-1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5.114"/>
    </inkml:context>
    <inkml:brush xml:id="br0">
      <inkml:brushProperty name="width" value="0.08571" units="cm"/>
      <inkml:brushProperty name="height" value="0.08571" units="cm"/>
      <inkml:brushProperty name="color" value="#004F8B"/>
    </inkml:brush>
  </inkml:definitions>
  <inkml:trace contextRef="#ctx0" brushRef="#br0">1 156 7352,'0'-11'-933,"2"1"1272,4 2 1,-4 0 187,4 2 1,-3-1-160,3-5 0,-4 2 344,4 5-202,-4 3-333,6 2 0,-6 3 1,3 9 193,-3 2-264,-2-7 0,0 15 0,0-5 0,0 3 7,0-1 0,0-1 1,0 1-1,0 2-145,0 3 1,0-1 0,0-6-1,2-1-109,4-4 0,-2 3 0,8-5 46,1-1 1,3 5 0,1-8 0,1-2 4,-1-2 0,-5-10 0,-1-2 1,3-1 14,2-1 1,1 0 0,-1-7 0,-5-2-50,-5-3 0,2-1 1,-2 4-1,-3-5 1,-1-1 1,-4 4-1,-3-4-66,-7 2 93,-11 1 1,3 7 0,-5-1 0,2 3-158,0 3 0,-1 4 0,7 7 0,-1-3-89,1-2 0,7 2 0,4 10 0,4 5 341,2 5 0,8 1 0,2 1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5.718"/>
    </inkml:context>
    <inkml:brush xml:id="br0">
      <inkml:brushProperty name="width" value="0.08571" units="cm"/>
      <inkml:brushProperty name="height" value="0.08571" units="cm"/>
      <inkml:brushProperty name="color" value="#004F8B"/>
    </inkml:brush>
  </inkml:definitions>
  <inkml:trace contextRef="#ctx0" brushRef="#br0">0 462 7680,'0'-17'0,"0"-1"-32,0 1 1,0-1 163,0 1 1,2 7-1,2 2 337,2 0 0,8 6 0,-3-3-151,5 3 1,1 2 0,1 2-109,-1 3 1,-1-1 0,-3 6-1,-1 0-10,2-1 1,1 3 0,1 6 0,-3-1-22,-1 1 0,-2 1 0,3 2 0,-1 3-75,1-3 0,-3-2 1,0 1-1,-1 1 36,1 2 0,-4 1 0,4-7-67,-3 1-48,-1-9 1,0 7-41,0-5-71,0 5 33,2-6 34,-7-3 1,13-14 0,-8-5-4,-2-4 1,0 5 0,-1-1 0,3-1 7,-2-3 1,0-3 0,0-3 0,4-3 10,1-2 1,-3-2-1,4-6 1,0-2 1,-1-4 1,3 2 0,5-7-135,1-3 134,7-1 0,-5 5 0,3 5-153,-4 3 60,-1 10 1,-3-5-453,-3 9-485,-4 8 531,-1-1 0,-5 22 1,4 0-1,-4 9-646,-2 9 1146,8 3 0,2 8 0,7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7.887"/>
    </inkml:context>
    <inkml:brush xml:id="br0">
      <inkml:brushProperty name="width" value="0.08571" units="cm"/>
      <inkml:brushProperty name="height" value="0.08571" units="cm"/>
      <inkml:brushProperty name="color" value="#004F8B"/>
    </inkml:brush>
  </inkml:definitions>
  <inkml:trace contextRef="#ctx0" brushRef="#br0">540 891 7561,'0'-17'68,"-5"5"31,-1 0 0,0 7 0,4-5 110,-4 2 0,4 0 1,-6 3 8,1-7 0,5 2 0,-6 0 0,2 1 28,0-1 1,-7 4-1,3-5 1,-2-3-85,1-2 1,-1-1 0,-3 0 0,1-1-116,2 1 0,1-3 0,-7-1 0,1-2-131,-1 1 0,1-5 0,1-2 0,3-2-6,1 2 0,8-4 0,-2 4 0,5-6-27,1-6 1,1 8 0,3-4 0,4 2 26,2 4 0,3 0 1,9-2-1,1 4 63,-2 6 1,1 5-1,-1 5 150,2 1-144,1 8 0,-7-4 0,1 8 13,-1 0 1,-5 8 0,-3 4 0,-1 5 14,-4 7 1,-4 3-1,-6 8 1,-5 0-5,-5 0 0,-7 5 0,-3 1 0,-1 0 54,-4 1 0,4-5 0,-2 4 0,-2-4 36,-2-2 0,-2 0 0,0-2 0,-2-2 16,-4-2 0,12-8 0,0 3 0,8-5 29,3-2 1,9 1-68,3-1 1,6-7 0,6-4-1,7-4-4,9-2 1,-1 0-1,8 0-65,2 0 22,2 0 0,2-8 0,0-4 1,0-1-83,0 1 0,0-3 0,0 3 0,2-5-17,3-7 1,-5 5 0,2-2 0,-8 5-14,-3 4 1,3 1 0,-6-5 0,-2 3-216,-1 1 1,-9 6 0,1-4-863,2 3-767,-7 1 1058,1 6 874,-8 0 0,-8 8 0,-1 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9.012"/>
    </inkml:context>
    <inkml:brush xml:id="br0">
      <inkml:brushProperty name="width" value="0.08571" units="cm"/>
      <inkml:brushProperty name="height" value="0.08571" units="cm"/>
      <inkml:brushProperty name="color" value="#004F8B"/>
    </inkml:brush>
  </inkml:definitions>
  <inkml:trace contextRef="#ctx0" brushRef="#br0">105 123 7540,'0'-17'-978,"0"5"1065,0 0 1,-5 6 423,-1-5 0,0 5-291,6-6 0,0 7-88,0-7 0,8 6 1,3-4-20,5 3 0,1 1 0,3 6 0,1 0-47,2 0 1,3 0 0,-5 0-1,2 2 4,-2 4 0,5 3 0,-3 9 0,-2 1 32,-1 4 1,-3 5-1,-1 8 114,-5 5-162,5-4 0,-14 6 1,4-6 99,-4 3-97,-2-3 0,-2 6 0,-4-8 0,-6-2 45,-3-4 0,-5 2 0,-3-8 0,-4-1 3,0-3 0,-6-3 0,4-3 1,-6-3-3,-6-2 0,10-3 1,-4-5-1,4 0-67,4 0 1,1 0-1,11-2 1,3-3-82,6-7 0,5 2 0,1-1 0,1-3-189,5-1 0,4-9 0,7 1 0,3 2-82,3 1 1,-1 3 0,5-1-577,-2 1 635,-2-1 0,0 9 0,1 1-841,-3 0 820,-1 6 0,-3-6 0,0 8 278,1 0 0,-1 8 0,1 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09.643"/>
    </inkml:context>
    <inkml:brush xml:id="br0">
      <inkml:brushProperty name="width" value="0.08571" units="cm"/>
      <inkml:brushProperty name="height" value="0.08571" units="cm"/>
      <inkml:brushProperty name="color" value="#004F8B"/>
    </inkml:brush>
  </inkml:definitions>
  <inkml:trace contextRef="#ctx0" brushRef="#br0">175 105 7659,'0'-12'-782,"0"1"0,0 5 1174,0-6-188,0 8 1,0-5 143,0 3-282,0 4 0,0-8 301,0 4-271,0 4 1,0-7 323,0 3-298,0 4 1,-2-6 0,-4 10 0,-3 4 57,-1 6 0,-6 3 0,5 3 0,-5 1 60,-1 4 0,-1-1 0,1 7 1,1 2-53,5 2 0,-3 2 0,8 0 0,2 0 2,2 0 0,2-2 0,0-2-19,0-2-114,8-8 1,8 4 0,7-7-56,-2-1-48,6-7 1,-5 3-1,5-7-261,-2-2 228,6-2 1,-11-4-1,5-2 1,-2-3-324,0-3 1,1-2 0,-7-5-852,1-1 0,-7 7 1253,1-1 0,0 0 0,5-5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6:09.871"/>
    </inkml:context>
    <inkml:brush xml:id="br0">
      <inkml:brushProperty name="width" value="0.17143" units="cm"/>
      <inkml:brushProperty name="height" value="0.17143" units="cm"/>
    </inkml:brush>
  </inkml:definitions>
  <inkml:trace contextRef="#ctx0" brushRef="#br0">1 71 6189,'7'-10'138,"-5"0"-85,4 4 132,-4 5-110,-2-7 1,6 6 187,0-4 22,-1 4-139,-5-6 0,2 3 140,4-1-90,-4 0 1,8 6-53,-4 0 1,-4 8 0,3 3-35,-3 5 0,-2-5 1,0 1-1,0 2 12,0 1 1,0 3-1,2-1 61,4 1-130,-4 7 1,6-6 0,-8 6 0,0-1 26,0-1 1,2 6 0,2-4-1,2 1-17,-3-1 0,1 0 1,0-4-1,2 5-18,-2 1 1,-2-4 0,-2 4 0,2 0-10,4 1 1,-4-7 0,3 4 0,-3-2-16,-2 1 1,0 1 0,0-4 0,0 4 2,0 3 0,6-7 1,0 2-1,-2-3-31,-2-3 1,-2 1-1,0-1 1,0 1-12,0-1 0,2 0 0,2 1 2,1-1 1,1 1-1,-6-1-3,0 1 1,0-1 0,0 1-10,0-1 0,0-5 0,0-1-83,0 3 0,0 2-37,0 1 1,0 1-49,0-1 0,0-5-481,0-1-214,0-7 32,0 12 515,0-14 0,2 5-381,4-7 725,-4 0 0,13 0 0,-5-7 0,8-3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10.388"/>
    </inkml:context>
    <inkml:brush xml:id="br0">
      <inkml:brushProperty name="width" value="0.08571" units="cm"/>
      <inkml:brushProperty name="height" value="0.08571" units="cm"/>
      <inkml:brushProperty name="color" value="#004F8B"/>
    </inkml:brush>
  </inkml:definitions>
  <inkml:trace contextRef="#ctx0" brushRef="#br0">158 210 7689,'12'0'-310,"-1"0"0,-7-2 1,4-2 335,0-2 0,-6-2 220,4 2-175,3 5 0,-7-9 257,4 4-253,-4 4 1,-2-13 203,0 3-191,0 4 0,0-7 0,-2 3 83,-4-4 0,2 5 1,-7-1-82,-3-1 1,-1-3 0,-3 1 1,1 3 1,5 4-1,0 8-36,-1 0 0,3 0 1,0 2-1,1 4 48,-1 6 0,4 11 0,-4 8 0,1 8 36,-1 7 0,6 12 0,-2 6 0,4 4-81,2 2 0,-5 0 0,-1-2 1,2-4-4,2-6 0,2-3 1,0-5-1,2-3-183,4-7 0,-4-10 0,3-7 1,-3-4-438,-2-1 0,0-1-1332,0 1 654,0-9 1242,0-1 0,-7-23 0,-3-5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10.605"/>
    </inkml:context>
    <inkml:brush xml:id="br0">
      <inkml:brushProperty name="width" value="0.08571" units="cm"/>
      <inkml:brushProperty name="height" value="0.08571" units="cm"/>
      <inkml:brushProperty name="color" value="#004F8B"/>
    </inkml:brush>
  </inkml:definitions>
  <inkml:trace contextRef="#ctx0" brushRef="#br0">61 106 7689,'-16'-8'0,"3"-4"538,1-3-213,0-3 0,5 3 0,7 3-371,9 6 1,13 4 0,3 2 0,2 0-264,4 0 1,2 0 0,2 0-1,0 0-107,0 0 0,6 0 416,-1 0 0,1-7 0,-6-3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11.465"/>
    </inkml:context>
    <inkml:brush xml:id="br0">
      <inkml:brushProperty name="width" value="0.08571" units="cm"/>
      <inkml:brushProperty name="height" value="0.08571" units="cm"/>
      <inkml:brushProperty name="color" value="#004F8B"/>
    </inkml:brush>
  </inkml:definitions>
  <inkml:trace contextRef="#ctx0" brushRef="#br0">0 349 6557,'0'-9'497,"6"-1"1,2 6-330,1-2 1,3-7-1,6 3-105,-1 0 1,-5-5 0,-1 5 0,3-2-2,1 1 1,-3-1 0,0-5 0,-1-1-19,-1 1 1,4-1 0,-9 1-1,1-1-22,2 1 1,-6-1-1,4 1 1,-4-1 34,-2 1 0,-2 5 1,-4 3-2,-6 1 0,3 2-14,-3 6 1,6 6 0,-4 2 14,3 1-31,1 3 0,6 5 0,2 1-3,4-1 1,-3 1 0,7-1 0,0 1-21,0-1 0,-5-5 0,7 0 1,2-1-9,1-1 0,-3 3 1,-3-5-1,1 0-19,0 0 0,-4 3 65,5-5 191,-7 8 32,4-4-233,-16-1 1,4 7 108,-7-5-96,7-3 1,-10 2-14,8-4 0,1-2 1,5 7-61,0-7 0,2 4 1,3-8 13,7 0 1,4 0 0,1 0 13,0 0 0,1-8 1,-1-2 0,1 1 0,-3-7 1,-1 6-1,-2-1-28,1-1 0,1 6 0,-1-3 0,-3-1 19,-2 0 0,3 4 92,-5-5 114,8 7 1,-12-2-112,4 12 0,-4-2 0,-2 7 0,2 1 44,3-2 1,-3 5-1,4-3-62,-4 3 1,4 3 0,2-3-14,1-3 1,3 2 0,5-7-35,1 3 1,-1-6 0,1 2-46,-1-4 1,1-8 0,-1-2 0,1 0-78,-1 1 0,-5-7 0,-3 2 0,-1-3-54,-4-3 1,4 1 0,-2 0 0,-2-1 44,-2 1 1,-8-1 0,-2 1-252,-2-1 271,-9 1 0,-1-1 1,-5 3-1,2 1-167,0 3 1,-1 7 0,7-2-1123,-1 4 1066,1 2 0,9 8 0,8 3 0,10 3 313,5-2 0,11 11 0,1-4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12.412"/>
    </inkml:context>
    <inkml:brush xml:id="br0">
      <inkml:brushProperty name="width" value="0.08571" units="cm"/>
      <inkml:brushProperty name="height" value="0.08571" units="cm"/>
      <inkml:brushProperty name="color" value="#004F8B"/>
    </inkml:brush>
  </inkml:definitions>
  <inkml:trace contextRef="#ctx0" brushRef="#br0">0 105 7088,'8'-17'-1202,"-6"-1"1291,4 1 1,-2 7 169,2 4 1,-3 5-57,9 1 1,-8 1 0,4 3 0,-2 4 96,-1 2 1,3 1 0,-4 7-161,2-1 1,5 1 0,-5-1 0,0 1 1,2-1 1,-6 1 0,6-1-137,-1 1 0,-5-1 0,4 1 4,-4-1 64,6-7 0,-6 5 175,4-3-26,-5 3-139,-1-5-120,-7-2 0,5-10-107,-4-4 1,4-4-56,2-7 1,0 0-140,0-1 300,0 1 1,6-1-1,2 3-218,1 3 177,-5-4 0,12 7 110,-5-9-46,5 1 1,-4 7 0,-1 2 76,3 1 0,1 3 1,3-6 107,-1 2 1,1 4 0,-3 10-44,-3 6 1,3-2-1,-5 1-33,0 3 0,3 1 0,-7 3 0,0-3 0,2-3 1,-6 3 0,4-3 38,-5 4 0,5 1-37,0 1 1,0-7 30,-6 1-137,0-8 1,0 2 0,0-12 0,0 2-13,0-8 1,2 2 0,2-3 0,4 1-43,1-1 0,1 3 1,3-2-1,-1-1-38,2-3 1,1-3 0,5-3 0,1-1 67,2 2 0,1 1 0,-5 3 0,0-1 40,-1 1 0,3 1 0,-9 3 90,3 1-35,-5 8 0,6-3 229,-5 7-191,-3 0 1,0 2-1,-8 3 1,0 9 97,0 7 0,0-1 0,0 5 0,0 0-67,0 4 1,0-2-1,0 1 1,0-3-69,0-4 0,0-1 1,0-3-1,2 1-41,4-1 1,-3 0-166,9 1 1,0-8-1,5-5-65,1-3 0,-1-2 1,1 0-1,-3-2-514,-3-3 1,3-3 0,-5-6-1055,0 3 1291,5-1 0,-13 0 485,4 1 0,4-1 0,-1-5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23.264"/>
    </inkml:context>
    <inkml:brush xml:id="br0">
      <inkml:brushProperty name="width" value="0.08571" units="cm"/>
      <inkml:brushProperty name="height" value="0.08571" units="cm"/>
      <inkml:brushProperty name="color" value="#004F8B"/>
    </inkml:brush>
  </inkml:definitions>
  <inkml:trace contextRef="#ctx0" brushRef="#br0">53 227 6976,'-9'0'-930,"1"0"966,8 0 811,0 0-550,-8 0-125,6 0 1,-6 2 65,8 4 0,0-2-117,0 8 0,0-1-39,0 7 0,0-1-68,0 1-30,0-1 1,0-5 0,0-1 5,0 3 0,-5-4-35,-1 1 1,0-5-90,6 6 8,0-8 65,0 3 0,0-8-44,0-5 1,0-4 53,0-7 0,0-1 1,0 1 11,0-1 1,0 7 0,0-1 3,0-2 18,0 7 1,0-9 0,0 4 1,0-3 0,0-3 0,0 1 15,0-1 1,2 3 0,2 1 0,2 3 39,-3-3 0,-1 4 1,-2-1-18,0-3 0,0 4 0,2-1 8,4-3 0,-4 5 0,4-3 22,-4-2 0,0 5 144,4-3-30,-4 8-58,5-4 2,1 8 0,-4 0 0,6 2-6,-3 4 1,1 4-1,-4 7-28,2 1 0,2-1 1,-4 1-52,1-1 1,3 1 0,-4-1 0,2 1-12,-2-1 1,3-5 0,-1-1-1,0 3-24,2 1 1,-6 3 0,6-3 0,-3-1-9,1-2 1,2-1-1,-4 7-56,2-1 1,-1-5 0,-3-3-1,2 1-283,2 0-112,0-6-368,2 11 331,-6-13 1,7 6 504,-3-8 0,-4-8 0,6-1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24.010"/>
    </inkml:context>
    <inkml:brush xml:id="br0">
      <inkml:brushProperty name="width" value="0.08571" units="cm"/>
      <inkml:brushProperty name="height" value="0.08571" units="cm"/>
      <inkml:brushProperty name="color" value="#004F8B"/>
    </inkml:brush>
  </inkml:definitions>
  <inkml:trace contextRef="#ctx0" brushRef="#br0">18 0 7273,'-8'10'-909,"7"-2"1095,-7-8-45,8 0 1071,0 0-1139,8 0-120,-7 0-129,15 0 162,-14-8 0,13 6-534,-3-4 265,-4 4 1,2 2 282,-5 0 0,-3 0 0,6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25.038"/>
    </inkml:context>
    <inkml:brush xml:id="br0">
      <inkml:brushProperty name="width" value="0.08571" units="cm"/>
      <inkml:brushProperty name="height" value="0.08571" units="cm"/>
      <inkml:brushProperty name="color" value="#004F8B"/>
    </inkml:brush>
  </inkml:definitions>
  <inkml:trace contextRef="#ctx0" brushRef="#br0">0 36 7338,'0'-18'-432,"0"9"677,0 1 0,0 10-107,0 4 1,0 3 0,0 9-54,0-1 0,0 1 0,2-1 0,2 1-68,2-1 1,1 1 0,-3-1 0,2 1-25,-2-1 1,4 1-1,-2-1-242,-2 0 1,3 1-357,-1-1 425,0 1 0,-6-7 0,2-1-435,4-2 615,-4-2 0,5-6 0,-7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25.844"/>
    </inkml:context>
    <inkml:brush xml:id="br0">
      <inkml:brushProperty name="width" value="0.08571" units="cm"/>
      <inkml:brushProperty name="height" value="0.08571" units="cm"/>
      <inkml:brushProperty name="color" value="#004F8B"/>
    </inkml:brush>
  </inkml:definitions>
  <inkml:trace contextRef="#ctx0" brushRef="#br0">1 123 7299,'0'-18'-641,"0"1"657,0-1 1,0 7 0,2 1 7,3 2 0,-1 1 0,8 3-5,1-2 1,3-2 0,1 4 0,1-2-6,-1 3 0,1 1 0,-1 2 0,1 0 14,-1 0 1,-5 0-1,0 0 99,1 0-97,-5 0 0,2 0 0,-7 2 72,3 3 0,0-1 1,-6 8-20,0 1 1,0-3 0,-2 0 0,-2 0-25,-2-1 0,1-3 0,3 4 0,-2 0 14,-2-1 0,-2-3-65,2 6 1,3-3-178,-9 3 60,8 4 70,-4-15 0,10 7-21,4-8 55,4 0 0,1 0 1,1 0-135,2 0 133,-7 0 1,9 0 0,-4 0 3,3 0 0,2 0 57,1 0 1,-1 0 0,-1 2 21,-4 4 0,-3-4 206,-3 4-107,-4 3 1,6-5-62,-8 8 1,-8-2-1,-2 3 5,1-1 1,-7-8-8,4 2-71,-3 3 0,-3-7 1,3 6-114,3 0 57,-3-6 1,5 6 0,-7-8 0,-1 0-175,1 0 0,-1 0 1,1 0-1,-1 0-432,1 0 1,-1 0 619,1 0 0,-1 7 0,1 3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37.559"/>
    </inkml:context>
    <inkml:brush xml:id="br0">
      <inkml:brushProperty name="width" value="0.08571" units="cm"/>
      <inkml:brushProperty name="height" value="0.08571" units="cm"/>
      <inkml:brushProperty name="color" value="#004F8B"/>
    </inkml:brush>
  </inkml:definitions>
  <inkml:trace contextRef="#ctx0" brushRef="#br0">437 53 6396,'-7'-10'532,"5"0"-352,-4 5 5,4 3 1,-4-8-39,0 4 1,-1 4 21,1-4 0,2 4-47,-8 2 1,1 0 134,-7 0-204,1 0 1,5 0 0,0 0 277,-1 0-258,-3 0 0,-3 6 1,-2 2-1,-3 2 48,3 3 0,0 3 0,-1 1 0,-1 3 3,2 3 1,1-2-1,3 6 1,1 1-30,5-1 0,-3-4 0,8 4 0,0 0-33,-1 1 0,5-1 0,-4 2 1,4-6-23,2-3 1,8 1 0,1-2 0,3-3-3,0-1 0,-1-1 0,7-2 0,-1-5 27,1 1 1,-1-6 0,3 4-46,3-4-3,-4-2 0,6 0 0,-7 0 0,-1 0-309,1 0 1,-1-6-330,1 0 1,-1-7-387,1 1 1,-9 2-320,-3-1 1326,-4 7 0,6-12 0,2 6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38.706"/>
    </inkml:context>
    <inkml:brush xml:id="br0">
      <inkml:brushProperty name="width" value="0.08571" units="cm"/>
      <inkml:brushProperty name="height" value="0.08571" units="cm"/>
      <inkml:brushProperty name="color" value="#004F8B"/>
    </inkml:brush>
  </inkml:definitions>
  <inkml:trace contextRef="#ctx0" brushRef="#br0">88 70 6639,'0'10'9,"0"-3"1,2-7 80,4 0 37,-4-7 1,5 3 189,-7-8-4,0 8-58,0-11-126,0 5 1,-1-6 31,-5 5 1,2 3 89,-8 8 0,6 0-129,-5 0 0,-1 2 0,-3 4-20,3 5 1,4-1 0,6 2-72,-4 1-45,4 3 0,-5-4 1,7-1-1,0 3-16,0 1 0,0-3 1,0 0 20,0 1 1,2-5 0,3-2-4,7-4 0,-2-2 0,1 0-33,3 0 1,-4 0-1,-1-2-68,-1-4 1,6-4 39,-3-7 1,-3 5 0,0 2 0,-2 1-2,0-1 138,-1 6 31,-5-11 86,0 13 2,0-6 0,0 10-31,0 4 0,0-2 0,0 7-32,0 3 0,0 1 0,0 3-48,0-1 0,0 1 0,0-1-76,0 1 1,0-7 0,0 1-127,0 1 0,2-5 1,2 0-399,2 0 0,8-6-83,-3 4 1,-1-5-151,2-1 1,-7 0 760,7 0 0,0-7 0,5-3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01.181"/>
    </inkml:context>
    <inkml:brush xml:id="br0">
      <inkml:brushProperty name="width" value="0.17143" units="cm"/>
      <inkml:brushProperty name="height" value="0.17143" units="cm"/>
      <inkml:brushProperty name="color" value="#664728"/>
    </inkml:brush>
  </inkml:definitions>
  <inkml:trace contextRef="#ctx0" brushRef="#br0">0 18 7079,'0'-10'67,"0"2"443,0 8 1,0 14-412,0 3 0,0-1 0,0-5-13,0 3 1,0 2 0,0 1-35,0 0 0,0 1 0,0-1-4,0 1 1,0-1 0,0 1 0,0-1 6,0 1 1,0-1 0,0 1-35,0-1 0,0 1 0,0-1 1,0 1 16,0-1 0,0 0 16,0 1-31,0-1 0,0-5 0,0 0 28,0 1-51,0 3 5,0 1 1,0-5-6,0 0-13,0-1 1,0 1-69,0-1-61,0-7 0,0 6-543,0-4-597,0-4 1034,0 6 0,8-8 1,2 0-1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6:11.408"/>
    </inkml:context>
    <inkml:brush xml:id="br0">
      <inkml:brushProperty name="width" value="0.17143" units="cm"/>
      <inkml:brushProperty name="height" value="0.17143" units="cm"/>
    </inkml:brush>
  </inkml:definitions>
  <inkml:trace contextRef="#ctx0" brushRef="#br0">18 140 7363,'0'-18'-551,"0"9"0,-2-1 922,-4 4-199,4 4 0,-6-8-63,8 5 1,2 3-8,4-4 1,-2 4-90,7 2 16,1 0 1,0 0 0,-1 0-3,3 0 0,1 0 0,3 0 0,-1 0 16,1 0 1,1 0-1,3 0 1,3 0 15,2 0 1,-4 0 0,4-2-1,1-2 18,-1-2 0,0 0 0,4 6 0,-2 0-5,2 0 0,-4-5 1,4-1-1,4 2 1,4 2 0,2 0 0,-4-2 0,2-2-15,1 2 0,7 2 0,-6 2 0,-3 0-21,-1 0 0,4-5 0,0-1-19,-2 2 0,-3 2 0,-6 2 0,-3 0 0,0 0-4,0 0 0,0 0 0,2 0 0,-5 0-12,-5 0 1,0 0-1,3 0 1,3 0-15,2 0 0,-5 0 1,3 0-1,-2 0 8,0 0 1,6 0 0,-3 0 0,-1 0 7,0 0 0,4 0 0,-4 2 0,1 2 26,-1 2 0,-2-1 1,-5-5-1,-1 0-6,1 0 1,-1 0 0,0 2 61,1 4-67,-1-4 1,-5 6-1,0-8 32,1 0 1,-3 2-21,2 4 1,-7-4 2,7 3 0,-8-1-10,2 2 1,-2-4-1,0 6 8,1 0 0,1-4 56,-6 7 0,2-5 15,4 6 1,-4-1 0,4 7-47,-4-1 1,-2-5 0,0-1 124,0 3-147,7 2 1,-5 1 0,4 1 58,-4-1-70,-2 0 1,0 1-1,2-1 1,2 1 15,2-1 1,0 1 0,-6-1 0,0 1-5,0-1 0,5 3 0,1 1 0,-2 2-12,-2-1 0,0-3 0,2-2 0,2 3 6,-2 3 0,-1-3 1,1 3-1,2-4-1,-2-1 0,4 5 0,-2 0 0,-1-1 9,3-3 0,-6 4 0,6 1-23,0-3 5,-6 6 1,5-8-1,-5 7 1,2-3 13,2 0 1,0 1 0,-6-5 19,0 4-36,0-3 0,6 5 0,-1-8 10,-1 1-7,-2-1 0,4 1 1,0-1-7,-2 1 0,-2-1 0,0 1 1,2-1-22,1 1 0,1-1 1,-6 0 6,0 1 0,6-1 1,0 1 10,-2-1 1,-2-5 0,-2 0 0,2-1 24,3-1 0,-3 5 1,4-3-5,-4 4 0,0-5 0,2 1-57,2 2 38,0-7 0,-6 9-17,0-5 0,2 3 0,1 0 2,3-3 0,0 1 0,-6 5 10,0 1 1,0-7-1,0 1 50,0 2 0,0 1 17,0 3 0,6-1 0,0 1 1,0-7-30,-6 1 0,2-8 0,1 4-40,3-1-159,0-5 105,-6 6-861,0-8 0,0-16 1,0-3-1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39.428"/>
    </inkml:context>
    <inkml:brush xml:id="br0">
      <inkml:brushProperty name="width" value="0.08571" units="cm"/>
      <inkml:brushProperty name="height" value="0.08571" units="cm"/>
      <inkml:brushProperty name="color" value="#004F8B"/>
    </inkml:brush>
  </inkml:definitions>
  <inkml:trace contextRef="#ctx0" brushRef="#br0">18 0 7689,'0'12'391,"0"-1"0,0 3-213,0 1 1,-2 9-1,-2 1 1,-2 0-27,2 0 1,2 5-1,2-5 1,0 0-50,0 0 1,0 6-1,0-4 42,0 1-119,0 5 1,0-14 0,0 4 90,0-3-84,0-3 1,0 1-1,0-1-66,0 1 0,2-3 0,2-1-74,2-3 1,8-7-134,-3 2 0,-1-4 0,2-2-158,1 0 0,3-2-57,1-4 0,1-4 0,-3-7 143,-3 0 0,-2 5 1,-7 0-1,3-1 312,-2-3 0,6-1 0,0-1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39.872"/>
    </inkml:context>
    <inkml:brush xml:id="br0">
      <inkml:brushProperty name="width" value="0.08571" units="cm"/>
      <inkml:brushProperty name="height" value="0.08571" units="cm"/>
      <inkml:brushProperty name="color" value="#004F8B"/>
    </inkml:brush>
  </inkml:definitions>
  <inkml:trace contextRef="#ctx0" brushRef="#br0">18 53 7578,'-9'-8'211,"1"6"1,8-7-80,0 3 0,2 4 0,4-4 1,5 4-49,5 2 1,1 0 0,1 0 0,1 0-76,5 0 1,-5-2 0,4-2 0,-3-1-343,-3 1 0,6 2 0,1 2-323,-3 0 0,-2 0 656,-1 0 0,-1 0 0,1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0.384"/>
    </inkml:context>
    <inkml:brush xml:id="br0">
      <inkml:brushProperty name="width" value="0.08571" units="cm"/>
      <inkml:brushProperty name="height" value="0.08571" units="cm"/>
      <inkml:brushProperty name="color" value="#004F8B"/>
    </inkml:brush>
  </inkml:definitions>
  <inkml:trace contextRef="#ctx0" brushRef="#br0">0 103 7423,'16'-2'-478,"-4"-4"1,-3 4 791,-3-3 0,-2-3 580,8 2-250,-9 0-113,5 6-428,-8 8 0,0-4 0,0 8 1,-2 1 72,-4 3 1,5-5 0,-5 1-1,4 2-82,2 1 1,0 3 0,0-1 0,0 0-50,0 1 1,0-6-1,0-1 1,2 1-57,4-2 1,-3 3-1,9-5 1,2 0-56,1-1 1,-3-1 0,-1-6-1,3 0-99,2 0 1,-5-2 0,1-2 0,-1-3-52,-1-3 1,6-2 0,-7-7 113,1-4 0,4 3 0,-8-3 0,-3 4 37,-1 1 1,-2-1 0,0-3 0,-2-1 23,-3 2 1,1 1 0,-8 5 0,-2 1-28,-1 3 1,-3 7 0,3-4-464,3 0 281,-3 6 0,11-4 0,-6 12-415,2 6 665,3 3 0,5 11 0,0 1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1.007"/>
    </inkml:context>
    <inkml:brush xml:id="br0">
      <inkml:brushProperty name="width" value="0.08571" units="cm"/>
      <inkml:brushProperty name="height" value="0.08571" units="cm"/>
      <inkml:brushProperty name="color" value="#004F8B"/>
    </inkml:brush>
  </inkml:definitions>
  <inkml:trace contextRef="#ctx0" brushRef="#br0">280 106 7676,'0'-18'-526,"0"7"0,2 1 762,3 2 0,-3-6 439,4 3-401,-4 3-55,-2 0 10,0 1-104,0 5 0,-2-6 245,-4 8-226,4 0 0,-13 2 1,3 2 135,-3 1 1,-3 9-1,-1-2-91,-4 3 1,3 5-1,-3 1 1,3 2-39,3-1 0,0-1 1,-1 0-1,1 3-66,-1-3 1,3 4 0,3-2 0,6-1-45,4-3 0,2-1 1,0-1-1,0 1-13,0-1 1,8-5 0,4-3-120,3-1 135,3-2 1,-1 0-1,2 0-302,5-2 42,-5-3 0,6-1 0,-7-1 0,-1-3-518,1-2 0,-1-2 0,1 2-515,-1-5 0,-7 1 1249,-4-2 0,3 1 0,1-7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1.880"/>
    </inkml:context>
    <inkml:brush xml:id="br0">
      <inkml:brushProperty name="width" value="0.08571" units="cm"/>
      <inkml:brushProperty name="height" value="0.08571" units="cm"/>
      <inkml:brushProperty name="color" value="#004F8B"/>
    </inkml:brush>
  </inkml:definitions>
  <inkml:trace contextRef="#ctx0" brushRef="#br0">53 36 5921,'0'-10'204,"0"2"30,0 8 72,0-7 40,8 5 92,-6-6 54,6 8-1,-8 0-48,0 0-154,8 0 0,-6 2-65,3 4 1,-1-3 0,0 9-56,2 2 1,0 1 0,-6 3-61,0-1-21,0 8 1,0-5 0,0 3-27,0-4-42,0-1 1,0 5 0,0 0-68,0-1 10,0-3 1,0-1 0,0-1 28,0 1 0,0-1-141,0 1 51,0-9-2,0-1 0,2-22-9,4-3 0,-5 1 0,5 5-24,-4-3 1,-2-1-1,0-3-114,0 1 0,8 5 59,4 0 0,-3 3 113,3-3 34,0-3 0,5 13 0,1-4 22,-1 4 0,0 2 0,1 0 1,-1 0 114,1 0 1,-1 6 0,1 1 111,-1 3 1,-1 2 0,-3 3 0,-3-1-24,-2-2 1,-2-1 0,-6 7 0,-2-3-25,-4-3 0,-4 1 0,-7-5 0,-1 0-71,1 0 0,-7-1 1,-1-3-1,0 2-185,0-2 0,0-2 1,3-2-1,-1 0-312,2 0 1,1 0-1,3-2-442,-1-4 162,1 4 0,-1-5 687,1 7 0,-1 0 0,1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3.515"/>
    </inkml:context>
    <inkml:brush xml:id="br0">
      <inkml:brushProperty name="width" value="0.08571" units="cm"/>
      <inkml:brushProperty name="height" value="0.08571" units="cm"/>
      <inkml:brushProperty name="color" value="#004F8B"/>
    </inkml:brush>
  </inkml:definitions>
  <inkml:trace contextRef="#ctx0" brushRef="#br0">0 18 7807,'8'-10'-112,"-6"2"13,6 8 1,-6 0 98,3 0 0,-3 0 0,6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7.621"/>
    </inkml:context>
    <inkml:brush xml:id="br0">
      <inkml:brushProperty name="width" value="0.08571" units="cm"/>
      <inkml:brushProperty name="height" value="0.08571" units="cm"/>
      <inkml:brushProperty name="color" value="#004F8B"/>
    </inkml:brush>
  </inkml:definitions>
  <inkml:trace contextRef="#ctx0" brushRef="#br0">367 53 6558,'0'-10'749,"0"3"-626,0 7 797,0 0-748,0-8-48,0 6 0,-2-6-6,-3 8 0,1-2-31,-8-4 0,6 4-28,-5-3 1,-1 3 0,-6 2 0,1 0-6,0 0 1,-1 2 0,1 2-1,-1 3-7,1 3 0,-1 2 0,1 5 0,-3 1 11,-3-1 1,6 6 0,-3 3 0,7-1 90,-1 0 0,-1 6 1,-1-4-1,4 2-117,7 0 1,3-1-1,2 3 1,0-4-64,0-2 0,0-2 1,2-5-1,1-1 4,3 1 0,8-3 0,-3-1 1,5-4-2,1-3 0,1-1 1,-1-6-1,1 0 18,-1 0 0,-5-6 0,0-1 0,1-3-45,3-4 0,1-1 0,-1-3 0,-3 1 16,-1-1 0,-6 1 0,5-1 0,1 1-14,-2-1 0,3 1 0,-7 0 0,0-1 37,2 1 0,-6 5 1,3 0-1,-3-1 24,-2-3 0,6 5 75,0-1 0,-2 8 34,-10-2 1,2 6-1,-5 6-16,1 6 0,0 3 0,4 3 0,-2 1-60,2 4 0,2-3 1,2 3-1,-1-4-15,-5-1 0,4 1 0,-4 3-273,4 1 126,2 0 1,0-3-543,0 3 387,8-11 0,-6 11-669,4-11 355,3 3 0,-5-5-20,8-4 1,-1-4 609,7-2 0,-8 0 0,5-8 0,-5-2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7.949"/>
    </inkml:context>
    <inkml:brush xml:id="br0">
      <inkml:brushProperty name="width" value="0.08571" units="cm"/>
      <inkml:brushProperty name="height" value="0.08571" units="cm"/>
      <inkml:brushProperty name="color" value="#004F8B"/>
    </inkml:brush>
  </inkml:definitions>
  <inkml:trace contextRef="#ctx0" brushRef="#br0">1 35 7690,'0'-12'12,"0"1"-70,8 7 404,-6-4 0,5 10-303,-7 4 1,0 4 0,0 7-1,0 1-159,0-1 1,0 0 0,0 1-232,0-1 1,0 7 0,0-1-644,0-2 990,0-9 0,8 3 0,2-5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8.135"/>
    </inkml:context>
    <inkml:brush xml:id="br0">
      <inkml:brushProperty name="width" value="0.08571" units="cm"/>
      <inkml:brushProperty name="height" value="0.08571" units="cm"/>
      <inkml:brushProperty name="color" value="#004F8B"/>
    </inkml:brush>
  </inkml:definitions>
  <inkml:trace contextRef="#ctx0" brushRef="#br0">1 105 8307,'0'-23'0,"0"0"0,0 1 149,0 3 1,2 9-1307,4 4 384,-4 4 556,13 10 0,-13 2 217,4 7 0,-4 1 0,-2-1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8.773"/>
    </inkml:context>
    <inkml:brush xml:id="br0">
      <inkml:brushProperty name="width" value="0.08571" units="cm"/>
      <inkml:brushProperty name="height" value="0.08571" units="cm"/>
      <inkml:brushProperty name="color" value="#004F8B"/>
    </inkml:brush>
  </inkml:definitions>
  <inkml:trace contextRef="#ctx0" brushRef="#br0">1 140 7635,'9'-8'-356,"1"6"634,-4-4 0,-2 4-97,7 2 1,-5 8-94,6 4 0,-6 3 0,5 3-60,3-1 0,-6 1 1,-1-3-9,1-3-24,-6 3 0,12-5 0,-7 6 38,3-5 6,-6 5 1,6-9 13,-4 5-7,-5 4 1,9-14 57,-4 3-108,-4-3 0,12-9 0,-9-5 24,-1-4 0,-2-1 0,0-1-18,4 1 0,-4 0 0,4-1 0,-4 1-111,-2-1 1,2-1-1,1-3 1,3-1-150,-2 2 0,0 1 0,0 3-255,2-1 0,2 3 124,-3 3 0,-1-1 388,8 7 0,-8 0 0,4 8 0,-7 2 0,5 2 0,4 7 0,7-3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2:49.996"/>
    </inkml:context>
    <inkml:brush xml:id="br0">
      <inkml:brushProperty name="width" value="0.08571" units="cm"/>
      <inkml:brushProperty name="height" value="0.08571" units="cm"/>
    </inkml:brush>
  </inkml:definitions>
  <inkml:trace contextRef="#ctx0" brushRef="#br0">0 175 7459,'0'-12'-554,"0"0"0,0 7 1283,0-7-37,0 8-315,0-4 56,0 8 224,0 0-399,8 0-187,-6 8 1,5-4 0,-7 8 0,2 1 43,4 3 1,-4 1 0,4 3 0,-2 1-17,2 2 1,-2 8 0,5-2 0,-1 4-16,-4 2 1,6 0 0,-1 0 0,3 0-29,0 0 1,-7 0 0,7 0 0,0 0-40,-3 0 1,7-6-1,-6-2 1,1-2 15,1-3 1,-6-3 0,3-2 0,1 1-23,0-1 0,-4 1 0,3-1-67,-1 1 78,-2-9 1,-4 7-1,2-4-7,2 3 1,1-3 0,-3-1 6,2 3 1,0-4-13,-6 1 1,2-7-27,4 2-2,-4-4 13,5-2 13,-7 0 1,2-2-10,4-4 0,-2-3-4,8-9 6,-8 8 1,5-5 0,-5 3-8,2-3 6,0 5 1,-4-6 0,2 5-1,1-5-1,-1-1 0,4-6 0,-2-1 0,0 1-11,1-2 0,-3 3 1,6-9-1,-2-4-18,-4-3 1,5-5 0,1 2 0,2-5 20,-1-5 0,-5 6 0,6 5 0,-1 3 48,-1 2 1,0 2-1,-6 2 1,2 4 12,-3 2 0,5 7 0,-2 6 0,-2-1-44,-2-3 1,4 5-269,0-1 155,7 0 1,-11 1-1,6-1-163,0-2 0,-7 5-342,5-3 275,-4 8 0,0-3 0,2 5-597,2-4 1,2 4 564,-3-4 0,-1 4 0,8 2 367,2 0 0,1 8 0,3 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9.584"/>
    </inkml:context>
    <inkml:brush xml:id="br0">
      <inkml:brushProperty name="width" value="0.08571" units="cm"/>
      <inkml:brushProperty name="height" value="0.08571" units="cm"/>
      <inkml:brushProperty name="color" value="#004F8B"/>
    </inkml:brush>
  </inkml:definitions>
  <inkml:trace contextRef="#ctx0" brushRef="#br0">0 175 7680,'0'10'-975,"0"0"1085,0-4 0,2-5 32,4 5-22,-4-4-76,6-2 26,0 0 1,-5 0-6,9 0 0,-6 0 1,6-2-47,1-4 1,-3 5 0,-1-7-27,-1 0 0,0 6 1,-4-6-11,2 1 1,0 3-1,-5-6 1,3 0-21,2 1 1,0 3 64,-6-6 17,0 0-40,0-5 0,-2 5 3,-4 1 1,4 5-1,-5-4 57,-1 2 1,4 3-8,-8 5 0,6 0 1,-5 0 106,-3 0 0,5 2-64,-3 3 1,6 5 0,-4 8 8,3-1 1,1 0-1,6 1-20,0-1 0,0 1 0,0-1 1,0 1-15,0-1 1,0 1 0,0-1 0,2 1 37,4-1 0,-3 1 0,9-3 28,2-3 0,1 1-109,3-7-10,-1 0 0,1-6 0,-1 0-1,0 0 1,1-2 0,-1-4-50,1-5 1,-1-5 0,1-1 0,-3-1-58,-3 1 1,3-1 0,-5 1-1,2-1-38,-1 1 1,-1-1 0,2 1 0,-4-1 20,-1 1 1,-5-1-1,4 1 1,-2 0 69,2-1 0,-4 6 49,4 1 16,-4-1 33,-10 2-16,-2 3 1,-2 7 32,1 0-79,7 0 0,-4 2 0,8 3 3,0 7 1,0 4 0,0 1-11,0 1 0,0-1 0,0 0 0,2 1 20,4-1 0,-2-1 0,5-3 0,1-1 60,0 2 1,0 1-1,3 1 1,-1-3 76,1-1 1,3 0 0,1 5 78,1 1 1,-1-7 0,1-1 154,-1-2 1,-5 3-221,0-5 108,-9 0-253,5 2 0,-10-6 1,-6 3-1,-7-3-114,-6-2 0,-10 0 0,3 0 0,-1 0-431,0 0 1,2 0-1,-4 0 1,4-2-115,2-3 0,-1 3 1,5-4-1,-2 4 635,1 2 0,11 0 0,-13 0 0,5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4.734"/>
    </inkml:context>
    <inkml:brush xml:id="br0">
      <inkml:brushProperty name="width" value="0.08571" units="cm"/>
      <inkml:brushProperty name="height" value="0.08571" units="cm"/>
      <inkml:brushProperty name="color" value="#004F8B"/>
    </inkml:brush>
  </inkml:definitions>
  <inkml:trace contextRef="#ctx0" brushRef="#br0">18 35 6780,'6'-11'770,"-1"-1"-314,1 8-310,-6-3 1,0 14 0,0 5-1,0 5 23,0 7 1,0-3 0,-2 8 0,-2 2-101,-1 2 1,-1 2 0,4 0-1,-2 0-82,-2 0 1,0-2 0,6-2-247,0-2 200,0-8 1,0 5 0,0-9-696,0 1 378,0-9 1,0 1 0,2-6-784,4 2 1159,4-1 0,7-12 0,1-3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5.196"/>
    </inkml:context>
    <inkml:brush xml:id="br0">
      <inkml:brushProperty name="width" value="0.08571" units="cm"/>
      <inkml:brushProperty name="height" value="0.08571" units="cm"/>
      <inkml:brushProperty name="color" value="#004F8B"/>
    </inkml:brush>
  </inkml:definitions>
  <inkml:trace contextRef="#ctx0" brushRef="#br0">0 43 7293,'10'-10'-257,"-2"-5"1,-6 11 645,3-8 1,-3 10-179,4 2 1,-4 8-1,-2 10 1,0-1-26,0 1 1,0 1 0,0 2 0,0 4-20,0 3 0,0-1 0,0 4-156,0-2 5,0 0 1,0 6 0,0 0-398,0 0 178,0-8 1,0 4 0,2-8-1,2 1-314,2 1 1,0-12 0,-4 5 516,3-3 0,5 1 0,8 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45.949"/>
    </inkml:context>
    <inkml:brush xml:id="br0">
      <inkml:brushProperty name="width" value="0.08571" units="cm"/>
      <inkml:brushProperty name="height" value="0.08571" units="cm"/>
      <inkml:brushProperty name="color" value="#004F8B"/>
    </inkml:brush>
  </inkml:definitions>
  <inkml:trace contextRef="#ctx0" brushRef="#br0">1 245 7650,'0'-18'-722,"0"8"0,0 1 769,0 3 238,0 4 0,2-8 145,3 4 0,5 5-263,8-5 1,-1 4 0,-2 4 0,-1 4-21,-2 5 1,-1 5 0,7 1 0,-1 3 2,1 3 0,1-2 0,3 8 0,1 2-34,-2 2 1,0-4 0,1 1 0,1 1-60,-2 2 1,1 0 0,-1-2 0,2-2-5,-1 2 1,-3-6-1,-1-2-65,-1-3 95,1-3 0,-1 1-69,1-1 31,-1-7 0,-5-2 18,-1-8-41,1 0 1,5-2 0,-1-4-25,-4-6 0,3-1 1,-3-1-1,3 0-42,3-5 1,-1 2 0,1-9 0,1 3-6,4 0 0,-1-6 0,7 3 0,2-1-1,2-4 1,4-2 0,1-4 0,5-1 82,2-3 0,-4 0 1,3 6-1,-1 0-60,-4 0 0,-4 0 0,-6 2 0,-8 4-232,-7 6 0,-1 4-49,-7 1-138,0 1-308,-6 7 426,0 2 0,-2 8 0,-2 2-864,-2 4 1192,0 4 0,-1 7 0,-3 1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54.692"/>
    </inkml:context>
    <inkml:brush xml:id="br0">
      <inkml:brushProperty name="width" value="0.08571" units="cm"/>
      <inkml:brushProperty name="height" value="0.08571" units="cm"/>
      <inkml:brushProperty name="color" value="#004F8B"/>
    </inkml:brush>
  </inkml:definitions>
  <inkml:trace contextRef="#ctx0" brushRef="#br0">1 51 6299,'9'-8'226,"-1"6"0,-8-8 1,2 6-32,4-2-73,-4 1 1,7-1 114,-3 0 0,-4 2-88,4 10 1,-4-2 0,-2 7 138,0 3-235,0 2 1,0 1-1,0 2 1,0 3 12,0 1 1,0 2 0,0-3-1,0 1-82,0-2 1,0 1-1,0-1 1,0 2-204,0-1 1,0-3-1,0-2-409,0 1 0,0-1-441,0 1 1069,0-8 0,0-3 0,0-7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55.219"/>
    </inkml:context>
    <inkml:brush xml:id="br0">
      <inkml:brushProperty name="width" value="0.08571" units="cm"/>
      <inkml:brushProperty name="height" value="0.08571" units="cm"/>
      <inkml:brushProperty name="color" value="#004F8B"/>
    </inkml:brush>
  </inkml:definitions>
  <inkml:trace contextRef="#ctx0" brushRef="#br0">0 70 7655,'0'-17'-1242,"0"5"1395,0 0-13,0 9-31,0-13 62,0 14-10,0-6-92,0 8 1,8 0 48,4 0-58,-5 0 0,9 2 1,-5 2 20,5 2 1,1 8 0,1-3 0,-1 5-24,1 1 1,5 1 0,0-1 0,1 3-54,1 3 0,-4-4 0,6 6 0,1-1-12,-1-1 1,-6 2-1,4-3 1,-1 1-136,-1-2 1,0-7 0,-5-3-248,-1 3-92,1 2-68,-9-7 549,7-1 0,-14-10 0,4-4 0,-4-3 0,-2-9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55.742"/>
    </inkml:context>
    <inkml:brush xml:id="br0">
      <inkml:brushProperty name="width" value="0.08571" units="cm"/>
      <inkml:brushProperty name="height" value="0.08571" units="cm"/>
      <inkml:brushProperty name="color" value="#004F8B"/>
    </inkml:brush>
  </inkml:definitions>
  <inkml:trace contextRef="#ctx0" brushRef="#br0">1 122 7655,'0'-11'-374,"0"-1"37,0-1 0,0 3 218,0-2 0,0 1 299,0-7 0,2 7 99,4-1-148,-5 8 1,9-4-1,-6 10 1,2 4 80,-2 6 0,-2 3 0,-2 5 245,0 3-328,7-4 1,-5 14 0,4-4-1,-4 4-25,-2 2 0,0 0 0,2-2 0,2-2-113,2-2 1,0-2-1,-4 3 1,1-5-399,3 0 1,0-6 0,-4 5-340,4-5 1,-2-3 745,7-5 0,1 5 0,5-6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56.862"/>
    </inkml:context>
    <inkml:brush xml:id="br0">
      <inkml:brushProperty name="width" value="0.08571" units="cm"/>
      <inkml:brushProperty name="height" value="0.08571" units="cm"/>
      <inkml:brushProperty name="color" value="#004F8B"/>
    </inkml:brush>
  </inkml:definitions>
  <inkml:trace contextRef="#ctx0" brushRef="#br0">0 192 6986,'8'-10'186,"2"3"0,7 7-167,1 0 1,-7 0 0,1 0-47,1 0 1,3 0 0,1 0-28,1 0 1,-6 0 0,-1-2 33,3-4 1,-5 4 0,1-6 18,-2 0 0,-2 5 0,-6-9 21,0-2 1,0 5-18,0-3 0,-2 0-6,-4-5 1,2 5 2,-8 1 0,3 5 0,-5-4 23,3 2 0,5 2 0,-6 6 81,-2 0 0,5 0 0,-3 0 70,-1 0 0,3 6 12,-2 0-138,8 8 0,-3-10 0,5 7 53,-4 3 1,4 1 4,-4 3-76,4-1 1,2 1 0,0-1 0,0 1 20,0-1 0,0-5 0,0-1 0,0 3 14,0 2 1,0-5 0,2 1-12,4 1 1,-2 1-1,5 0 1,1-5 16,0-1 0,2 4 1,5-5-30,0 3 0,-5-6 0,0 2 1,1-4-35,3-2 0,1 0 0,1 0-3,-1 0 0,1 0 1,-1 0-1,-1-2-40,-5-4 1,5 4-1,-5-6-49,5 1 1,1-1 0,-1-6 0,-2 4 1,-3 3 1,1-7-1,3 2 23,-3-3 1,4 3 0,-7 1-1,3-1 6,0 2 0,-7-5 1,5 3-1,-2-3 33,-4-3 1,3 1 0,-1-1 51,-2 1 1,-2-1 0,-2 1-1,-2 1 42,-4 5 0,2-3 0,-7 8 51,-3 2-99,6-5 0,-7 7 175,3-4-163,-3 4 0,3 2-75,1 0 40,7 8 1,-4-4-1,8 7-6,0 3 0,0-4 0,0 1-2,0 3 0,2-4 0,2 1 0,3 1 5,3-3 1,0 1 0,3-6 0,-3 4 24,-2 2 0,5-7 0,-3 5 12,0 0 0,5-4-22,-3 7 1,-2-7 0,-1 4 16,-1 0 1,-2-4-37,-6 7 30,0-7 1,-2 12 63,-4-5 0,2-1 15,-7 2 1,-1-3-2,-5 3 0,7 4-50,4-5 1,6-3-86,6-2 0,-2-4 0,7-2 0,3 0-122,2 0 0,1 0 0,1 0-190,-1 0 1,0 0 0,1 0-853,-1 0 652,-7 0 0,6 0 543,-5 0 0,5-8 0,1-2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57.497"/>
    </inkml:context>
    <inkml:brush xml:id="br0">
      <inkml:brushProperty name="width" value="0.08571" units="cm"/>
      <inkml:brushProperty name="height" value="0.08571" units="cm"/>
      <inkml:brushProperty name="color" value="#004F8B"/>
    </inkml:brush>
  </inkml:definitions>
  <inkml:trace contextRef="#ctx0" brushRef="#br0">0 35 7641,'0'-12'-230,"0"1"351,0 7 266,0-4-302,8 8 1,-6 8-1,4 4 1,-4 3 50,-2 3 0,1-5 0,3 3 0,2 3-2,-2 0 1,-2 1 0,0-3 0,2 1 129,2-1 1,-1 1 0,-5-1-205,0 1 1,0-1 0,2-1 0,2-3-215,2-1 1,0-6-419,-6 5 348,0-7 160,0 4 1,0-10-20,0-4 68,0 4 1,0-13-160,0 3 77,0-3 0,6 3 0,2 0-1,1-1 0,3-3 0,3-1 0,-1-1 98,-2 1 0,-3 5 0,5 1 1,-2-1 43,1 2 0,-3-3 0,1 7 138,3 2 1,2-4 54,1 2 1,1 8 0,-3 10-198,-3 3 0,-3 3 1,-5-1-1,2 3-96,-2 3 0,0-4 0,0 5-235,2-5 223,-1-9 1,-3 5 0,2-3-633,2 4 342,0-7 0,-4 5 0,2-6-842,1 1 1200,9-5 0,-4 12 0,7-7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58.065"/>
    </inkml:context>
    <inkml:brush xml:id="br0">
      <inkml:brushProperty name="width" value="0.08571" units="cm"/>
      <inkml:brushProperty name="height" value="0.08571" units="cm"/>
      <inkml:brushProperty name="color" value="#004F8B"/>
    </inkml:brush>
  </inkml:definitions>
  <inkml:trace contextRef="#ctx0" brushRef="#br0">157 140 7641,'10'-8'-1381,"-2"-2"1404,-8-7 1,5 5 331,1 1-101,0 7 0,-6-6 6,0 4 1,0 2 167,0-7-189,0-1-205,0-5 1,-2 7-43,-4 4 0,-3 4 20,-9 2 1,3 2 0,1 2 0,4 4-16,3 1 0,-1-3 0,4 6-25,-2 1 1,0-3 0,6 2-44,0 1 74,0-5 1,0 8 0,2-5 33,4 5 0,-2-1 0,6-1 0,-1-2 55,1 1 1,0-3-1,3 0 1,-3-1 137,-2 1 0,3-4 0,-3 5 153,2 3 0,-6-4-234,2 1 1,-4-5 0,-4 4-104,-4-2 1,-4-2-1,-7-6 1,-1 0-170,1 0 1,-1 0 0,1 0 0,-1 0-378,1 0 0,-1 0 0,3-2-1040,3-4 876,4 4 664,1-6 0,5 0 0,-6-1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2:51.066"/>
    </inkml:context>
    <inkml:brush xml:id="br0">
      <inkml:brushProperty name="width" value="0.08571" units="cm"/>
      <inkml:brushProperty name="height" value="0.08571" units="cm"/>
    </inkml:brush>
  </inkml:definitions>
  <inkml:trace contextRef="#ctx0" brushRef="#br0">51 35 7626,'-12'0'-464,"0"0"0,8-2 963,-1-3 0,1 3-42,-2-4-313,4 4 0,-4 2 1,12 0-42,6 0 1,3 0-1,4 0 1,3 0-41,1 0 1,6 0 0,-4 0-40,3 0 17,-7 0 0,12-6 0,-4 0 1,2 2-11,-2 3 1,2 1 0,-7 0-102,-3 0-18,6 0 0,-8 0 0,5 0 1,-5 0-193,-1 0 0,-7 0 0,1 0-1137,1 0 1017,-5 0 1,0 1 399,-8 5 0,-8 4 0,-1 7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58.578"/>
    </inkml:context>
    <inkml:brush xml:id="br0">
      <inkml:brushProperty name="width" value="0.08571" units="cm"/>
      <inkml:brushProperty name="height" value="0.08571" units="cm"/>
      <inkml:brushProperty name="color" value="#004F8B"/>
    </inkml:brush>
  </inkml:definitions>
  <inkml:trace contextRef="#ctx0" brushRef="#br0">0 71 7657,'0'-18'-715,"0"1"0,0 5 1750,0 0-627,0 8 1,2-3-6,4 7-314,-4 7 1,6 3-1,-6 8 65,4-1-68,-4 1 0,5 1 0,-7 2 0,0 5 22,0 1 1,0 0-1,0 4 1,0-2-7,0 2 1,0 0 0,0 0 0,0-4-3,0-1 1,0 3 0,0-4 0,0 0-32,0 0 1,0-1 0,0-7-15,0 1 1,0-1-226,0 1 1,0-7-112,0 1 1,2-8 1,4 1 1,-4-5 0,6-3-42,0-3 0,-4-2-185,7 2 271,1 4 1,-1-11 0,-1 5-334,-2-2 1,5 4 566,-1-5 0,-2 5 0,1-6 0,1 1 0,6-7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7:58.910"/>
    </inkml:context>
    <inkml:brush xml:id="br0">
      <inkml:brushProperty name="width" value="0.08571" units="cm"/>
      <inkml:brushProperty name="height" value="0.08571" units="cm"/>
      <inkml:brushProperty name="color" value="#004F8B"/>
    </inkml:brush>
  </inkml:definitions>
  <inkml:trace contextRef="#ctx0" brushRef="#br0">16 53 7893,'-7'-18'548,"5"7"-609,-4-1 0,12 8 0,5-2 205,5 4 0,7 2 1,2 0-1,3 0-163,3 0 0,-4 0 1,2 0-1,2 0-317,2 0 1,2 6 0,0 0-1,-2-2 336,-4-2 0,4-2 0,-6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0.512"/>
    </inkml:context>
    <inkml:brush xml:id="br0">
      <inkml:brushProperty name="width" value="0.08571" units="cm"/>
      <inkml:brushProperty name="height" value="0.08571" units="cm"/>
      <inkml:brushProperty name="color" value="#004F8B"/>
    </inkml:brush>
  </inkml:definitions>
  <inkml:trace contextRef="#ctx0" brushRef="#br0">1 280 7774,'0'-17'-294,"0"7"96,0 2 343,0 8-84,0 0 0,7 0 0,5 2-4,3 4 0,3-4 0,-1 4 0,-1-2-21,-4 1 1,3-3-1,-3 4 1,3-4-25,3-2 1,-7 0-1,1 0 1,2 0-9,1 0 0,-3 0 0,-1 0-15,3 0 1,-4 0-1,-1-2 0,-1-4 0,4 2 0,-6-7 41,-3-3 0,-1-1 1,-2-3 18,0 1 1,-2-1-78,-3 1 43,3-1 1,-14 1-46,5-1 46,3 9 1,-8-7-1,5 7 22,-5-1 1,4 2 0,1 8 73,-3 0 0,-1 0-38,-3 0 1,1 2 0,1 4 0,3 5 14,1 5 0,6 1 1,-4 1-1,1-1-14,-1 1 0,6 1 0,-2 3 0,4 1 33,2-2 0,0-1 0,0-3 0,0 2-29,0 5 1,2-5 0,4 4-50,6-3 18,3-10 0,3 5 0,-1-3 34,1 3-73,-1-5 1,7 0 0,-1-6 0,-2 1-15,-1-1 0,-1-2 1,2-2-1,3 0-23,-3 0 1,-2-2 0,-1-4-44,-1-5 1,-1 1-1,-3-2 1,-1 1 8,2 1 0,-5-5 0,1 3 1,0-2-46,-1 3 1,-3-5-1,4 5 1,0-5-16,-1-1 1,-3-1 0,6 1 128,1-1 0,-5 1 0,0 1 53,0 5-105,-6-5 0,5 6 68,-7-7-16,8-1 1,-6 7 0,4-1 26,-4-2 0,-2-1-20,0-2 0,0-1-10,0 1 1,0 5 49,0 0-38,0 8 0,-2-3 10,-4 7 1,2 0-14,-7 0 1,7 2 48,-2 3-53,-4-3 1,6 6 192,-7-8-177,7 8 1,-6-6 0,6 6 35,-2-1 0,-1-5 0,3 6-7,-2 0 0,0-4 0,4 5 1,-2 1 1,-2 0 0,1-4 0,5 5-1,0 3 0,0-4 0,0 1 36,0 3 1,0-5-66,0 3 0,2-2 0,3 1-43,7-5 1,-2-4 0,1-2 20,3 0 1,1 0-1,3 0 3,-1 0 0,-5 0 104,0 0 1,-8 8 0,1 4-3,-3 3 0,-2 3 1,0-1-1,0 2 1,0 5 0,-7-3 1,-3 8-1,-2 0-14,1-2 0,5 5 0,-4-7 0,0 0-44,1 0 1,5 4-1,-4-5 1,2-3-38,0-2 0,0-1 0,6-1 0,0 1 0,0-1 0,0 1-130,0-1 34,0-7 1,8 0-1,4-7-200,3 3 1,5 0-1,1-6-646,2 0 656,1-8 0,-7 4 1,3-5-1,1-1-232,2 0 1,2-1 0,-3-7 0,1 1 502,-2-1 0,7-7 0,-1-2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1.184"/>
    </inkml:context>
    <inkml:brush xml:id="br0">
      <inkml:brushProperty name="width" value="0.08571" units="cm"/>
      <inkml:brushProperty name="height" value="0.08571" units="cm"/>
      <inkml:brushProperty name="color" value="#004F8B"/>
    </inkml:brush>
  </inkml:definitions>
  <inkml:trace contextRef="#ctx0" brushRef="#br0">0 62 7337,'0'-17'-84,"0"-1"1,0 7 460,0-1-184,0 8 0,0 4 0,0 12 15,0 3 0,0 5-45,0 3-98,0-4 1,0 7 0,0-9 121,0 0-146,8 9 1,-6-7 0,4 4 0,-2-3 8,2-3 0,-2 1 1,5-1-95,-1 1 0,6-7-63,-3 1 0,5-8 76,1 2 1,1-12-1,-3-6-44,-3-3 0,1-3 0,-5 1 0,0-1-10,0 1 1,3-1 0,-5 1-28,-2-1 85,6 1 1,-6-6 0,5-1-18,-1 3 1,4 2 224,-6 1 104,-1 1 72,3 7-219,-6 2 1,6 10 0,-8 4 5,0 6 0,-2 3 0,-2 5 0,-2 1-109,2 2 1,2 6 0,2-4-1,0 1-290,0-1 0,0 4 0,2-4 1,2 0-159,2 1 1,6-3 0,-5-6 0,1 1-281,0-1 0,4-5 693,-7 0 0,9-8 0,-4 3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1.992"/>
    </inkml:context>
    <inkml:brush xml:id="br0">
      <inkml:brushProperty name="width" value="0.08571" units="cm"/>
      <inkml:brushProperty name="height" value="0.08571" units="cm"/>
      <inkml:brushProperty name="color" value="#004F8B"/>
    </inkml:brush>
  </inkml:definitions>
  <inkml:trace contextRef="#ctx0" brushRef="#br0">158 420 7509,'9'-18'-206,"-1"1"1,-6 1 82,4 5 0,-4 1 0,4 4 294,-4-5 0,0 1 187,3-2-226,-3 1 1,4 1 0,-10 2 0,-3 2 2,-3 1 0,4-1 0,-6 6 1,1 2 34,1 3 1,-5-1-1,3 6 1,-4 0-22,-1-1 1,1 3 0,3 6-36,1-1-123,1 1 1,-1-1-1,2 0 1,2 1-26,5-1 1,1 1-13,2-1 1,2-1 0,3-5-5,7-5 0,-2-4 1,1-2-1,3 0-50,1 0 1,3-2 0,-1-4-40,1-5 1,-3 1-1,-1 0 103,-2 3 1,-1-5 10,7 6 192,-9 0 1,-1 8 132,-8 4-178,0-4 1,6 14 0,0-5-32,-2 5 1,-2-5-1,0-1-53,3-2 0,-1 4 1,6-5-107,-2 3 1,5-6-91,-1 2 0,3-4 81,3-2 0,-1-6 0,-1-2 0,-2 0 11,-3 1 1,-5-7-1,6 2 1,-1-3-21,-1-3 1,4 1 0,-7-1-184,3 1 232,2-1 1,-1-5-1,-1-2-133,-2-2 127,5-2 0,-11 0 0,6-1 29,0-1 1,-6-2 0,4 0 0,-4 4 0,-2 4 55,0 0 1,0 11-1,0-3 1,-2 3 392,-4 5 1,2 1-255,-8 8 1,3 8-1,-3 5 1,4 8-130,0 9 0,6-1 0,-3 4 0,3 4-43,2-1 1,0 1 0,0-2 0,0 0-171,0 0 0,0 0 1,0 0-1,0-2-149,0-4 0,5-2 0,1-5-536,-2 1 519,-2 0 0,4-11-440,0-1 767,0-7 0,-6 4 0,7-8 0,3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2.394"/>
    </inkml:context>
    <inkml:brush xml:id="br0">
      <inkml:brushProperty name="width" value="0.08571" units="cm"/>
      <inkml:brushProperty name="height" value="0.08571" units="cm"/>
      <inkml:brushProperty name="color" value="#004F8B"/>
    </inkml:brush>
  </inkml:definitions>
  <inkml:trace contextRef="#ctx0" brushRef="#br0">35 70 7646,'-8'-9'-148,"5"-5"0,-7 6-44,2-1 1,2 3 578,6-6 0,2 8 0,4-2-290,6 4 0,3 2 0,5 0 0,1 0-145,2 0 1,8 6-1,-4 0 1,3-2-257,-1-2 0,-2 0 1,4 2-1,-4 2 47,-2-3 0,4-1 1,-5-2-1,-3 0 257,-2 0 0,7 8 0,1 2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2.572"/>
    </inkml:context>
    <inkml:brush xml:id="br0">
      <inkml:brushProperty name="width" value="0.08571" units="cm"/>
      <inkml:brushProperty name="height" value="0.08571" units="cm"/>
      <inkml:brushProperty name="color" value="#004F8B"/>
    </inkml:brush>
  </inkml:definitions>
  <inkml:trace contextRef="#ctx0" brushRef="#br0">18 16 7835,'10'-7'715,"0"5"-523,-5-4 1,-3 12 0,4 5-346,-4 5 0,-2 1 0,0 1-238,0-1 0,0 1-350,0-1 429,-8 1 0,6-1-154,-3 1 466,3-9 0,-4 1 0,0-4 0,-8-4 0,5 6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2.743"/>
    </inkml:context>
    <inkml:brush xml:id="br0">
      <inkml:brushProperty name="width" value="0.08571" units="cm"/>
      <inkml:brushProperty name="height" value="0.08571" units="cm"/>
      <inkml:brushProperty name="color" value="#004F8B"/>
    </inkml:brush>
  </inkml:definitions>
  <inkml:trace contextRef="#ctx0" brushRef="#br0">0 86 7646,'0'-17'0,"0"-1"138,0 1 0,0 5-1288,0 1 937,0 7 0,0-2 0,0 12 213,0 5 0,0 13 0,0 3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3.192"/>
    </inkml:context>
    <inkml:brush xml:id="br0">
      <inkml:brushProperty name="width" value="0.08571" units="cm"/>
      <inkml:brushProperty name="height" value="0.08571" units="cm"/>
      <inkml:brushProperty name="color" value="#004F8B"/>
    </inkml:brush>
  </inkml:definitions>
  <inkml:trace contextRef="#ctx0" brushRef="#br0">53 35 6236,'-8'10'1373,"4"3"-783,-7-7-419,7 8 0,-4-5 1,6 7 51,-4-5 1,4 5 0,-3-4-105,3 3 0,2 3 1,2-1-91,3 1 1,-1-9-1,8-3-129,2-4 1,1-2-1,3 0 72,-1 0 0,0 0 0,-1-2 0,-2-2-22,-3-2 1,-1-7 0,2 1-284,-7-3 207,-3-3 0,4 1 0,0-1 0,-2 1-257,-2-1 1,-10 7-1,-4-1-415,-3-2 672,-3 7 1,1-7-1,-1 6 126,1-1 0,0 5 0,-1-4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3.673"/>
    </inkml:context>
    <inkml:brush xml:id="br0">
      <inkml:brushProperty name="width" value="0.08571" units="cm"/>
      <inkml:brushProperty name="height" value="0.08571" units="cm"/>
      <inkml:brushProperty name="color" value="#004F8B"/>
    </inkml:brush>
  </inkml:definitions>
  <inkml:trace contextRef="#ctx0" brushRef="#br0">0 1 7658,'10'0'-1309,"6"0"1426,-5 0 0,-1 0 0,0 1 266,-2 5 1,3-2 0,-5 8 0,0-1-102,2-1 1,-6 6 0,5-5-94,1 5 0,-6 1 0,4 1-51,-4-1 0,4-5-191,-1 0 1,3-3-168,-2 3 185,-4 3-66,6-13 66,-8 6 1,0-10 3,0-4 1,0-3 0,2-7-47,3 4 0,-1-3 0,8 3 18,2-3 1,-5-1-1,1 3 1,0 3 51,-1 2 0,-3-3 0,4 3 0,0 0 207,-1 0 1,-3 2 74,6 6 1,-6 2-1,3 4 465,-1 6-569,-2 3 1,-6 5 0,0 3 0,0 6 14,0 4 0,0-4 0,0 0 1,2 2-85,4 2 1,-3 2 0,7-2 0,0-2-257,0-1 0,-5-11 0,7 0 0,2-5-715,1-1 1,5-5 0,1-2 868,2-4 0,8-2 0,-4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2:51.408"/>
    </inkml:context>
    <inkml:brush xml:id="br0">
      <inkml:brushProperty name="width" value="0.08571" units="cm"/>
      <inkml:brushProperty name="height" value="0.08571" units="cm"/>
    </inkml:brush>
  </inkml:definitions>
  <inkml:trace contextRef="#ctx0" brushRef="#br0">53 1 7718,'-17'0'-22,"-1"0"-340,9 0 539,1 0-45,8 0 0,4 0 1,5 0-1,11 0 23,5 0 1,12 0-1,8 0 1,1 0-53,1 0 1,5 0 0,6 0 0,-1 0 1,-3 0 1,-2 0-1,-1 2 1,-5 2-140,-5 2 1,-2-1 0,-2-5 0,-2 0-352,-8 0 1,-6 0 0,-3 0-576,-1 0 960,-7 0 0,-10 0 0,-10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5.059"/>
    </inkml:context>
    <inkml:brush xml:id="br0">
      <inkml:brushProperty name="width" value="0.08571" units="cm"/>
      <inkml:brushProperty name="height" value="0.08571" units="cm"/>
      <inkml:brushProperty name="color" value="#004F8B"/>
    </inkml:brush>
  </inkml:definitions>
  <inkml:trace contextRef="#ctx0" brushRef="#br0">350 105 7560,'0'-17'-858,"0"7"982,0-5 0,0 11 69,0-8 0,0 6 235,0-5-285,0 7 0,0-6 0,-2 6 60,-4-2 1,2 1-67,-7 5 0,5 2 1,-6 3-1,1 7 52,1 4 1,-7 9 0,1 6-1,-5 6 13,-1 3 1,-3 11 0,2-1 0,0 9 5,-3 3 0,5 2 0,-4 4-31,5-4-135,-1 4 0,13-12 0,-3 4-178,5-6 19,4 3 1,10-21 0,3 3-1,5-6-201,1-4 1,7-7 0,1 1 0,2-6-78,4-5 0,2-4 0,0-8 0,-2 0-119,-2 0 1,-2 0-1,2 0 514,-5 0 0,3-8 0,0-2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6.111"/>
    </inkml:context>
    <inkml:brush xml:id="br0">
      <inkml:brushProperty name="width" value="0.08571" units="cm"/>
      <inkml:brushProperty name="height" value="0.08571" units="cm"/>
      <inkml:brushProperty name="color" value="#004F8B"/>
    </inkml:brush>
  </inkml:definitions>
  <inkml:trace contextRef="#ctx0" brushRef="#br0">0 295 7661,'0'-17'-364,"0"5"148,0 1 1,0 5 545,0-6-198,0 1 0,2 1 16,4 4 0,-4 6 1,4 6 42,-4 5 0,-2 7 0,0 3 221,0 3-297,0-1 1,5 0 0,1 2 165,-2 3-186,6-7 0,-6 12 1,5-6 170,-1 0-207,6 6 0,-12-13 0,5 5 0,1-2-2,4 0 0,-3 1 0,3-7-69,2 1 0,-5-7 0,3-1 12,2-2 0,-5-2 0,3-6-16,2 0 0,-7-8 0,1-2 0,-2-2-61,0 1 0,1-1 0,-3-5 0,4-1-27,2 1 0,-6-3 1,3-1-157,1-2 234,-6-8 1,12 9 0,-8-7 0,-1 0-41,3 2 0,-6-12 0,6 4 156,0-2-90,-6 0 1,5-1 0,-7 1 0,0 4-39,0 0 0,-2 2 1,-1 2-250,-3 5 1,-8 7-48,2 5 0,5 6 0,1 12 334,4 6 0,2 11 0,0 4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7.017"/>
    </inkml:context>
    <inkml:brush xml:id="br0">
      <inkml:brushProperty name="width" value="0.08571" units="cm"/>
      <inkml:brushProperty name="height" value="0.08571" units="cm"/>
      <inkml:brushProperty name="color" value="#004F8B"/>
    </inkml:brush>
  </inkml:definitions>
  <inkml:trace contextRef="#ctx0" brushRef="#br0">1 367 6925,'10'-7'-91,"-3"5"1,-1-8 181,0 4-29,8 4-2,-12-6 0,13 3 22,-3-1 0,-3-6 1,1 4 119,-2-1-166,5 5 1,-9-6-1,6 4 1,0-3 41,-1-1 1,1-6 0,4 5-36,-3-5 1,-1-1 0,4-1 0,-5 1-31,-1-1 1,4 1 0,-6-1-21,-3 1 1,-1-1-1,-2 1-30,0 0 0,0 5-73,0 0 0,-2 8-16,-3-1 148,-5 3-25,-8 9 1,7-3 0,1 8 0,2 1 1,4 3 0,1-4 0,-1-1 0,-2 3 5,2 1 0,2 3 0,2-1 17,0 1 1,0-1 0,0 1 42,0-1 1,0 1-1,0-1 64,0 1 0,2-7 1,4 1-1,5 1 0,-1-3 0,2 0 0,-1 0 198,-1-1 1,6-3-71,-5 6 1,3-6-181,-2 5 139,-5-7-159,-7 4-19,0 0 1,-2-6 0,-3 3 0,-7-3-32,-4-2 1,5 6 0,-1 0-1,-1-2-305,-3-2 0,0 0 0,3 2 0,1 1-643,-1-1 1,3-2-398,-2-2 1339,8 0 0,-3 0 0,7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7.589"/>
    </inkml:context>
    <inkml:brush xml:id="br0">
      <inkml:brushProperty name="width" value="0.08571" units="cm"/>
      <inkml:brushProperty name="height" value="0.08571" units="cm"/>
      <inkml:brushProperty name="color" value="#004F8B"/>
    </inkml:brush>
  </inkml:definitions>
  <inkml:trace contextRef="#ctx0" brushRef="#br0">0 175 7516,'0'-11'-461,"0"-1"1,2 8 494,4-2 1,4 2 15,7-2 0,1 5 115,-1-5-308,1 4 1,-3 0 162,-3-4 0,1 2 20,-7-7 0,2 5-59,-2-6 0,-4 6-124,4-5 156,-4-1-92,-2 2 63,0-5 0,0 11 28,0-8 0,-2 8 78,-4-2 1,2 5 132,-8 1 0,1 1-29,-7 5 1,3 4 0,1 7-86,2 1 0,3-1 1,-5 1-1,4-1 32,3 1 0,-5-1 1,6 1-1,2-1 74,2 1 0,2-1 1,0 1 179,0-1-290,0-7 1,0 5 0,2-3 151,4 3 1,4-5-155,7-4-78,1 4 0,-7-8 0,1 3-273,2-3 1,1-2 0,3-2-833,-1-3 1,-5 3 349,-1-4 1,-7 2 729,2-2 0,4 4 0,0-6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8:07.848"/>
    </inkml:context>
    <inkml:brush xml:id="br0">
      <inkml:brushProperty name="width" value="0.08571" units="cm"/>
      <inkml:brushProperty name="height" value="0.08571" units="cm"/>
      <inkml:brushProperty name="color" value="#004F8B"/>
    </inkml:brush>
  </inkml:definitions>
  <inkml:trace contextRef="#ctx0" brushRef="#br0">123 1 7608,'0'17'541,"-2"-1"0,-2-3-778,-2-1 22,-8 0 1,7 5 0,-7 1 0,2-1-984,-1 1 1198,-3-1 0,-1 1 0,-1-1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34.220"/>
    </inkml:context>
    <inkml:brush xml:id="br0">
      <inkml:brushProperty name="width" value="0.08571" units="cm"/>
      <inkml:brushProperty name="height" value="0.08571" units="cm"/>
      <inkml:brushProperty name="color" value="#004F8B"/>
    </inkml:brush>
  </inkml:definitions>
  <inkml:trace contextRef="#ctx0" brushRef="#br0">71 71 6200,'0'-10'230,"0"2"1,0 6 36,0-3-57,0 3-80,0-6 0,0 6 435,0-4-244,0 4 0,0-8 287,0 5-357,0 3 0,-2-6 233,-4 8-326,4 0 0,-12 8 0,8 3-34,3 5-41,1 9 0,-4 2 1,0 8-59,2 0 29,-6 8 0,8-4 0,-3 7 0,3 3-75,2 1 1,0-5-1,0-5 1,0-3 1,0-2 0,0-6 0,0-1 0,0-3-340,0-4 1,6-1 0,1-5-242,3-3 1,-4-5-1,4-8-1183,-3-5 1783,7 4 0,-4-22 0,7 5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35.449"/>
    </inkml:context>
    <inkml:brush xml:id="br0">
      <inkml:brushProperty name="width" value="0.08571" units="cm"/>
      <inkml:brushProperty name="height" value="0.08571" units="cm"/>
      <inkml:brushProperty name="color" value="#004F8B"/>
    </inkml:brush>
  </inkml:definitions>
  <inkml:trace contextRef="#ctx0" brushRef="#br0">131 36 6454,'0'-10'652,"0"2"-535,0 8 0,-2 0 223,-4 0 83,4 0-66,-6 0-189,8 0 0,0-2 150,0-4-135,0 4-157,0-5 1,2 7 4,4 0-3,-4 0 1,8 0-29,-4 0 20,-5 0 1,15 0-1,-4 0-4,3 0 1,-3 0 0,-1 0 0,3 0 0,2 0 0,1 0 0,1 0-20,-1 0 1,0 5-1,1 3 1,-1 0 14,1 0 0,-1 3 1,1-3-1,-3 2 16,-3 3 1,3 3 0,-5 1 0,2 1 10,-1-1 1,-5 1 0,4-1-1,0 3 12,-1 3 1,-5-4 0,2 5-53,-4-5 25,-2-2 0,6 1 1,0-1 106,-2 1-109,-3-1 1,-1-5-1,0 0 1,0 1 23,0 3 1,-5-5 0,-1 1 0,0 0 6,-2-3 1,6 7-1,-5-6 1,1 1-5,0 1 1,-6-6 0,4 3 0,1 1-21,-1 0 1,-4-4 0,5 3 0,-3-1-9,-4-4 1,-1 4 0,-3-1 0,1 1-2,-1 0 0,1 4 0,-1-7 0,1 1 23,0 2 0,-1-6 0,1 4-62,-1-4 37,8 6 1,-5-7 0,3 5-90,-3-4 79,5-2 0,-6 0 1,5 0-31,-5 0 0,5 2-7,-1 4 1,0-4-44,-5 4 0,5-4-239,1-2-268,-1 0 0,0-2-166,1-4 1,9 4 744,2-4 0,8-4 0,9 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36.093"/>
    </inkml:context>
    <inkml:brush xml:id="br0">
      <inkml:brushProperty name="width" value="0.08571" units="cm"/>
      <inkml:brushProperty name="height" value="0.08571" units="cm"/>
      <inkml:brushProperty name="color" value="#004F8B"/>
    </inkml:brush>
  </inkml:definitions>
  <inkml:trace contextRef="#ctx0" brushRef="#br0">28 88 7599,'-6'-12'-670,"0"0"873,0 9 0,4-5 729,-3 8-893,3 0 0,7 0 19,13 0 1,-3-6-1,-3 0 1,2 2-3,1 2 1,3 2 0,-1 0 0,1-2-68,-1-3 1,1 3 0,1-4-54,4 4 1,-3 0-1,3-2 1,-4-2-134,-1 2 1,-7 2 0,1 2-336,2 0 308,-7 0 0,3 0 0,-4 0-427,6 0 651,-5 0 0,9 8 0,-6 2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36.519"/>
    </inkml:context>
    <inkml:brush xml:id="br0">
      <inkml:brushProperty name="width" value="0.08571" units="cm"/>
      <inkml:brushProperty name="height" value="0.08571" units="cm"/>
      <inkml:brushProperty name="color" value="#004F8B"/>
    </inkml:brush>
  </inkml:definitions>
  <inkml:trace contextRef="#ctx0" brushRef="#br0">0 36 7784,'0'-10'-285,"0"2"1,0 6 1092,0-3-26,0 3-337,0-6-306,0 8 1,2 0-39,4 0 1,4 0 0,7 0 0,1 0-39,-1 0 0,-3 0 0,1 0 0,5 0-43,-1 0 0,0 0 1,-1 0-1,-1 0-117,1 0 1,-1 0 0,1 0-266,-1 0 0,1 0 0,-1 0-247,1 0 0,-7 0-80,1 0 469,0 0 0,-1 0 0,-1 2 220,-2 4 0,-3-4 0,3 5 0,-6-7 0,6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1.967"/>
    </inkml:context>
    <inkml:brush xml:id="br0">
      <inkml:brushProperty name="width" value="0.08571" units="cm"/>
      <inkml:brushProperty name="height" value="0.08571" units="cm"/>
      <inkml:brushProperty name="color" value="#004F8B"/>
    </inkml:brush>
  </inkml:definitions>
  <inkml:trace contextRef="#ctx0" brushRef="#br0">158 166 6109,'9'-8'418,"-1"6"-290,-8-6-11,0 8 1,0-2 131,0-4-17,0 5 162,0-7-178,0 8 0,0-2 175,0-4-40,0 4-222,0-6 0,-2 8 177,-4 0-214,4 0 1,-5 2-1,5 2 1,-2 4 13,-2 2 0,-2-1 0,4 5 32,-1-2-100,-1-1 1,4 7 0,-2-1-1,-4 2-5,-2 5 1,7-5 0,-5 4 0,2-1 15,0 1 0,-2-4 1,5 5-1,-3-5-43,2-1 0,0-1 0,0 3-2,-2 3 0,-5-4 0,5 4 12,2-3 0,-4-3-32,2 1 1,0-1 30,6 1-214,0-9 193,0-1-232,0-8-288,0 0 385,0-8 0,2 1 12,4-5 1,-4-3 32,4 3 1,2-4-3,-2-1 61,-1 7 1,-3-5-1,2 3 25,2-3-4,0 5 0,-6-6 0,2 5 0,2-5 7,2-1 1,-1-3-1,-3-1 1,2-2 2,2 1 0,0 1 0,-6 0 0,0-3 9,0 3 1,0-4 0,2 1 0,2 3 26,1 2 0,1 1 1,-6 1-1,0-1 48,0 1 0,0 5 1,0 1 47,0-3 1,0 4 0,2 1 119,4 1-205,-4 2 0,6 8 0,-8 4 46,0 5-54,0 5 1,0 1-1,0 1 33,0-1-45,0 9 0,0-7 0,0 6 0,0-2 7,0 1 1,0 1-1,0-4 1,0 3 5,0-3 1,0-2 0,0-1-36,0-1 0,6 1 0,-1-1-21,-1 1 0,6-1 12,2 1 0,-3-9 1,3-3-41,2-4 0,-5-4 0,3-2-49,1-2 0,-3-7-112,2 1 191,-1-3 1,1-3 0,-2 1-137,-2-1 129,-3 9 1,1-7 0,2 4-1,0-3-3,-1-3 1,1 1-1,-4-1 1,2 1 41,-2 0 0,0-1 0,0 1 0,1-1 6,-1 1 0,-2-3 0,-2-1 38,0-2 1,2-1 0,2 7 120,2-1-29,0 1 1,-6 5 12,0 1 1,0 9-14,0 2 0,0 8-48,0 9-57,0 0 0,0 1 0,0 1 0,0 3 19,0 1 0,0 0 0,-2-5 0,-2-1-31,-2 1 0,0 5 1,6 0-1,0-1 1,0-3 0,0-2 0,0 1 0,0-1 8,0 1 0,0-1 1,0 1-1,0-1 40,0 1 1,0-7 0,2-1 20,4-2 1,4 3-113,7-5 58,-7 0 1,5-6-412,-3 0 136,-4 0 0,7-8-306,-3-3 0,-4 1 1,-1 0-1250,1 2 1783,-6 3 0,14-3 0,-7-2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3:45.808"/>
    </inkml:context>
    <inkml:brush xml:id="br0">
      <inkml:brushProperty name="width" value="0.08571" units="cm"/>
      <inkml:brushProperty name="height" value="0.08571" units="cm"/>
    </inkml:brush>
  </inkml:definitions>
  <inkml:trace contextRef="#ctx0" brushRef="#br0">0 315 7973,'0'-12'28,"0"0"0,0 7 700,0-7 118,0 8 22,0-11-491,0 13 1,0-4 26,0 12-291,0 3 0,6 9 1,0 1-1,0 3 54,1 1 0,-5 8 0,6-2 0,0 6-44,3 6 1,-1-5 0,0 7 0,0-2-32,-1 0 1,1-1 0,4-5-1,-3 0-73,3 0 1,-1 0 0,1-2 0,-2-4-14,1-5 1,-3-7 0,1-3 0,1-3 8,-2 3 0,0-6-82,-5-3 16,5-3 1,2-2 37,-1 0 1,-5-5 0,4-3-200,-2-2 202,-3-2 0,1-5 1,2-1-1,0 1-58,0 0 0,3-3 1,-3-3-1,0-4-7,-1 0 0,5-6 1,-4 3-1,0-3 33,-1-1 0,5-3 0,-6-2 0,0-2 31,1 2 1,-5-3 0,4-1 0,-4-2-6,-2-3 0,6 5 0,0 2 0,-2 4-1,-2 3 1,3 1 0,1 3 0,-2 7-99,-2 4 0,-2 1 0,2 3-871,4 3 442,-4 4 0,7 8-940,-3 0 1015,-4 0 0,14 0 0,-5 0 469,5 0 0,1 0 0,1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2.876"/>
    </inkml:context>
    <inkml:brush xml:id="br0">
      <inkml:brushProperty name="width" value="0.08571" units="cm"/>
      <inkml:brushProperty name="height" value="0.08571" units="cm"/>
      <inkml:brushProperty name="color" value="#004F8B"/>
    </inkml:brush>
  </inkml:definitions>
  <inkml:trace contextRef="#ctx0" brushRef="#br0">53 69 7703,'-10'-18'-212,"2"6"418,8 1 0,0 5 222,0-6-212,0 8 1,0-1 0,0 10-29,0 7 1,0 4-1,0 3 1,0 2-14,0 3 0,0 7 0,0 0 1,-2 6-95,-3 3 1,3 1-1,-4-6 1,4 0-32,2 0 0,-2 0 0,-2-2 0,-2-2-243,2-2 0,2-8 0,2 3-786,0-5 475,0-9 1,2 3-1278,4-7 1781,-4 0 0,12-8 0,-8-4 0,7-11 0,-3-10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3.478"/>
    </inkml:context>
    <inkml:brush xml:id="br0">
      <inkml:brushProperty name="width" value="0.08571" units="cm"/>
      <inkml:brushProperty name="height" value="0.08571" units="cm"/>
      <inkml:brushProperty name="color" value="#004F8B"/>
    </inkml:brush>
  </inkml:definitions>
  <inkml:trace contextRef="#ctx0" brushRef="#br0">53 175 7581,'-10'-8'-243,"4"-3"0,-2 1 1,1-2 396,-3-1-113,6 5 0,-4-8 273,8 5-121,0 3 0,2-8-139,4 5 0,4 3 0,7 2 1,1 2-5,-1-1 1,1 3-1,-1-4 1,1 4 36,-1 2 1,6-2 0,1-2-66,-3-2 0,-2 0 1,-1 6-18,-1 0 0,-7 8 32,-4 4 1,-4 3 0,-2 3-1,0-1 39,0 1 1,-8-7 0,-4 1 0,-3 2 26,-3 1 1,7 3 0,-1-3 107,-1-3-167,-3 3 1,-1-7-1,1 6 1,2-3 5,3 3 0,1-4 0,-3-1 0,1 1 18,-2 0 1,5-5 37,-3 7 1,2-6 27,-1 6 0,3-7-16,8 7 1,2-2 0,4 3-13,5-1 0,5-2 1,-1 3-99,-3-1 1,3-6-1,-3 5-65,4 3 0,-1-4 0,-1-1-135,-3-1 1,1 4-380,5-6 223,-7 7 1,0-11 0,-6 6-690,2 0 1,7-6 1036,-1 3 0,3-3 0,3-2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3.892"/>
    </inkml:context>
    <inkml:brush xml:id="br0">
      <inkml:brushProperty name="width" value="0.08571" units="cm"/>
      <inkml:brushProperty name="height" value="0.08571" units="cm"/>
      <inkml:brushProperty name="color" value="#004F8B"/>
    </inkml:brush>
  </inkml:definitions>
  <inkml:trace contextRef="#ctx0" brushRef="#br0">49 105 7729,'-12'-6'0,"2"-1"119,3-3 0,-1 6 79,2-2 0,4 2 0,-2 1-111,8-3 0,6 0 1,7 6-1,1 0-71,-1 0 0,7 0 1,1 0-1,0 0 4,0 0 0,6-2 1,-4-2-1,3-2-5,-1 2 1,-6-3 0,4 1 0,0 2-187,0 2 1,-7 0 0,-1-2-851,-5-2 250,-10 0 771,11 6 0,-13 0 0,6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4.153"/>
    </inkml:context>
    <inkml:brush xml:id="br0">
      <inkml:brushProperty name="width" value="0.08571" units="cm"/>
      <inkml:brushProperty name="height" value="0.08571" units="cm"/>
      <inkml:brushProperty name="color" value="#004F8B"/>
    </inkml:brush>
  </inkml:definitions>
  <inkml:trace contextRef="#ctx0" brushRef="#br0">53 16 7021,'0'-10'2039,"0"4"-1809,0 12 1,0 4 0,0 7 0,0 1-86,0-1 0,0 7 0,-2-1 0,-2 0-177,-2 2 0,0-3 1,6 5-1,-1-2-59,-5-4 1,4 5 0,-4-3 0,2-2-365,-2-1 1,4-3 0,-4 1-155,5-1 0,1-5-743,0-1 1352,0-7 0,0 12 0,0-7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4.940"/>
    </inkml:context>
    <inkml:brush xml:id="br0">
      <inkml:brushProperty name="width" value="0.08571" units="cm"/>
      <inkml:brushProperty name="height" value="0.08571" units="cm"/>
      <inkml:brushProperty name="color" value="#004F8B"/>
    </inkml:brush>
  </inkml:definitions>
  <inkml:trace contextRef="#ctx0" brushRef="#br0">35 367 7827,'-17'-10'517,"7"1"34,4 3-447,4 4 1,2-8 0,2 6 0,6-2 45,10 2 1,1 3 0,10 1 80,2 0-149,2-8 1,10 4-1,5-6 1,9 0 32,7 1 0,11-3 0,9-3 0,9-1-73,-41 7 0,1 1 0,46-2 0,-48 1 0,1-1 0,43-8-76,-10 4 0,-3 1 0,-11-5 1,1 1 3,-4 0 1,-12-1-1,-3 3 1,-11 1-41,-5 2 1,-12 6-100,-7-5 0,-10 7-386,-14-2 401,-4 4 1,-9 2 0,-5 2-431,-5 4 402,-4-4 0,-2 11 0,2-5-915,4 2 828,-4-6 1,6 9 0,-6-5 268,4 2 0,-4 2 0,6 5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5.490"/>
    </inkml:context>
    <inkml:brush xml:id="br0">
      <inkml:brushProperty name="width" value="0.08571" units="cm"/>
      <inkml:brushProperty name="height" value="0.08571" units="cm"/>
      <inkml:brushProperty name="color" value="#004F8B"/>
    </inkml:brush>
  </inkml:definitions>
  <inkml:trace contextRef="#ctx0" brushRef="#br0">53 53 7768,'0'-17'287,"0"5"240,0 1-122,0 7-121,0-4-182,0 16 0,0 1 0,0 9 0,2-1 20,3 1 0,-3 7 0,4 2 0,-4 2-11,-2 0 0,-2 0 0,-2 6 0,-1-2-250,1-4 0,-4 4 1,2-5-1,0 1-151,-2 0 0,5-8 1,-7 2-1,2-3-660,4-3 0,2 1 68,2-1 882,0-7 0,0-10 0,0-10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5.894"/>
    </inkml:context>
    <inkml:brush xml:id="br0">
      <inkml:brushProperty name="width" value="0.08571" units="cm"/>
      <inkml:brushProperty name="height" value="0.08571" units="cm"/>
      <inkml:brushProperty name="color" value="#004F8B"/>
    </inkml:brush>
  </inkml:definitions>
  <inkml:trace contextRef="#ctx0" brushRef="#br0">34 157 7253,'-6'-11'35,"0"-1"1,-2 2 1243,2-1-1223,4-5 0,-3 12 0,10-6-67,7 3 0,4-1 0,1 4 0,1-2-2,-1 2 0,0 0 1,1 1-1,-1-3-9,1 2 1,-1-4 0,1 2 0,-1 2-122,1 2 0,-1 2 1,-1-1-1,-3-3-363,-1-2 1,-6 0 45,5 6 0,-7 2 460,2 4 0,-12 3 0,-3 9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6.191"/>
    </inkml:context>
    <inkml:brush xml:id="br0">
      <inkml:brushProperty name="width" value="0.08571" units="cm"/>
      <inkml:brushProperty name="height" value="0.08571" units="cm"/>
      <inkml:brushProperty name="color" value="#004F8B"/>
    </inkml:brush>
  </inkml:definitions>
  <inkml:trace contextRef="#ctx0" brushRef="#br0">35 88 7758,'-17'0'798,"7"0"-641,2 0 0,10 0-44,4 0 1,4 0 0,7 0 0,1 0-68,-1 0 0,1 0 0,1-2 0,2-2-5,3-2 0,-1-1 1,-6 3-1,1-2-74,-1 2 0,1-4 1,-1 2-1,-1 1-542,-5-3 1,5 6 574,-4-4 0,3-4 0,3 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9:47.148"/>
    </inkml:context>
    <inkml:brush xml:id="br0">
      <inkml:brushProperty name="width" value="0.08571" units="cm"/>
      <inkml:brushProperty name="height" value="0.08571" units="cm"/>
      <inkml:brushProperty name="color" value="#004F8B"/>
    </inkml:brush>
  </inkml:definitions>
  <inkml:trace contextRef="#ctx0" brushRef="#br0">70 105 7809,'0'-17'-24,"0"-1"0,0 1 135,0-1 1,2 3-60,4 3 1,-2 5-1,7 7 1,3 0 45,1 0 0,3 0 0,-1 0 0,1 0 36,-1 0 0,3 7 0,1 5 0,2 3 66,-1 3 0,3 5 1,0 4-1,0 4 33,0 6 1,-1 8 0,-7 0-1,1 3-29,-1 6 1,1 5 0,-3-1 0,-3 8-16,-6 8 1,-4-3 0,-2 5 0,0-6-75,0-6 0,-8-4 0,-4-8 0,-3-3 52,-3-8 0,7-1 0,-1-12 154,-2-1-221,-9-2 1,4-2-1,-5 1 1,3-3 70,-2-2 1,3-1 0,-5 1-135,0 4-3,5-3 0,-7-1 1,8-7-1,-1 0-171,5-3 1,1 5 0,-3-8-910,-1-2-135,9-2 466,-7-2 1,12 0-208,-7 0 0,5 0-696,-6 0 1618,8 0 0,-11-8 0,5-2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49.217"/>
    </inkml:context>
    <inkml:brush xml:id="br0">
      <inkml:brushProperty name="width" value="0.08571" units="cm"/>
      <inkml:brushProperty name="height" value="0.08571" units="cm"/>
      <inkml:brushProperty name="color" value="#664728"/>
    </inkml:brush>
  </inkml:definitions>
  <inkml:trace contextRef="#ctx0" brushRef="#br0">0 51 7680,'0'-17'-261,"0"5"-11,0 1 321,0 7 0,0-2 1,2 10 28,4 2 1,-4 1 69,4-1-64,-4-4 0,-2 14-238,0-5 0,0-1-222,0 2 0,2-1-189,4 7 565,-5-8 0,7 5 0,-8-5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3:46.850"/>
    </inkml:context>
    <inkml:brush xml:id="br0">
      <inkml:brushProperty name="width" value="0.08571" units="cm"/>
      <inkml:brushProperty name="height" value="0.08571" units="cm"/>
    </inkml:brush>
  </inkml:definitions>
  <inkml:trace contextRef="#ctx0" brushRef="#br0">18 18 7013,'-10'0'781,"2"0"-559,8 0 606,0 0-317,0-8 168,0 6-286,0-6 0,2 8-88,4 0 1,-4 2-229,4 4 0,-4-2 1,-2 8-1,2 1-63,4 3 0,-4 1 0,3 1 0,-3-1-172,-2 1 1,0 5-1,0 0 1,2-1-332,4-3 1,-4-2 0,4 1-978,-4-1 955,-2-7 0,2 4-527,4-9 1038,-5 1 0,7-6 0,-8-7 0,8-3 0,2-8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13:51.299"/>
    </inkml:context>
    <inkml:brush xml:id="br0">
      <inkml:brushProperty name="width" value="0.08571" units="cm"/>
      <inkml:brushProperty name="height" value="0.08571" units="cm"/>
      <inkml:brushProperty name="color" value="#664728"/>
    </inkml:brush>
  </inkml:definitions>
  <inkml:trace contextRef="#ctx0" brushRef="#br0">1 1 7401,'0'9'-359,"0"7"0,0-14 0,0 6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2.035"/>
    </inkml:context>
    <inkml:brush xml:id="br0">
      <inkml:brushProperty name="width" value="0.08571" units="cm"/>
      <inkml:brushProperty name="height" value="0.08571" units="cm"/>
      <inkml:brushProperty name="color" value="#664728"/>
    </inkml:brush>
  </inkml:definitions>
  <inkml:trace contextRef="#ctx0" brushRef="#br0">18 18 6688,'0'-10'-723,"0"3"716,-8 7 33,6 0-55,-5 0 75,7 0 859,0 0-838,0 7 74,0-5-102,0 14 0,0-12 23,0 7 0,0-5-63,0 6 1,0-1-29,0 7 0,0-6 1,0-1-93,0 3 0,0-5-261,0 3 1,0-6 381,0 6 0,7-1 0,3 7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2.740"/>
    </inkml:context>
    <inkml:brush xml:id="br0">
      <inkml:brushProperty name="width" value="0.08571" units="cm"/>
      <inkml:brushProperty name="height" value="0.08571" units="cm"/>
      <inkml:brushProperty name="color" value="#664728"/>
    </inkml:brush>
  </inkml:definitions>
  <inkml:trace contextRef="#ctx0" brushRef="#br0">36 0 6422,'-10'8'126,"2"-6"33,0 6-51,6 0 0,-5-4-37,7 7 0,0-5-12,0 6-26,0-1-11,0 7 0,0-7 0,0 1-29,0 2 0,0-5-85,0 3 0,0 0-97,0 5 1,0-5-1,2-3-426,3-1 615,-3-2 0,6 2 0,-8 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3.347"/>
    </inkml:context>
    <inkml:brush xml:id="br0">
      <inkml:brushProperty name="width" value="0.08571" units="cm"/>
      <inkml:brushProperty name="height" value="0.08571" units="cm"/>
      <inkml:brushProperty name="color" value="#664728"/>
    </inkml:brush>
  </inkml:definitions>
  <inkml:trace contextRef="#ctx0" brushRef="#br0">18 1 6224,'-10'0'108,"3"2"-40,7 3 0,0-1-8,0 8 1,0-6 11,0 5 1,0-5-56,0 6 49,0-8-53,0 11-8,0-5 1,0 2-15,0-1 1,6 1-86,-1 5 1,1-5-199,-6 0 0,0-6 292,0 5 0,8 1 0,2 5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3.911"/>
    </inkml:context>
    <inkml:brush xml:id="br0">
      <inkml:brushProperty name="width" value="0.08571" units="cm"/>
      <inkml:brushProperty name="height" value="0.08571" units="cm"/>
      <inkml:brushProperty name="color" value="#664728"/>
    </inkml:brush>
  </inkml:definitions>
  <inkml:trace contextRef="#ctx0" brushRef="#br0">0 0 7563,'0'10'-740,"0"-2"0,0-6 814,0 4 1,0-3-29,0 9 0,0-6-7,0 6 0,0-7 15,0 7 1,0 0-57,0 5 1,0-5-1,0-1-95,0 3 0,0-4-94,0 1 180,0-7 1,0 6 0,2-6-184,4 2 194,-4 7 0,5-11 0,-7 14 0,0-7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4.416"/>
    </inkml:context>
    <inkml:brush xml:id="br0">
      <inkml:brushProperty name="width" value="0.08571" units="cm"/>
      <inkml:brushProperty name="height" value="0.08571" units="cm"/>
      <inkml:brushProperty name="color" value="#664728"/>
    </inkml:brush>
  </inkml:definitions>
  <inkml:trace contextRef="#ctx0" brushRef="#br0">1 1 6144,'0'10'187,"0"5"-184,0-5 0,0 1-8,0 1 0,0-6-55,0 6 1,0-1-52,0 7 1,0-7 110,0 1 0,0 0 0,0 5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4.973"/>
    </inkml:context>
    <inkml:brush xml:id="br0">
      <inkml:brushProperty name="width" value="0.08571" units="cm"/>
      <inkml:brushProperty name="height" value="0.08571" units="cm"/>
      <inkml:brushProperty name="color" value="#664728"/>
    </inkml:brush>
  </inkml:definitions>
  <inkml:trace contextRef="#ctx0" brushRef="#br0">18 1 6043,'-9'8'359,"1"-6"-308,8 13 1,0-5-66,0 7 1,0-5-21,0 0 1,0-1-78,0 7 0,2-7-20,4 1 12,-4 0-74,5-3 193,-7 7 0,6-12 0,0 7 0,0-7 0,-6 12 0,0-6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5.291"/>
    </inkml:context>
    <inkml:brush xml:id="br0">
      <inkml:brushProperty name="width" value="0.08571" units="cm"/>
      <inkml:brushProperty name="height" value="0.08571" units="cm"/>
      <inkml:brushProperty name="color" value="#664728"/>
    </inkml:brush>
  </inkml:definitions>
  <inkml:trace contextRef="#ctx0" brushRef="#br0">0 0 6972,'8'10'62,"-6"-2"1,6 0-40,-8 3 0,0 5 1,0 1-99,0 1 64,0-9 0,0 7 0,0-4 1,2 3-99,4 3 1,-5-7 0,5 1 0,-4 1-478,-2 3 586,0-6 0,0 5 0,0-5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6.447"/>
    </inkml:context>
    <inkml:brush xml:id="br0">
      <inkml:brushProperty name="width" value="0.08571" units="cm"/>
      <inkml:brushProperty name="height" value="0.08571" units="cm"/>
      <inkml:brushProperty name="color" value="#664728"/>
    </inkml:brush>
  </inkml:definitions>
  <inkml:trace contextRef="#ctx0" brushRef="#br0">1 18 6152,'0'-10'937,"0"3"-851,0 7 1,0 7-106,0 5 1,0 4 0,0 1-18,0 0 1,0 1 0,0-1-162,0 1 1,0-1-97,0 1 249,7-1 0,-5 1-233,4-1-3,-4-7 280,-2 5 0,8-5 0,1 8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6.895"/>
    </inkml:context>
    <inkml:brush xml:id="br0">
      <inkml:brushProperty name="width" value="0.08571" units="cm"/>
      <inkml:brushProperty name="height" value="0.08571" units="cm"/>
      <inkml:brushProperty name="color" value="#664728"/>
    </inkml:brush>
  </inkml:definitions>
  <inkml:trace contextRef="#ctx0" brushRef="#br0">18 1 7747,'0'10'-996,"-8"-3"702,6-7 329,-6 8 1,8-4-1,0 8 0,0-7-20,0 7 0,0-6 36,0 5 0,0-5-29,0 6 1,0 0-33,0 5 1,0-5-163,0-1-22,0 1-94,0-2 39,0 5 249,0-13 0,0 14 0,0-7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3:47.502"/>
    </inkml:context>
    <inkml:brush xml:id="br0">
      <inkml:brushProperty name="width" value="0.08571" units="cm"/>
      <inkml:brushProperty name="height" value="0.08571" units="cm"/>
    </inkml:brush>
  </inkml:definitions>
  <inkml:trace contextRef="#ctx0" brushRef="#br0">53 122 8055,'-10'-7'85,"-3"3"51,7-8 0,-2 8 0,4-3-45,-2-1-81,0 6 1,8-12 121,4 8-91,4 1 1,2-1-1,-1 0 1,1 0 8,-3-2 1,7 6 0,-4-3 0,3 3 2,3 2 1,-7-2 0,1-2-34,2-2 1,1 0 0,1 8-15,-5 4 0,-3-2 1,-6 6-1,2-1 21,2 1 1,-1-4 0,-5 5 49,0 3 0,-2 2 1,-1 1-15,-3 0 0,-2-7 0,4-2 16,-2 0-27,1-6 0,-1 13-113,0-3 89,-8-4 0,12 1-169,-3-3 83,3-4 1,2 8 21,0-4 1,2-5 29,3 5 0,-1-4 0,8-2 7,1 0 1,-3 0 0,2 2 6,1 4 0,-3-4 1,0 6 21,-2-1 1,-1-5 239,-1 4-254,-4 4 1,6-6 305,-8 7-277,0-7 1,-2 10-223,-4-8 146,-4 7 0,-1-11 1,-1 4-1,-2-4-142,-1-2 0,-2 6 1,-1 0-1,1-2-95,-1-2 1,1-2 0,-1 0 0,1 0-1104,-1 0 1371,1 0 0,-1-8 0,1-2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7.295"/>
    </inkml:context>
    <inkml:brush xml:id="br0">
      <inkml:brushProperty name="width" value="0.08571" units="cm"/>
      <inkml:brushProperty name="height" value="0.08571" units="cm"/>
      <inkml:brushProperty name="color" value="#664728"/>
    </inkml:brush>
  </inkml:definitions>
  <inkml:trace contextRef="#ctx0" brushRef="#br0">0 0 6554,'0'10'92,"0"-1"-16,0-3 1,0-2 15,0 8 1,0-6-154,0 5 1,2 1-186,4 5 1,-4-5 57,4 0 0,-4-1 188,-2 7 0,0-8 0,8 5 0,1-5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7.600"/>
    </inkml:context>
    <inkml:brush xml:id="br0">
      <inkml:brushProperty name="width" value="0.08571" units="cm"/>
      <inkml:brushProperty name="height" value="0.08571" units="cm"/>
      <inkml:brushProperty name="color" value="#664728"/>
    </inkml:brush>
  </inkml:definitions>
  <inkml:trace contextRef="#ctx0" brushRef="#br0">1 0 6271,'0'12'-49,"0"0"1,0-7 64,0 7 0,0-6-86,0 6 0,0-1-253,0 7 323,0-9 0,0 7 0,0-6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7.872"/>
    </inkml:context>
    <inkml:brush xml:id="br0">
      <inkml:brushProperty name="width" value="0.08571" units="cm"/>
      <inkml:brushProperty name="height" value="0.08571" units="cm"/>
      <inkml:brushProperty name="color" value="#664728"/>
    </inkml:brush>
  </inkml:definitions>
  <inkml:trace contextRef="#ctx0" brushRef="#br0">18 0 7726,'0'10'-995,"0"0"557,0-5 336,0-3 1,0 8 101,0-4 1,0-2 2,0 7 1,0-5-89,0 6 0,0-6-37,0 5 122,0-7 0,-8 4 0,-2-8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8.126"/>
    </inkml:context>
    <inkml:brush xml:id="br0">
      <inkml:brushProperty name="width" value="0.08571" units="cm"/>
      <inkml:brushProperty name="height" value="0.08571" units="cm"/>
      <inkml:brushProperty name="color" value="#664728"/>
    </inkml:brush>
  </inkml:definitions>
  <inkml:trace contextRef="#ctx0" brushRef="#br0">36 1 7205,'-10'0'-391,"2"0"0,6 0 1,-2 2 529,-1 4-159,-1-4 9,6 5-50,0 1 0,0-4-22,0 8 1,0-7 42,0 7 1,0-6 39,0 6 0,8-1 0,1 7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8.368"/>
    </inkml:context>
    <inkml:brush xml:id="br0">
      <inkml:brushProperty name="width" value="0.08571" units="cm"/>
      <inkml:brushProperty name="height" value="0.08571" units="cm"/>
      <inkml:brushProperty name="color" value="#664728"/>
    </inkml:brush>
  </inkml:definitions>
  <inkml:trace contextRef="#ctx0" brushRef="#br0">18 1 6331,'-10'10'-332,"3"5"293,7-3 1,0-3 52,0 3 1,0-6-88,0 6 1,0-1 72,0 7 0,0-7 0,0 1 0,0-8 0,0 11 0,0-5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09.014"/>
    </inkml:context>
    <inkml:brush xml:id="br0">
      <inkml:brushProperty name="width" value="0.08571" units="cm"/>
      <inkml:brushProperty name="height" value="0.08571" units="cm"/>
      <inkml:brushProperty name="color" value="#664728"/>
    </inkml:brush>
  </inkml:definitions>
  <inkml:trace contextRef="#ctx0" brushRef="#br0">1 0 7702,'0'10'-1942,"0"-2"2058,0 0-109,0-6 1,0 7-4,0-3-15,0-4-35,0 14 1,0-13 21,0 9 1,0-6 19,0 6 3,0-9 0,0 7 35,0-4 1,0-2 404,0 7-405,0-7 0,0 6-120,0-4 95,0-4 0,2 6-26,3-8 1,-3 1-55,4 5 0,-4-2-155,-2 8 192,0-8 0,0 5 34,0-3 0,0-4 0,2 12 0,4-8 37,-4-1 0,6-3 530,-8 4-609,0-4 0,0 8 32,0-4 0,0-2-55,0 7 0,0-5-10,0 6 1,1-8-1,3 3 42,2 1 1,0-4 124,-6 8 1,0-7 144,0 7-156,0 0-46,0 5 1,0-5-93,0-1-43,0-7 1,0 6-26,0-4 1,2 2 124,4 3 0,-4 5 0,5-7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10.106"/>
    </inkml:context>
    <inkml:brush xml:id="br0">
      <inkml:brushProperty name="width" value="0.08571" units="cm"/>
      <inkml:brushProperty name="height" value="0.08571" units="cm"/>
      <inkml:brushProperty name="color" value="#664728"/>
    </inkml:brush>
  </inkml:definitions>
  <inkml:trace contextRef="#ctx0" brushRef="#br0">18 158 5993,'-10'0'506,"3"0"-438,7 0-72,0 0 1,6-2-7,-1-4 0,7 2 0,-4-5 1,-1-1 8,1 0 1,6 4-1,-3-5 0,5 1 0,0-3 0,-3 3-1,-1 2 1,-3 0 0,5 4 0,-2-1-44,1 1 0,-3-4 1,2 2-66,1 2 0,-3-4-45,2 3 0,-7-1 155,7 6 0,-8 0 0,4 0 0,-8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10.665"/>
    </inkml:context>
    <inkml:brush xml:id="br0">
      <inkml:brushProperty name="width" value="0.08571" units="cm"/>
      <inkml:brushProperty name="height" value="0.08571" units="cm"/>
      <inkml:brushProperty name="color" value="#664728"/>
    </inkml:brush>
  </inkml:definitions>
  <inkml:trace contextRef="#ctx0" brushRef="#br0">35 88 6693,'-9'0'-412,"-7"0"490,14 0-61,-6 0 47,8 0 37,0 0-19,8 0 0,-4 0-25,8 0 1,-6 0-1,5-2-32,3-4 0,-4 4 0,-1-5 0,-1-1 0,6 4-72,-3-8 1,3 6-1,-1-3-105,-1 1 1,-6 2-33,5 6 1,-5-6-14,6 0-1,-8 1 198,4 5 0,-1 0 0,3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11.186"/>
    </inkml:context>
    <inkml:brush xml:id="br0">
      <inkml:brushProperty name="width" value="0.08571" units="cm"/>
      <inkml:brushProperty name="height" value="0.08571" units="cm"/>
      <inkml:brushProperty name="color" value="#664728"/>
    </inkml:brush>
  </inkml:definitions>
  <inkml:trace contextRef="#ctx0" brushRef="#br0">1 88 6773,'12'-2'73,"-1"-2"-81,3-2 0,-5 0 1,1 4-96,-2-3 94,5 3 1,-9-6 0,8 6-31,2-4 1,-5 4-1,1-6-65,-2 1 1,5 5-20,-1-4 0,-4 2 0,0 0 123,-1-2 0,-5 0 0,6 6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11.705"/>
    </inkml:context>
    <inkml:brush xml:id="br0">
      <inkml:brushProperty name="width" value="0.08571" units="cm"/>
      <inkml:brushProperty name="height" value="0.08571" units="cm"/>
      <inkml:brushProperty name="color" value="#664728"/>
    </inkml:brush>
  </inkml:definitions>
  <inkml:trace contextRef="#ctx0" brushRef="#br0">1 70 6765,'9'0'-121,"7"0"0,-8-2 1,3-3 1,3 1-111,-8-8 154,7 8 0,-11-6 0,6 7 76,0-3 0,-6 0 0,13-2 0,-5-2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3:48.387"/>
    </inkml:context>
    <inkml:brush xml:id="br0">
      <inkml:brushProperty name="width" value="0.08571" units="cm"/>
      <inkml:brushProperty name="height" value="0.08571" units="cm"/>
    </inkml:brush>
  </inkml:definitions>
  <inkml:trace contextRef="#ctx0" brushRef="#br0">16 70 9254,'-8'-10'797,"6"2"1,-4 8-639,12 0 1,-2 0 0,7 0-12,3 0 1,2 0-1,1 0 33,0 0-105,9 0 0,-7 0 1,4-2-1,-1-1 26,1-3 0,-4 0 0,7 6-282,-1 0-62,-6 0 0,6-2 0,-7-2-786,-1-2 1,-5 1-1438,0 5 2465,-1 0 0,7-8 0,-1-2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12.238"/>
    </inkml:context>
    <inkml:brush xml:id="br0">
      <inkml:brushProperty name="width" value="0.08571" units="cm"/>
      <inkml:brushProperty name="height" value="0.08571" units="cm"/>
      <inkml:brushProperty name="color" value="#664728"/>
    </inkml:brush>
  </inkml:definitions>
  <inkml:trace contextRef="#ctx0" brushRef="#br0">0 53 7224,'2'10'-599,"4"-4"1,-4-2 911,4 1-48,-4-3-191,5 6 0,-3-8-107,8 0 0,-6-2 0,5-2-8,3-1 1,-4-3-36,1 2 53,-7 4 1,10-8 0,-6 6-132,1-1 0,-3-3 8,6 2 1,-6 4 145,5-4 0,-7 4 0,12-5 0,-7-3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12.672"/>
    </inkml:context>
    <inkml:brush xml:id="br0">
      <inkml:brushProperty name="width" value="0.08571" units="cm"/>
      <inkml:brushProperty name="height" value="0.08571" units="cm"/>
      <inkml:brushProperty name="color" value="#664728"/>
    </inkml:brush>
  </inkml:definitions>
  <inkml:trace contextRef="#ctx0" brushRef="#br0">35 88 7435,'-10'2'-1311,"5"4"1371,-5-4 100,8 5-35,-6-7-59,8 0 1,2 0-83,4 0 45,-4 0 1,13 0-80,-3 0 55,-4 0 1,7-5-1,-5-3-48,0-2 0,5 6 0,-5-3-95,0-1 0,5 4 61,-3-8 0,-3 8 0,1-3 77,-2-1 0,-2 6 0,2-14 0,1 7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6:21:13.030"/>
    </inkml:context>
    <inkml:brush xml:id="br0">
      <inkml:brushProperty name="width" value="0.08571" units="cm"/>
      <inkml:brushProperty name="height" value="0.08571" units="cm"/>
      <inkml:brushProperty name="color" value="#664728"/>
    </inkml:brush>
  </inkml:definitions>
  <inkml:trace contextRef="#ctx0" brushRef="#br0">1 53 6635,'2'-10'60,"3"4"1,-1 5 0,6-1-62,-2-4 1,-1 4 0,-1-4-162,6 4 1,-2 2-96,1 0 1,1-6 256,5 0 0,1 1 0,-1 5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05.595"/>
    </inkml:context>
    <inkml:brush xml:id="br0">
      <inkml:brushProperty name="width" value="0.08571" units="cm"/>
      <inkml:brushProperty name="height" value="0.08571" units="cm"/>
      <inkml:brushProperty name="color" value="#004F8B"/>
    </inkml:brush>
  </inkml:definitions>
  <inkml:trace contextRef="#ctx0" brushRef="#br0">420 35 6634,'0'-10'295,"0"3"0,0 5-168,0-4 158,0 4 202,0-6 48,0 8 140,0 0 0,-8 0-505,-3 0 1,-5 0 0,-1 2-85,-1 4 0,1-2 0,-3 5 1,-1 1 30,-2 0 1,-1-4 0,7 5-70,-1 3 17,1 1 0,-2 3 1,-3 1-29,-1 5-35,0-5 1,5 8 0,1-6-1,1 5 50,5 1 0,-5 0 0,6 4 1,1-2-7,3 2 0,4-4 1,2 1-1,0-3 26,0-4 0,2 0 1,4 1 0,5 1 1,5 0 0,1-7 0,1-3-14,-1-1 1,1-6-1,-1 4 1,1-3-12,-1-3 1,1-2-1,-1-2 1,0 0-21,1 0 1,-1 0-1,1-2-153,-1-4 129,1 5 1,-1-9-446,1 4-42,-1-4 144,1 1 0,-9-1-1080,-3 4 73,-4 4 1,-2-8 1344,0 5 0,0 3 0,0-6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06.426"/>
    </inkml:context>
    <inkml:brush xml:id="br0">
      <inkml:brushProperty name="width" value="0.08571" units="cm"/>
      <inkml:brushProperty name="height" value="0.08571" units="cm"/>
      <inkml:brushProperty name="color" value="#004F8B"/>
    </inkml:brush>
  </inkml:definitions>
  <inkml:trace contextRef="#ctx0" brushRef="#br0">141 70 6506,'-10'-8'475,"2"6"-200,8-6 0,-2 3 236,-4-1-130,4 0-76,-5 6 169,-1 0-168,-2 0-241,0 0 1,-3 2 0,7 4 0,0 3 25,-2 1 0,5 6 0,-7-5 0,2 5-14,4 1 0,-4 1 1,3 1-1,1 2-14,2 3 0,2-1 0,0-5 0,0-1-28,0 0 1,2 1-1,4-1 1,3 1-35,1-1 1,6-1-1,-5-3 1,5-3-28,1-2 0,1-2 1,-1-6-1,1 0 23,-1 0 0,0 0 0,1-2 0,-1-4-78,1-6 0,-1 1 0,1-5-32,-1-3 106,-7-3 0,5 5 0,-5-1 0,2-1 6,-1-4 0,-7 3 1,2-3-1,-4 4 32,-2 1 1,0-1-1,-2-3-5,-4-1 0,-3 0 0,-9 7 0,1 3-73,-1 1 1,-5 8-1,0-2 1,1 4-278,3 2 0,1-5 0,1-1-657,0 2-236,-1 2 748,8 10 0,3-4 469,7 7 0,15 1 0,5 5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07.350"/>
    </inkml:context>
    <inkml:brush xml:id="br0">
      <inkml:brushProperty name="width" value="0.08571" units="cm"/>
      <inkml:brushProperty name="height" value="0.08571" units="cm"/>
      <inkml:brushProperty name="color" value="#004F8B"/>
    </inkml:brush>
  </inkml:definitions>
  <inkml:trace contextRef="#ctx0" brushRef="#br0">0 35 7201,'0'-10'688,"0"2"0,0 7-31,0-5-442,0 4 1,0-4 0,0 12-69,0 5 0,0-1 1,0 2-1,0 1-37,0 3 0,0 1 0,0 3-100,0 3 50,0-4 0,0 7 1,0-9-1,0 1-49,0-1 0,0 1 0,0-1 0,0 0-16,0 1 1,0-6 0,0-1-89,0 3 0,0-5-44,0 3 60,0-8 1,0 2 17,0-12 1,0-4 0,0-7-25,0-1 1,0 1-1,2-1 1,2 1 5,2 0 1,2-1 0,-4 1 36,1-1 9,9 1 0,-10-7 0,7 1 204,3 2-182,2 1 1,-1 9-1,-1-1 1,-3-2 78,3-1 0,1 3 1,3 3 94,-1 1 1,-5 2-42,0 6 0,-3 8 1,3 3-1,-6 5-29,-4 1 1,0 1 0,2-1 0,1 3-19,-1 3 0,-2-4 0,-2 7 0,0-3-41,0 0 1,6 1 0,0-7 0,-2 0-100,-2 1 1,3-1-464,1 1 236,0-1 0,2-7-272,4-4 0,3-4-1267,3-2 941,-1 0 888,0 0 0,1-16 0,-1-3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07.909"/>
    </inkml:context>
    <inkml:brush xml:id="br0">
      <inkml:brushProperty name="width" value="0.08571" units="cm"/>
      <inkml:brushProperty name="height" value="0.08571" units="cm"/>
      <inkml:brushProperty name="color" value="#004F8B"/>
    </inkml:brush>
  </inkml:definitions>
  <inkml:trace contextRef="#ctx0" brushRef="#br0">1 437 7297,'0'-12'516,"0"1"0,0 5-454,0-6 0,1 0 0,5-5-23,6 0 1,-2-3 0,-1-1 0,1-3 12,0 3 0,-1-4 1,5 2-1,-2-1-9,1-1 0,-5 6 1,0-5-1,-2 5 34,-1 2 0,1-1 0,-6 1-35,0-1 0,0 7 1,-2 1-50,-4 2 1,3 2-1,-9 8-15,-2 4 0,1 4 1,-1 7-64,3 1 1,7-1-1,-2 1 34,4-1 0,2 0 1,0 1-1,0-1 49,0 1 0,0-1 144,0 1-85,8-1 1,-4 1-1,5-1 159,-1 1-71,6-1 0,-5 1 156,9-1-135,-9 1 0,5-7 1,-6 1 11,2 1 0,1 1 0,5 0 14,-5-3 0,-3-5-183,-8 6 1,-2-7-1,-4 5-257,-5-2 1,-5 4-1,-1-7 1,-1 1-575,1 2 1,-1-6 0,1 6-701,-1-1 1522,1-5 0,-1 6 0,1-8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08.312"/>
    </inkml:context>
    <inkml:brush xml:id="br0">
      <inkml:brushProperty name="width" value="0.08571" units="cm"/>
      <inkml:brushProperty name="height" value="0.08571" units="cm"/>
      <inkml:brushProperty name="color" value="#004F8B"/>
    </inkml:brush>
  </inkml:definitions>
  <inkml:trace contextRef="#ctx0" brushRef="#br0">1 18 7522,'0'-10'1656,"0"2"-1105,0 8 940,0 0-1431,0 8 1,0 2 0,0 7-575,0 1 1,2-1-1,2 1-282,1-1 0,1 1 0,-6-1 796,0 1 0,8-1 0,2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08.484"/>
    </inkml:context>
    <inkml:brush xml:id="br0">
      <inkml:brushProperty name="width" value="0.08571" units="cm"/>
      <inkml:brushProperty name="height" value="0.08571" units="cm"/>
      <inkml:brushProperty name="color" value="#004F8B"/>
    </inkml:brush>
  </inkml:definitions>
  <inkml:trace contextRef="#ctx0" brushRef="#br0">36 70 8243,'-2'-17'0,"-2"-1"701,-2 1-343,-8 7-1715,13 2 1357,-7 8 0,16 0 0,1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09.503"/>
    </inkml:context>
    <inkml:brush xml:id="br0">
      <inkml:brushProperty name="width" value="0.08571" units="cm"/>
      <inkml:brushProperty name="height" value="0.08571" units="cm"/>
      <inkml:brushProperty name="color" value="#004F8B"/>
    </inkml:brush>
  </inkml:definitions>
  <inkml:trace contextRef="#ctx0" brushRef="#br0">210 530 6890,'0'-10'748,"0"1"-347,0 3-153,0 4 1,0-8 54,0 4 0,0 3 378,0-9-276,0 8 0,-2-9-102,-4 7 0,-3 0-111,-9 6-32,8 0 1,-5 0-65,3 0-55,-3 0 0,-3 8 1,3 3-1,1 5-79,3 1 0,-1 1 1,-4-1-1,3 1 19,1-1 0,8 6 1,-2 1-1,5-3-12,1-2 1,0-1 0,0-1 0,0 1-30,0-1 0,1-5 1,5-2-24,6-3 0,3-1 0,3-6-22,-1 0 1,1 0-1,-1-2-60,1-4 139,-1-3 0,-1-9 0,-3 1 0,-1-1-11,2 1 1,-5-3 0,1-1 93,-2-2-60,5-8 1,-9 9-1,6-7 1,-2-2 7,-4-2 1,3-2 0,-1 0 0,-2-1 3,-2-5 0,-2 4 1,0-6-1,0 3-8,0-1 0,0 2 1,0 10-1,-2 6 184,-4 3-43,4-5 0,-6 15-67,8 4 0,0 14 0,0 14 0,0 5 82,0 6 1,6-2-1,0 9 155,-2-3-258,-2 6 0,-2-4 0,2 5-8,4-1-73,-4 6 1,5-12 0,-7 3-1,2-3-156,4-2 0,-4 0 0,4 0 0,-2-2-326,2-4 1,-2-4-1,5-7 1,1-1-550,0 1 0,1-9 1058,7-3 0,7 4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3:49.119"/>
    </inkml:context>
    <inkml:brush xml:id="br0">
      <inkml:brushProperty name="width" value="0.08571" units="cm"/>
      <inkml:brushProperty name="height" value="0.08571" units="cm"/>
    </inkml:brush>
  </inkml:definitions>
  <inkml:trace contextRef="#ctx0" brushRef="#br0">17 365 8055,'0'-17'-374,"0"7"1,-1-5 1010,-5 3 1,4 2 230,-4-1-645,4 7 0,4-4 0,2 10-3,2 4 0,5 4 1,-5 7-1,0 1 15,2-1 0,-4 8 0,5 2 0,1 3-53,0-1 0,-1-6 0,5 6 1,-4 0-72,-3-2 1,5 4 0,-4-5 0,0-1-74,-1 0 0,5-2 0,-4-5-91,1-1 24,-5 1 1,12-1-46,-4 1-17,-5-9 1,9 5 47,-5-8 1,-1-2 15,2-10 0,-6-2 0,3-6 0,1 3-4,0-3 1,-4-3 0,3-5 0,1-3-48,0-2 0,-5 4 1,7-6-1,0-4-43,-3-6 0,5 0 0,-6-8 1,2-1 25,3-3 1,-3-1 0,0 2-1,-1 1-16,1 3 0,-4 7 0,3 0-290,-1 8 187,-2 6 0,-4 13-707,4 0 505,-4 8 1,5-1-1,-7 10-324,0 7 1,6 9 739,0 3 0,8 7 0,-5-4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0.419"/>
    </inkml:context>
    <inkml:brush xml:id="br0">
      <inkml:brushProperty name="width" value="0.08571" units="cm"/>
      <inkml:brushProperty name="height" value="0.08571" units="cm"/>
      <inkml:brushProperty name="color" value="#004F8B"/>
    </inkml:brush>
  </inkml:definitions>
  <inkml:trace contextRef="#ctx0" brushRef="#br0">0 315 8005,'0'-12'135,"0"0"-22,0 8 1,0-5-87,0 3 83,8 4 1,-4-6-146,8 8 96,-9 0 0,7-6 0,-4 0-101,6 3 70,-5 1 0,9-4 0,-5-2-6,5-2 0,-4 5 0,-1-5-25,3 2 1,-1-6-1,1 5 1,-4-3 7,-2 1 0,-3 5 1,-3-4-1,2 0 8,2 1 0,0-3 16,-6-6 1,-2 3 78,-4 3-98,4-3 1,-8 13 0,7-6 219,-3 0-199,-8 6 0,4-5 317,-7 7-290,-1 0 1,7 0-1,-1 2 20,-1 3 1,-1 5 0,0 8 0,5-1-28,1 0 1,-4-3 0,7 2 0,-1 3 8,-2 0 1,6 1 0,-4-3 0,4 1 37,2-1 0,0 6 0,2 1 0,2-3-1,2-1 1,6-3-1,-5 0 1,3-1 3,4-4 1,1 1-1,3-5 31,-1 2-78,0-6 1,1 3 0,-1-7-139,1 0 135,-1 0 1,1 0-1,-1-2-90,1-3 16,-1 3 0,1-14 0,1 4 0,2-3 27,3-3 1,-3 1-1,-7 0 1,-3-3-23,3-3 0,1 3 0,3-5 1,-3 2-30,-3 0 1,4-1-1,-7 5 1,3-2 7,0-3 1,-9 1 0,3 6 6,-4-1 1,-2 6-38,0 1 0,-8 7-105,-3-2 155,-5 4 1,5 8 0,-1 2-246,-2 1 223,7-5 0,-7 12-137,8-5 122,0 5 0,6 1 1,0 1 8,0-1 0,0-5 1,0 0 81,0 1 0,2-3 0,4 2 17,6 1 1,3-5-1,3 0 14,-1-1 0,1-3 1,-1 6-1,1-2 19,-1-4 1,1 3 0,-1 1-1,0 2 0,-7-4 41,-4 5-58,-4 1 1,4 6 21,0-1 0,-1 0 0,-7-1 65,-3-4-98,3 3 1,-6-11-1,8 8 46,0 1 0,0-3-100,0 2 1,2-9 0,4 3-65,5-4 1,5-2-1,1-2 1,3-2-148,3-1 1,-2-9 0,7 4 0,-3-1-1307,-4-1 0,-1 0 1512,-3-5 0,0-1 0,1 1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1.800"/>
    </inkml:context>
    <inkml:brush xml:id="br0">
      <inkml:brushProperty name="width" value="0.08571" units="cm"/>
      <inkml:brushProperty name="height" value="0.08571" units="cm"/>
      <inkml:brushProperty name="color" value="#004F8B"/>
    </inkml:brush>
  </inkml:definitions>
  <inkml:trace contextRef="#ctx0" brushRef="#br0">0 53 7285,'0'-10'389,"0"2"0,0 6 134,0-3 76,0 3-174,0-6-180,0 8 166,0-8 43,0 6 97,0-5-418,0 7 0,0 7 0,0 5 0,0 3 78,0 3 0,0 1 0,0 5 0,0 5-129,0 4 0,0 2 0,0 1 0,0 3-124,0 2 0,0 0 1,0-6-1,0 0-104,0 0 1,0-6 0,0-2-1,0-2-882,0-4 0,0-1-254,0-3 1,0-5-114,0 0 1395,0-9 0,0 5 0,8-16 0,2-1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2.434"/>
    </inkml:context>
    <inkml:brush xml:id="br0">
      <inkml:brushProperty name="width" value="0.08571" units="cm"/>
      <inkml:brushProperty name="height" value="0.08571" units="cm"/>
      <inkml:brushProperty name="color" value="#004F8B"/>
    </inkml:brush>
  </inkml:definitions>
  <inkml:trace contextRef="#ctx0" brushRef="#br0">115 158 7312,'-6'-12'-1224,"1"1"1586,-9 7 1,12-6 256,-4 4-321,4 4-215,2-6 1,2 3 36,4-1-18,4-8 1,1 12-1,1-6 48,2 1-125,1 5 0,3-12 0,-1 8 0,0 1-2,1-3 0,-1 6 0,1-4-78,-1 4 1,1-4-27,-1 0 65,-7 1 0,-4 10 1,-10 3 25,-2 2 0,-8-4 0,3 3 0,-5 1 21,-1 0 1,-1-4 0,-1 3-1,-2 1 18,-3 0 1,1-4 0,6 3-1,-1 1 54,1 0 0,-1-4 1,1 3 9,-1-1 0,1 6 102,-1-3-116,9-3 1,9 6 0,11-9 11,5-1 1,1 4-1,1 0 1,1 0 21,4-1 0,-3 5 0,3-4 1,-3-1-128,-3 1 1,0 4 0,-1-4-1,-2 1-332,-3 5 1,1-4-1,5-1-224,1-1 1,-7 0-954,1-2 1177,0-4 1,5 5-1,1-7 326,-1 0 0,1-7 0,-1-3 0,1-8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2.943"/>
    </inkml:context>
    <inkml:brush xml:id="br0">
      <inkml:brushProperty name="width" value="0.08571" units="cm"/>
      <inkml:brushProperty name="height" value="0.08571" units="cm"/>
      <inkml:brushProperty name="color" value="#004F8B"/>
    </inkml:brush>
  </inkml:definitions>
  <inkml:trace contextRef="#ctx0" brushRef="#br0">1 122 8005,'0'-17'-634,"0"5"660,0 1 1,0 5 176,0-6 0,0 1 33,0-7 0,0 6 450,0 1-317,0 7 1,2-4-78,3 8 0,-3 8 0,4 4-162,-4 3 0,-2 3 0,0 1 0,0 2-121,0 3 1,0-1-1,0-4-355,0 5 219,0-13 1,0 18 0,0-11-515,0 1 1,0 1-1522,0-3 2162,8 0 0,-4-7 0,7-4 0,-7-4 0,4-2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3.307"/>
    </inkml:context>
    <inkml:brush xml:id="br0">
      <inkml:brushProperty name="width" value="0.08571" units="cm"/>
      <inkml:brushProperty name="height" value="0.08571" units="cm"/>
      <inkml:brushProperty name="color" value="#004F8B"/>
    </inkml:brush>
  </inkml:definitions>
  <inkml:trace contextRef="#ctx0" brushRef="#br0">18 71 8005,'-9'0'672,"1"0"-480,8 0 276,0 0 0,8 0 0,3 0-350,5 0 0,1-6 0,1 0 0,-1 2-38,1 2 1,5 2 0,0-2 0,-2-2-148,-1-1 0,-3-1 0,1 6 0,-3-2-690,-3-4 0,3 4-1718,-3-4 2475,4 4 0,1-5 0,1-3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4.025"/>
    </inkml:context>
    <inkml:brush xml:id="br0">
      <inkml:brushProperty name="width" value="0.08571" units="cm"/>
      <inkml:brushProperty name="height" value="0.08571" units="cm"/>
      <inkml:brushProperty name="color" value="#004F8B"/>
    </inkml:brush>
  </inkml:definitions>
  <inkml:trace contextRef="#ctx0" brushRef="#br0">1 18 9016,'0'-9'1428,"0"1"-1145,0 8 0,0 2-173,0 4 0,0 3 1,0 9-1,0-1-218,0 1 1,0-1-1,0 1 1,0-1-331,0 1 1,2 3 0,2-2-1,1-3-976,-1-1 1,-2 1 1413,-2 1 0,8 1 0,2-1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4.226"/>
    </inkml:context>
    <inkml:brush xml:id="br0">
      <inkml:brushProperty name="width" value="0.08571" units="cm"/>
      <inkml:brushProperty name="height" value="0.08571" units="cm"/>
      <inkml:brushProperty name="color" value="#004F8B"/>
    </inkml:brush>
  </inkml:definitions>
  <inkml:trace contextRef="#ctx0" brushRef="#br0">36 86 8236,'-2'-18'95,"-4"1"1,2 1 0,-6 3 401,3 1-572,1 8 0,6-2 0,2 10-399,4 2 0,-3 2 1,9-4 473,2 2 0,1 7 0,3-3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4.742"/>
    </inkml:context>
    <inkml:brush xml:id="br0">
      <inkml:brushProperty name="width" value="0.08571" units="cm"/>
      <inkml:brushProperty name="height" value="0.08571" units="cm"/>
      <inkml:brushProperty name="color" value="#004F8B"/>
    </inkml:brush>
  </inkml:definitions>
  <inkml:trace contextRef="#ctx0" brushRef="#br0">36 70 7818,'0'-10'136,"0"0"283,0 5 0,-2 3-53,-4-4 1,4 12-64,-4 5-202,4-3 1,-4 8 0,1-5 0,1 5-22,2 1 1,2 1 0,0-1-1,0 1-134,0-1 0,0 1 0,0-1 0,0 1 25,0-1 0,2-2 1,4-1-5,5-2 1,5-8-1,1 1 1,1-3-87,-1-2 1,1 0 0,-1-2 0,1-3 28,-1-7 1,6-4 0,-1-3 83,-7-4-16,3 3 1,-15-7 0,7 6 82,-2-2-52,-2-9 1,-8 13 0,-4-4-1,-6 5-45,-3 7 1,-10-3 0,-3 8-1,-1 0-274,0-1 0,2 5 1,-2-4-1,6 4-445,3 2 0,11 8 755,3 3 0,4 5 0,2 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5.775"/>
    </inkml:context>
    <inkml:brush xml:id="br0">
      <inkml:brushProperty name="width" value="0.08571" units="cm"/>
      <inkml:brushProperty name="height" value="0.08571" units="cm"/>
      <inkml:brushProperty name="color" value="#004F8B"/>
    </inkml:brush>
  </inkml:definitions>
  <inkml:trace contextRef="#ctx0" brushRef="#br0">0 157 8005,'0'-11'-268,"0"-1"0,0 6 629,0-5-238,0 7 1,0-2 0,0 12 372,0 5 0,0 5 0,0 1-182,0 1 0,2-1 0,2 1 0,2-1-200,-2 1 0,-3-1 0,-1 1-71,0-1-53,0 1 1,6-7-1,0 1 46,-2 2-68,-2-7 0,-2 9-202,0-5 225,0 5 0,2-4-147,4-1 50,-4-7 0,5-4 0,-5-12-1,4-3 0,-4-2 0,6-1 0,-2 1-4,0-1 0,5-5 1,-3 0-1,0 1 44,-1 3 1,7 1 164,-2 1-57,-5-1 1,7 7-1,-6 1 92,1 2-45,-5 2 1,12 1 113,-4-1 70,-5 0 68,9 6-277,-14 8 1,11 1 0,-5 9 8,2-1 0,-6 1 1,2-1-1,-5 1-1,-1-1 1,6 1-1,0-1-39,-2 1 0,4-1 1,0 1 14,1-1 1,-3-5-32,6-1 1,-1-7-47,7 2 1,-1-4 0,1-2 15,-1 0 0,1-6 0,-3-2 0,-1-1-6,-3-5 1,1-1 0,5-3 0,-1 1 8,-4-1 0,3 1 0,-5-1 0,2 1 5,-1-1 0,-1 1 0,3-3 1,-3-1-29,-2-2 1,0 0 0,-4 5 0,1 1-20,-1-1 1,-2 7 0,-2-1 21,0-2 0,-2 1 0,-4 1-118,-5 6 0,-5 4 78,-1 2 45,-1 0 1,7 6-1,1 2-68,2 2 56,-5 1 0,11 7 61,-4-1-42,4 1 1,2-1 0,0 1 33,0-1 1,0 0-1,2-1 1,4-2 108,5-3 1,-1-1 0,2 4 0,1-3 30,3 3 0,3 1 0,3 1 0,1-3 15,-2-1 1,-1-6 0,-3 5-1,1 1 84,-1-2 0,0 3 1,-1-5-23,-4 2 1,1-4 0,-7 5-112,-2 3 0,-4-6 1,-6-3-350,-6-3 149,-3 6 1,-8-6 0,-3 4 0,-1-4-233,-4-2 0,-2 0 1,0 0-1,4 0-465,6 0 1,3 0 0,3 0 775,-1 0 0,1-8 0,0-2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8.184"/>
    </inkml:context>
    <inkml:brush xml:id="br0">
      <inkml:brushProperty name="width" value="0.08571" units="cm"/>
      <inkml:brushProperty name="height" value="0.08571" units="cm"/>
      <inkml:brushProperty name="color" value="#004F8B"/>
    </inkml:brush>
  </inkml:definitions>
  <inkml:trace contextRef="#ctx0" brushRef="#br0">314 70 8005,'0'-12'-127,"0"1"1,0 5 212,0-6 88,0 8 0,0-5 341,0 3-111,0 4-189,-7-6 1,3 8 280,-8 0-327,8 0 0,-11 0 157,3 0-198,4 8 1,-7-4-1,3 7-8,-3 3 1,-3 2-1,1 1 1,-1 1-22,1-1 1,-1 6 0,1 2-1,1 3-35,5 3 1,-5 2 0,6 4 0,-1 1-40,-1 3 0,2 6 1,-1-5-1,5 1 5,4 0 0,2 3 0,0-5 0,2-2-5,4-2 0,2-8 1,5-2-1,-1-2-8,1-3 0,3-5 1,-1-3-157,-3-3 59,4-7 1,-7 6-652,9-4 153,-1-4 1,-5 5-693,-1-7 1270,-7-7 0,12-3 0,-6-8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3:49.950"/>
    </inkml:context>
    <inkml:brush xml:id="br0">
      <inkml:brushProperty name="width" value="0.08571" units="cm"/>
      <inkml:brushProperty name="height" value="0.08571" units="cm"/>
    </inkml:brush>
  </inkml:definitions>
  <inkml:trace contextRef="#ctx0" brushRef="#br0">88 156 7655,'-10'-2'1182,"4"-4"-847,4 4-152,2-6 1,-6 16 60,0 4-153,1-5 0,5 9 0,0-4 0,0 3 28,0 3 1,0-7-1,0 1 1,-2 1-27,-4 3 1,4 1 0,-4 1-24,4-1 0,2 1 0,-2-1-7,-4 1 1,5-1-73,-5 1 1,2-9-120,-2-3 103,4-4 0,-6-4 25,8-4 0,0-3 0,0-9-50,0 1 47,0-1 1,6-1-1,0-2 1,0-3-3,2 3 0,-5-4 0,7 1 0,0 1 4,-1-2 0,-3 4 0,4-7 0,0 3 33,-1 4 0,-3 1 0,4 3 0,0 1 159,-1 5 1,-3-3 25,6 8 1,-2 2 0,1 10-21,-5 6 1,2 5-1,-2 5 1,-3 3-45,-1 2 0,0-4 0,2 5-76,2-3 6,0 6 0,-6-6 0,0 4-73,0-6-31,0 5 0,0-9 1,2 4-1,2-3-266,1-3 1,1 1 0,-6-1-397,0 1 1,2-3-1244,4-3 1230,-4-4 1,6-10 0,-8-4 386,0-6 1,2-1 0,2-1 0,1 2 308,-1-1 0,-2 3 0,-2-2 0,0-1 0,0-3 0,0-1 0,0-1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8.942"/>
    </inkml:context>
    <inkml:brush xml:id="br0">
      <inkml:brushProperty name="width" value="0.08571" units="cm"/>
      <inkml:brushProperty name="height" value="0.08571" units="cm"/>
      <inkml:brushProperty name="color" value="#004F8B"/>
    </inkml:brush>
  </inkml:definitions>
  <inkml:trace contextRef="#ctx0" brushRef="#br0">35 53 6798,'-2'-10'441,"-4"4"-350,4 4 1,-5 0 0,5-2 235,-4-1-48,4-1 55,-6 6 10,8 0 0,0-2 543,0-4-398,0 4 0,2-6-235,4 8 0,-4 2 1,4 4-109,-4 6 1,-2 3-1,0 5 1,0 1-50,0 2 1,0 8-1,0-2 1,0 6-155,0 6 1,0-4-1,0 4 1,0-4-71,0-3 0,0 1 0,0-2 0,0-4-101,0-5 0,5 1-637,1-2 322,0-7 0,-4-3-796,4-7 0,-2-2 1339,7-10 0,-5-3 0,4-9 0,-2 1 0,5-1 0,-3 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9.426"/>
    </inkml:context>
    <inkml:brush xml:id="br0">
      <inkml:brushProperty name="width" value="0.08571" units="cm"/>
      <inkml:brushProperty name="height" value="0.08571" units="cm"/>
      <inkml:brushProperty name="color" value="#004F8B"/>
    </inkml:brush>
  </inkml:definitions>
  <inkml:trace contextRef="#ctx0" brushRef="#br0">36 141 7615,'-10'-10'-87,"0"2"1,6 6 946,-2-4-110,1 5-226,5-7-289,0 8-81,0 0 0,7-6-4,5 0-102,4 0 1,1 0-1,1 1-20,-1 1 27,0-6 0,7 6 0,1-6 0,0 1-97,0-1 1,5 6-1,-7-4 1,-2 3-253,-1-1 0,-3 0 1,0 6-551,1 0 0,-1 0-564,1 0 1408,-8 0 0,-3 0 0,-7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19.861"/>
    </inkml:context>
    <inkml:brush xml:id="br0">
      <inkml:brushProperty name="width" value="0.08571" units="cm"/>
      <inkml:brushProperty name="height" value="0.08571" units="cm"/>
      <inkml:brushProperty name="color" value="#004F8B"/>
    </inkml:brush>
  </inkml:definitions>
  <inkml:trace contextRef="#ctx0" brushRef="#br0">18 35 7317,'-10'0'1321,"2"0"-1084,8 0 1,2 0-83,4 0 1,-2 0 0,7 0-1,3 0-29,1 0 1,3 0-1,-1 0 1,3 0-115,3 0 1,-4-6-1,5 1 1,-5 1-166,-1 2 1,-7 2 0,1-2-488,2-4 0,1 4-1228,2-4 1868,-7 4 0,-2 10 0,-8 2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20.332"/>
    </inkml:context>
    <inkml:brush xml:id="br0">
      <inkml:brushProperty name="width" value="0.08571" units="cm"/>
      <inkml:brushProperty name="height" value="0.08571" units="cm"/>
      <inkml:brushProperty name="color" value="#004F8B"/>
    </inkml:brush>
  </inkml:definitions>
  <inkml:trace contextRef="#ctx0" brushRef="#br0">53 35 8005,'-12'0'-406,"0"0"974,8 0 83,-11 0-260,13 0 1,-6 2 327,8 4-518,0-4 0,8 6 1,4-8-10,3 0 0,3 0 1,-1 0-8,0 0-83,1 0 0,-1 0 0,1 0-26,-1 0-135,1 0 1,-1 0 0,1 0 0,1-2-214,4-4 0,-3 4 0,3-4 0,-4 4-31,-1 2 1,-6-5-1,-1-1 1,3 2-337,1 2 0,-3 2 1,-2-2-898,-3-4 1536,-1 4 0,2-5 0,2 7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21.148"/>
    </inkml:context>
    <inkml:brush xml:id="br0">
      <inkml:brushProperty name="width" value="0.08571" units="cm"/>
      <inkml:brushProperty name="height" value="0.08571" units="cm"/>
      <inkml:brushProperty name="color" value="#004F8B"/>
    </inkml:brush>
  </inkml:definitions>
  <inkml:trace contextRef="#ctx0" brushRef="#br0">1 36 6160,'10'-8'54,"-3"6"47,-7-6-100,8 8-11,-6 0-13,6 0 99,-8 0 2477,0 0-1926,0-8 79,0 6-56,0-5-322,0 7 374,0 0-639,0 7 0,0-3 0,2 8 1,4 2-12,-5-7 1,7 9 0,-8-5-37,0 5 19,0 1 0,2 1 1,2-1-1,2 1-22,-2-1 1,-2 1-1,-2-1 1,0 1-33,0-1 0,0 1 0,0-1-6,0 1 1,0-1 0,2-1-67,3-5 0,-3 5-374,4-5-240,-4-3 161,-2 0-757,0-8 208,0 0-408,0-8 941,0 6 560,0-13 0,8 5 0,2-7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21.743"/>
    </inkml:context>
    <inkml:brush xml:id="br0">
      <inkml:brushProperty name="width" value="0.08571" units="cm"/>
      <inkml:brushProperty name="height" value="0.08571" units="cm"/>
      <inkml:brushProperty name="color" value="#004F8B"/>
    </inkml:brush>
  </inkml:definitions>
  <inkml:trace contextRef="#ctx0" brushRef="#br0">18 122 7597,'-10'-8'344,"3"7"1,7-9-257,0 4-21,0 4 0,2-6 1,1 6 18,3-3-20,0 3 0,0-8 0,2 6-14,1-2-27,-5 0 1,12 1-85,-5-1 1,5-6 8,1 6 1,-5 0 0,-2 5 102,-3-5 0,1 4 121,-2-4-22,-4 4 1,4 4-102,-12 4 1,-2-2 0,-5 5 40,1-1 0,0 4 0,-5-4 9,-1 1 1,7-5 0,1 4-1,0-2 10,1 0 0,5 1 0,-4-3 7,0 2 0,6 2-56,-3-2 0,3-3 18,2 9 1,2-8-42,3 2 0,5 2 0,7-3-44,1-1 0,-6-2 0,-1-2-134,3 0 1,-1 2-1,1 2-808,-2 2 493,-8 0 1,11-6-267,-3 0 1,-3 0-387,3 0 1106,-8 0 0,11 0 0,-5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22.392"/>
    </inkml:context>
    <inkml:brush xml:id="br0">
      <inkml:brushProperty name="width" value="0.08571" units="cm"/>
      <inkml:brushProperty name="height" value="0.08571" units="cm"/>
      <inkml:brushProperty name="color" value="#004F8B"/>
    </inkml:brush>
  </inkml:definitions>
  <inkml:trace contextRef="#ctx0" brushRef="#br0">18 53 7865,'-10'0'870,"2"-2"-225,8-4-365,0 4 0,2-6-136,4 8 0,-2 0 1,8-2-1,1-2 16,3-1 1,7-1-1,0 6 25,-1 0-141,5 0 0,-8-2 0,5-2-142,-5-2 76,6 0 0,-5 6 0,3 0-517,-4 0 224,-1 0 1,-7 0 0,1 0-1335,2 0 248,-7 0 1401,1 0 0,-8 8 0,0 2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22.828"/>
    </inkml:context>
    <inkml:brush xml:id="br0">
      <inkml:brushProperty name="width" value="0.08571" units="cm"/>
      <inkml:brushProperty name="height" value="0.08571" units="cm"/>
      <inkml:brushProperty name="color" value="#004F8B"/>
    </inkml:brush>
  </inkml:definitions>
  <inkml:trace contextRef="#ctx0" brushRef="#br0">36 18 8005,'-10'0'96,"0"0"337,4 0 142,4 0 177,-5 0-411,7 0 1,2 0-249,3 0 0,5-6 1,8 0-1,-1 2 73,0 2 0,1 2 0,1 0 0,3 0 7,1 0 0,6 0 0,-4 0 1,1 0-46,-1 0 1,4 0 0,-4 0 0,0 0-99,1 0 0,3 0 0,-6 0-222,-2 0 77,-1 0 1,-3 0-582,1 0-393,-9 0-1081,-1 0 2170,-8 0 0,0 0 0,0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58.234"/>
    </inkml:context>
    <inkml:brush xml:id="br0">
      <inkml:brushProperty name="width" value="0.08571" units="cm"/>
      <inkml:brushProperty name="height" value="0.08571" units="cm"/>
      <inkml:brushProperty name="color" value="#004F8B"/>
    </inkml:brush>
  </inkml:definitions>
  <inkml:trace contextRef="#ctx0" brushRef="#br0">18 35 6943,'-10'-2'446,"4"-4"-129,4 5-37,2-7-108,0 8 917,0 0 0,8 0-1039,4 0 1,-2 0 0,1-2-30,3-4 0,-5 4 1,3-4-1,2 4-47,1 2 0,3 0 0,-1 0 12,1 0 1,-1 0 0,1 0-62,-1 0 89,0 0 1,-5 0 0,0 0-61,1 0 52,-5 0 0,2 0 1,-4 0-16,5 0 59,-3 0-28,0 0-23,-8 0 1,-2 0-19,-4 0 0,2 0-122,-8 0-311,9 0-355,-13 0 393,14 0 0,-8 0-727,5 0 1141,3 0 0,-14 0 0,6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59.073"/>
    </inkml:context>
    <inkml:brush xml:id="br0">
      <inkml:brushProperty name="width" value="0.08571" units="cm"/>
      <inkml:brushProperty name="height" value="0.08571" units="cm"/>
      <inkml:brushProperty name="color" value="#004F8B"/>
    </inkml:brush>
  </inkml:definitions>
  <inkml:trace contextRef="#ctx0" brushRef="#br0">17 70 6634,'0'-10'-388,"-1"3"748,-5 7 8,4 0-27,-6 0 125,8 0 426,0 0 0,8 0 0,3 0-802,5 0 0,1-6 0,1 0 0,1 2 57,5 2 0,-5 2 0,6-2 105,0-4-170,-5 4 1,11-5-1,-8 5 8,-1-4-90,-3 4 0,-2-6 0,1 8 0,-1 0 28,1 0 1,-7 0-23,1 0 1,-6 2 0,4 4 27,-3 6 1,-1 3-1,-6 3 1,0-1 26,0 0 1,-6 1 0,1-1-1,1 3 8,2 3 1,-4-2 0,0 7-1,0-3-7,-2-4 0,7 4 0,-5 1 1,2 1-26,-2 4 1,4-4 0,-4 2 0,4 0-21,2-2 0,-2 6 1,-2-5-1,-1-1-60,1-4 1,2-2 0,2 1 0,0 1-215,0-2 1,0-1-1,0-3-312,0 1 0,0-7-421,0 1 0,2-8 427,4 2 0,-3-4 0,7-4 1,0-2 562,0-2 0,-7-8 0,3 3 0,4-5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01.940"/>
    </inkml:context>
    <inkml:brush xml:id="br0">
      <inkml:brushProperty name="width" value="0.17143" units="cm"/>
      <inkml:brushProperty name="height" value="0.17143" units="cm"/>
      <inkml:brushProperty name="color" value="#664728"/>
    </inkml:brush>
  </inkml:definitions>
  <inkml:trace contextRef="#ctx0" brushRef="#br0">1 18 6568,'0'-10'1064,"0"2"-372,0 8-467,0 16-135,0-12 1,0 19 21,0-11-54,0-5 1,0 9 0,0-4 11,0 3 1,0 3 0,0-1-25,0 1 1,0-1-1,0 0 1,0 1-6,0-1 1,0 1 0,0-1 0,0 1 20,0-1 0,0 1 1,0-1-9,0 1 1,2-1-1,2 1 31,2-1 0,-1 1-143,-5-1 89,0 0 0,0 1-37,0-1 0,6 1-21,0-1 38,0-7 0,-6 6-3,0-5 1,0-1-9,0 2-161,0-9-55,0 13 1,0-12-663,0 7 181,0-7 0,0 6-331,0-4 691,0-4 337,0 6 0,0-1 0,0 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3:50.160"/>
    </inkml:context>
    <inkml:brush xml:id="br0">
      <inkml:brushProperty name="width" value="0.08571" units="cm"/>
      <inkml:brushProperty name="height" value="0.08571" units="cm"/>
    </inkml:brush>
  </inkml:definitions>
  <inkml:trace contextRef="#ctx0" brushRef="#br0">133 70 8055,'-18'0'-153,"1"0"0,5 0 0,1-2 526,-3-3 1,-1 3 423,-3-4 0,6 4-240,1 2-480,7 0-29,4 0 0,4-6 1,7 0-150,3 2 36,-6 2 1,7 2 0,-3 0-1,4 0-352,1 0 1,0-5 0,1-1 0,-1 2 416,1 2 0,-1-6 0,1-1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1:59.575"/>
    </inkml:context>
    <inkml:brush xml:id="br0">
      <inkml:brushProperty name="width" value="0.08571" units="cm"/>
      <inkml:brushProperty name="height" value="0.08571" units="cm"/>
      <inkml:brushProperty name="color" value="#004F8B"/>
    </inkml:brush>
  </inkml:definitions>
  <inkml:trace contextRef="#ctx0" brushRef="#br0">53 123 7347,'-16'-2'131,"5"-4"264,-5 4-181,14-6 29,-6 8 158,8 0-70,0 0-174,8 0 0,0-2 1,5-2-1,-1-2-2,2 3 0,-5 1 0,3 2 0,2 0-19,1 0 1,3-6-1,-1 0 1,0 2-48,1 2 1,-3 0 0,-1-2 0,-2-1-42,1 1 0,3 2 1,1 0-1,1-2-142,-1-2 1,-5 0 0,-1 6-805,3 0-447,2-8 361,-7 7-367,7-7 1351,-14 8 0,13-8 0,-5-2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00.158"/>
    </inkml:context>
    <inkml:brush xml:id="br0">
      <inkml:brushProperty name="width" value="0.08571" units="cm"/>
      <inkml:brushProperty name="height" value="0.08571" units="cm"/>
      <inkml:brushProperty name="color" value="#004F8B"/>
    </inkml:brush>
  </inkml:definitions>
  <inkml:trace contextRef="#ctx0" brushRef="#br0">53 71 6887,'-18'0'664,"7"-6"-188,-1 0-77,8 0 208,-4 6-436,8 0-70,0 0 1,8 0 0,4-2-59,3-4 1,3 4 0,1-3-32,4 3 0,-3 0 1,3-2-109,-4-2 0,-1 0 0,-1 4 0,1-2-575,-1-1 1,-5-1-466,0 6 371,-1 0 765,-1 0 0,-2 0 0,-8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00.717"/>
    </inkml:context>
    <inkml:brush xml:id="br0">
      <inkml:brushProperty name="width" value="0.08571" units="cm"/>
      <inkml:brushProperty name="height" value="0.08571" units="cm"/>
      <inkml:brushProperty name="color" value="#004F8B"/>
    </inkml:brush>
  </inkml:definitions>
  <inkml:trace contextRef="#ctx0" brushRef="#br0">140 1 7740,'-12'0'18,"1"0"1,5 0 155,-6 0-64,8 7 1,-5-5-1,5 6 37,-2 0 0,0-4 25,6 7 1,0 1 17,0 5 0,0 1 2,0-1 0,0-5-80,0 0 0,6-7-14,0 7 1,1-8-80,-1 2-26,-4-4 0,8-2 0,-4 0-22,5 0 1,-1 0 0,2 0-47,1 0 94,-5 0 1,8 0 0,-5 0-2,5 0 0,1 0 0,1 0 0,-1 0-16,1 0 1,-7 0-1,1 0 1,-1 2-7,-1 3 1,6-1 0,-5 8-23,5 2 0,-6-5 0,-3 3 8,1 1 1,-6 3 0,4 1 21,-4 1 0,-2-1 1,0 1-1,0-1 124,0 1 0,-8-1 63,-4 1-122,-3-1 1,-3-1 0,3-3 0,-1-3-3,-1-2 1,3 5 0,-9-3 0,4 0-73,1-4 1,-5-4 0,-2-1 0,-1 3-266,1 2 1,-4 0 0,6-6 0,1 0-353,3 0 1,4-2 0,3-4-111,6-5 1,4 1 731,2-2 0,16 1 0,3-7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01.825"/>
    </inkml:context>
    <inkml:brush xml:id="br0">
      <inkml:brushProperty name="width" value="0.08571" units="cm"/>
      <inkml:brushProperty name="height" value="0.08571" units="cm"/>
      <inkml:brushProperty name="color" value="#004F8B"/>
    </inkml:brush>
  </inkml:definitions>
  <inkml:trace contextRef="#ctx0" brushRef="#br0">1 35 6674,'11'0'320,"1"0"1,-6-1-62,6-5 271,-9 4-308,13-14-59,-14 14 0,8-5 19,-5 7 1,-3 1-1,4 5 9,-4 6 0,-2 3 1,0 3-91,0-1 0,0 1 0,2-1 0,2 1-45,2-1 1,0 1 0,-6-1-1,0 1-8,0-1 1,0-5-1,0-1 1,0 3-39,0 2 1,0-5-196,0 1 256,0-1 1,0-1-68,-8-2 18,6-16 0,-6 4-80,8-7 37,0-1 1,0-5 0,2-1-1,2 1-144,2-1 0,7-1 115,-1-5 1,4 5 0,1-2 0,-1 5 51,-5 5 1,5 5 0,-5-4 83,5 2 0,1 0 1,1 5 34,-1-3 0,-5 0 0,0 8 0,-1 4-3,-1 5 0,0-1 0,-7 2 18,3 1-90,0-5 1,0 8 0,0-5-88,-2 5 75,-2-7 1,-2 7 0,2-6-146,3-1 110,-3 7 1,6-12-60,-8 7 23,0 1 19,0 6 6,0-9 7,0-1 4,0-24 1,2 7 0,2-11 0,2 7 0,5 1 0,-3-5 60,2-1-57,-6 1 0,11 5 0,-5 0 190,0-1-107,5 5 0,-11-5 1,6 5-1,-1 0-1,1 0 1,-4 2-1,4 4 1,-1-1 44,1-3 0,-6 2 1,4 10-71,-1 5 0,-5-1 0,4 2 0,-2 1-66,2 3 1,-4 1-1,4 1 1,-4-1-289,-2 1 0,2-1 0,1 1-213,3-1 1,0-5-1072,-6-1 924,8 1 0,-4 0-781,7-1 1435,-7-7 0,12 12 0,-7-7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02.730"/>
    </inkml:context>
    <inkml:brush xml:id="br0">
      <inkml:brushProperty name="width" value="0.08571" units="cm"/>
      <inkml:brushProperty name="height" value="0.08571" units="cm"/>
      <inkml:brushProperty name="color" value="#004F8B"/>
    </inkml:brush>
  </inkml:definitions>
  <inkml:trace contextRef="#ctx0" brushRef="#br0">36 173 7521,'-10'0'-400,"2"0"784,8 0 1,-6-2 375,1-3 220,-1 3-575,6-6 1,2 8-84,3 0-134,-3 0 1,8 2 97,-4 4-182,-4-4 1,11 13 0,-5-5-1,0 1 21,0 1 1,3 2-1,-3 7 1,2 2-55,3-1 0,-3-3 0,0-1 0,0 1-37,-1 4 0,1-3 1,2 3-1,-5-4-12,1-1 0,-4-1 1,6 1-1,-1-3-4,1-3 1,-6 3-1,4-5-88,0 0 62,-7-2 1,9-8 39,-4 0 1,-2-2-1,6-4-6,-3-6 1,1 2 0,-4-1-48,2-3 24,0-1 0,-4-3 1,1 1-1,5-3-25,2-3 0,-6 4 0,2-7 0,-3 3-59,3 0 1,-4-8-1,6 4 1,-2-2 45,0-1 1,1 7 0,-3-4 0,2 2-49,-2 3 1,-2 3-1,0 2-252,4-1 0,-4 1-1282,3-1 809,-3 8 1,0 5 0,4 10-416,6 7 1223,3 4 0,3 1 0,-1 1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03.381"/>
    </inkml:context>
    <inkml:brush xml:id="br0">
      <inkml:brushProperty name="width" value="0.08571" units="cm"/>
      <inkml:brushProperty name="height" value="0.08571" units="cm"/>
      <inkml:brushProperty name="color" value="#004F8B"/>
    </inkml:brush>
  </inkml:definitions>
  <inkml:trace contextRef="#ctx0" brushRef="#br0">18 88 7492,'6'-12'-588,"0"0"0,-1 6 702,-5-5 1,0 5 518,0-6-376,0 8 1,2-5 327,4 3-218,-4 4 1,8-6-127,-4 8 1,-3 0-1,9 0-42,2 0 1,-5 0 0,3 0-55,2 0 0,-5 0 0,3 0 1,2 0 26,1 0 1,-3 8-1,-1 4 26,3 3-103,1 3 0,-3-1 1,0 3-1,-1 1 62,-1 2 0,4 8 1,-7-2-1,1 4-7,0 2 0,-2 0 0,-6 0 1,2-2-8,4-4 0,-4 4 0,3-4 0,-3 2-6,-2-2 1,0 2-1,0-5 1,-2-1-20,-3 0 1,3-2-1,-6-5 1,0-1 6,-4 1 0,3-1 0,-3-1-90,-2-5-34,-1 5 1,-3-8 0,1 5-84,0-1 46,-1-8 1,1 9 0,-1-7-536,1-2 202,-1 6 0,1-6 1,-1 5-784,1-1 0,-1 4-414,1-6 1566,7-1 0,2-5 0,8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28.520"/>
    </inkml:context>
    <inkml:brush xml:id="br0">
      <inkml:brushProperty name="width" value="0.08571" units="cm"/>
      <inkml:brushProperty name="height" value="0.08571" units="cm"/>
      <inkml:brushProperty name="color" value="#004F8B"/>
    </inkml:brush>
  </inkml:definitions>
  <inkml:trace contextRef="#ctx0" brushRef="#br0">35 122 7376,'-9'-2'-616,"3"-3"0,2 3 698,-2-4 96,4 4 68,-5 2-105,7 0 133,0 0 1,5-2-254,1-4 0,8 4-10,-3-4 0,5 2 0,1 1-8,1-3 0,-7 0 0,1 6 13,2 0 1,1 0-1,3-2 0,-1-4 1,1 4 0,-1-4 4,1 4 0,-7 2 0,1-2-23,1-3 14,3 3 1,1-6 7,1 8-18,-1 0 1,1 0 0,-3-2 0,-1-2-5,-2-2 0,-1 0 0,7 6 0,-1 0 4,1 0 1,-1 0 0,1 0 6,-1 0 0,8 0 0,2-1 11,1-5 0,-7 4 0,-6-4 0,5 4 4,-1 2 1,1 0-1,-3 0 1,1 0-2,-1 0 0,0 0 0,1 0 0,-1 0-5,1 0 0,-1 0 0,1 0 0,-1 0-11,1 0 1,-7 0-1,1 0-39,2 0 41,1 0 0,3 0 1,-1 0-44,1 0 35,-1 0 1,-5 0-1,-1 0 1,3 0-5,1 0 1,9 0 0,-1 0 0,-2 0 0,-1 0 1,-3 0-1,3 0 1,1 0 6,2 0 0,0 0 1,-3 0-1,1 0-2,3 0 0,5 0 0,-4 0 0,0 0-3,0 0 0,4 0 1,-5 0-1,-3 0-2,-2 0 1,5 0 0,1 0-5,2 0 6,-6 0 1,5 2-1,-9 2 14,1 2-11,-1-1 0,6-5 1,1 0-1,-3 0 1,-2 0 1,-1 0 0,-1 0 0,1 0-3,-1 0 1,1 2-1,-1 2 1,3 2-3,3-2 0,-4-2 0,7-2 0,-3 0 6,0 0 1,2 2 0,-1 2 0,3 2-4,0-3 0,6-1 1,-6-2-1,2 2 3,0 4 1,-2-4-1,5 4 1,-5-4-7,-2-2 0,4 2 0,-4 2-10,2 2 12,-5-1 0,3-5 0,-8 2-11,1 4 10,-1-4 0,7 6 0,-1-6 2,-2 4-4,-1-4 1,-3 5 0,3-5 0,1 2-1,2 2 0,2 0 1,-3-4-1,3 2 1,2 1 1,-6 1-1,5-4 1,-3 2-2,0 2 1,1 0 0,-5-4 0,2 1-1,3 3 1,-1 0-1,-6-4 1,1 2 1,-1 2 0,1 2 0,-1-5 0,1 3 7,-1-2 0,-5 4 0,-1-2-9,3-2 2,2 5 0,1-5 0,0 6 1,1-2 1,-1-1 2,1-1-2,-1-4 1,1 12 0,-1-8 0,-1-1 7,-5 3 0,5-4 0,-4 6 7,3-3 0,8 7 0,1-4-12,-3-1 1,-2 5 0,-1-6-1,-1 2-4,1 3 0,5-3 1,0 0-1,-1-1-3,-3 1 1,4 0-1,1 3 1,-3-1 13,-2 1 0,1-3 0,1 0 0,2 0-5,-1-1 1,-1 1 0,1 4-1,1-3 3,-2 3 1,-1-5 0,-3 3-1,0 2-6,1-7 1,-1 9 0,1-6 0,-1 1-2,1 1 0,-1-2 0,1 3 0,-1-3 0,1-2 0,-1 5 0,1-3 0,1 2-1,4-1 1,-3-5 0,5 6 0,-2-1-7,0-1 1,1 4 0,-5-7-1,3 1 1,1 0 0,0 4 1,-3-5-1,3 3 1,-4 0-1,4 3 1,-3-3 0,-3-2 0,1 3 0,-1-3-1,1 2 2,-9-6 1,7 9-1,-4-5 5,3 2 2,3-6 0,-7 9 0,1-5 0,1 2 7,3 3 1,0-3 0,-3 2-5,-1 1 0,-1 3 0,5 1 0,-3-1-7,-1-5 1,-2 5 0,3-4 0,-1 3-7,2 3 0,-5-1 0,1 1 1,0-1-2,-1 0 0,3 1 1,6-1 7,-1 1 1,0-1-1,1 1 2,-1-1-6,1 1 0,-3-1 1,-1 1 88,-2-1-84,-1 1 1,7-1-1,-1 0 1,1 1 3,-1-1 1,1 1-1,-1-1 1,-1 1-6,-5-1 0,5 1 1,-5-1-1,3 1-5,-2-1 1,3 1-1,-3-1 1,3 1-2,3-1 0,-7 0 0,1 1 1,2-1 10,1 1 0,1-7 0,-3 1 0,-1 2-2,2 1 0,-5 3 0,1-1 0,0 1 2,-1-1 0,-5 1 0,4-1 0,-2 0-3,0 1 1,5 1-1,-5 3-24,-2 1 19,-2 0 1,4 1 0,0-1-6,-3-2 11,7-1 0,-8-3 0,6 2 0,-2 3 1,-1 1 1,1 0-1,-6-5 1,2-1-8,4 1 0,-4-1 0,4 1 1,-4-1 5,-2 1 0,2-3 0,2-1 0,1-3-4,-1 3 1,-2 1 0,-2 3 0,0-1-1,0 1 0,0-1 1,0 1-1,0-1 10,0 1 0,0-1 1,0 1-1,0-1-5,0 1 0,0-1 0,0 1 6,0-1-9,0 0 0,0 1 0,0 1-23,0 5 19,0-5 1,0 6-1,0-7 1,0-1-2,0 1 0,0-1 1,0 1-1,0-1 4,0 0 0,0 7 1,0-1-1,0-2 10,0-1 0,-2-9 1,-2 3-13,-1 5 0,-1-1 0,6 5 0,0-3 10,0-3 0,-2 1 0,-2-1 4,-2 0 1,0 1-1,6-1-33,0 1 19,-7-8 0,5 5 0,-4-3-2,4 3 1,0 3 21,-4-1-11,4 1 0,-8-1 0,7 1 8,-3-1 1,0 0 0,4 1-13,-4-1 1,2 5 0,-5-3-1,1-3-6,4-1 1,0 1 0,0 1 0,-4 3-2,-1 3 0,3-4 1,-4 5-1,0-5-2,1-2 0,3 1 1,-4-1-1,1 1-2,-1-1 0,0 1 0,-3-1 0,1 1-1,-2-1 0,5 1 1,-3-1-5,-2 1 12,-1-1 1,3 0 0,1 1 0,-3-1 0,-2 1 0,1-1 1,-1 1-1,3-1-4,-1 1 1,-5-3-1,7 1 1,-3-3 0,-3 1 0,3 11 0,1-7 0,2 1-2,-1 0 1,-1-1 0,1-1 0,1 1-2,-2-1 1,-1 7 0,-1-1 0,3-2 0,1-1 0,3-3 1,-5 1-1,2 1 0,-1 4 0,3-3 1,-2 3-3,-1-4 2,5-1 0,-8-1 0,7 1-1,-1-1 1,-5-7 0,5 5 1,-6-3-1,3 4-7,1 1 0,0 1 0,-5-1 0,0 0 7,-1 1 0,6-6 0,1-1 0,-3 3 15,-1 1 1,-9 3-1,1-1 1,2-1-13,1-5 1,-3 5 0,0-4 0,1 3 0,3 3 0,-4-1 0,-1-1 0,1-3-3,-2-1 1,6-1 0,-5 5-1,3-2-4,-2-3 0,3 1 1,-3 5 17,4 1-13,1-9 0,1 7 0,-1-4 2,1 3-2,-1 3 0,1-1 0,-1 1 0,1-1-2,-1 0 1,7-5-1,-1 0 1,-2 1 0,-1 3 0,-3 1 1,1 1-1,0-3 5,-1-3 0,1 3 0,-1-3 0,1 2-3,-1-3 1,1 5 0,-3-5 0,-1 3-5,-2-2 0,-1 3 0,5-3 0,-2 1 0,-3-1 0,-5 4 0,6-5-6,2 5 8,-6 1 0,7-5 0,-5 0-4,0 1 4,5 3 0,-5 1 0,8 1 0,-1-1 0,1 1 0,-5-1 0,3 0 0,3-1 0,1-4 0,-1 3 0,1-3 0,1 3 0,3 3 0,-1-1 0,-6-1 0,1-3 0,0-1 0,-1 0 0,1 5 0,-1 1 17,1-1 1,-1 0 0,-1 1 0,-3-1 13,-1 1 0,-6-1 1,6 1-1,1-1 3,3 1 0,-4-1 0,-1 1 0,3-1-12,2 1 0,1-7 0,1-1-64,-1-2 51,1 5 0,-1-5 0,1 6 0,-1-5-5,1-1 0,5 4 1,1-5-1,-3 1-2,-1 0 1,3 4 0,2-5 0,1 1 2,-1 0 0,0 0 0,-3-4 3,1 1 0,6 7-21,-6-6-195,9 0 1,-7-6-263,4 0 0,2 2 0,-7 2 470,-3 1 0,-2 1 0,-1-6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32.632"/>
    </inkml:context>
    <inkml:brush xml:id="br0">
      <inkml:brushProperty name="width" value="0.08571" units="cm"/>
      <inkml:brushProperty name="height" value="0.08571" units="cm"/>
      <inkml:brushProperty name="color" value="#004F8B"/>
    </inkml:brush>
  </inkml:definitions>
  <inkml:trace contextRef="#ctx0" brushRef="#br0">0 140 6030,'0'-10'143,"0"3"1,2 7 39,4 0 22,-4 0-141,6 0 0,-1 0 22,5 0 1,-2 0 0,1 0-48,3 0 0,-4 0 0,1 0 0,3 0-8,1 0 1,5-2-1,1-2 1,4-2-4,3 2 0,-5 2 1,6 2-1,2 0 10,2 0 0,2-2 0,0-2 1,0-1 0,0 1 0,0 2 0,0 0 1,-3-2-11,-2-2 0,3-2 0,-4 4 0,2-1-30,-2 1 0,2 2 1,-6 2-1,2-2-2,4-4 0,0 4 0,0-4-3,-1 4 14,-1-5 1,6 5 0,1-4 43,5 4-40,-4 2 0,6 0 1,-8 0-1,2-2 10,3-4 1,-5 4-1,2-4 1,-6 4-1,0 2 0,2 0 0,0 0 0,-2 0-11,-2 0 0,-7 0 0,3 0 1,0 0-12,4 0 1,-2 0 0,3 0 0,1 0 7,2 0 0,1 0 1,1 0-1,0 0 11,0 0 0,0 0 0,0 0 29,0 0-40,0 0 1,4 0 0,-2 0 16,-4 0-15,-2 0 1,-2 0-1,0 0 1,0 0 3,-2 0 0,4 0 0,-6 0 1,1 0-14,-1 0 0,4 0 0,-4 0 0,2 0-6,4 0 0,2 0 0,2 0 0,0 0 4,0 0 0,0 0 0,0 0 1,-2 0 1,-4 0 0,8 0 0,-6 0 0,0 0 5,2 0 0,-8 0 0,1 0 0,-3 0-7,0 0 1,6 0 0,-5 0-1,-3 0 0,-2 0 1,5 0 0,-1 0-8,-2 0 9,6 0 1,-7 0-1,5 0 1,0 0 2,4 0 0,-1 0 0,-1 0 0,0 0 3,0 0 0,0 0 0,4 0 0,-4 2-2,-1 4 0,3-4 0,-4 4 0,0-4-2,0-2 1,1 0-1,-5 2 1,2 2 2,-1 2 1,-3-1 0,-2-3 0,1 2-7,-1 2 0,1 0 1,-1-4-1,1 2-1,-1 1 1,1 1 0,-1-4 0,1 2 7,-1 2 0,6 0 0,1-4 0,-3 4-6,-2-5 1,5 9-1,1-6-8,2 2 7,-6 0 0,12 0 0,-5-1 0,1 1-1,0 2 1,0-4-1,6 5 1,-2-1-2,-4-4 1,4 0-1,-6 0 1,2 4 0,0 1 1,-7-5-1,3 4 1,-2-2 5,0 0 1,7 1-1,-7-3 1,-2 4-4,-1 2 0,3-6 0,2 3 0,2-1-2,4 0 0,2 6 0,2-5 2,0 3-1,0-6 0,0 12 1,0-7 13,0 1-14,-8 5 0,6-11 0,-4 8 53,4 2-50,2 1 1,-6 1 0,-2-3 0,1-1 3,-1 1 1,-4 3 0,4 1 0,-2 1-5,-3-1 0,-1-5 0,0 0 0,5 1 0,1 3 1,-4 1-1,6-1 1,2-3 2,2-1 1,0 0 0,-2 3 0,-2-1-3,2-3 1,2 1 0,2 5 0,0 1-1,0-1 0,-6-5 1,-2 0-1,1 1 4,-1 3 1,-4 1-1,4-1 16,-2-5-21,-1 5 0,-7-6 1,3 7 8,3 1-11,-4-1 1,7-5 0,-9-1-1,2 3 11,5 1 1,-5 3 0,6-1 0,1 1 4,3-1 1,-2 1-1,2 1 1,2 2-13,2 3 0,-4-1 0,0-4 0,2 3-6,2 1 1,-4 6 0,-2-4 0,1 1-6,-1-1 1,-6-2 0,4-3 0,-1 1 10,-1 2 1,0 0-1,-5-5 1,-1 1 0,1 5 0,5-5 1,0 4 23,-1-3-27,-3-3 1,-2 1-1,3 1 64,3 4-56,-3-3 0,11 5 0,-6-8 0,0 3 3,0 3 0,6-2 0,-4 7 1,3-3-7,-1-4 0,-2 4 0,4 1 0,-4-1-4,-2 0 1,-1 4 0,-5-4 0,2 1 0,3-1 0,-1 4 0,-6-4 0,-1 0 3,-4 1 1,3 3 0,-3-4 0,3 0-6,3 0 1,-7 5-1,1-7 7,2-2-6,1 6 1,1-1-1,-3 5 63,-1-2-62,-1 0 1,1 0 0,0 0 8,1 2-15,3 2 1,1-4-1,-1 0 1,-3 2-1,-1 2 0,0 8 1,5 0-1,1-2 10,-1-2 1,-1-3 0,-3 1 0,-1 0 2,1 0 1,3 0 0,1 0 0,-1 0-8,-4 0 0,3-2 0,-5-2 0,1-2-9,1 2 1,-6 2-1,4 2 1,-1 0 8,1 0 0,-6 2 1,4 2 29,-1 1-34,-5 1 1,6 0-1,-6 0 74,4-3-71,-4-1 1,6-2-1,-8 0 1,0 0 3,0 0 1,0 0-1,0 0 1,0 0-2,0 0 0,0 5 0,0 1 0,-2-2 15,-4-2 1,2 0-1,-8 2 1,1 3 1,1 3 1,-6-6 0,5 3 0,-3-1-16,3 0 1,-5 0 0,4-6 0,-3 0-8,-3-1 1,7 1-1,-1 0 1,-1 0-19,-3 0 1,1 0-1,1 2-29,2 4 41,1-4 1,-5 7 0,3-5-1,1 2 6,-2-2 0,-1 3 1,-3 1 61,1 2-64,-1-7 0,1 5 0,-1-8 0,3 0 6,3 0 0,-7 0-15,7 0 8,-7 0 0,9-2 0,-7-2 0,-1 0 0,1 4 2,-1 3 1,1 3 0,-1-6-1,3 0 8,3 0 0,-9 0 1,5 0-1,-1 0 6,-3 0 0,7-2 0,-10-2 1,3-4-1,3-2 1,-1 4 0,1-5 27,-1-3-34,-7 6 0,6-6 1,-5 7 25,5-3-36,-6 6 1,5-10 0,-5 8-1,2 0-1,0-1 1,-1 3 0,7-6 0,-3 2-5,-3 4 0,4-4 0,-5 0 0,5 1-1,2-1 0,-1-4 0,-1 4 0,-3-2 0,-1-3 0,0 3 1,3-2-1,-1-1 12,-2-3 1,-8 4 0,2 1 0,-4-3 11,-2-2 0,0-1 1,0-1-1,0 1-10,0-1 1,2 6 0,2 1-1,2-3 1,-2-1 0,-2-3 1,0 0-31,4 1 24,-4 7 1,13-5 0,-5 5 0,2-2 1,-1 0 0,1 6 0,6-3 0,-3-1 7,-3 0 0,4 6 0,-7-4 0,3 2-8,0 1 1,0-7-1,3 4 1,-1-2-7,-2-3 0,-3-1 0,5 0 0,-2 3 1,1-3 1,-3-2-1,0-1 1,0-1-8,-1 1 0,1-7 1,4 3 0,-2 5 7,-1-1 0,1 7 0,0-8 17,1 1-17,3-1 1,1 1-1,1-1 2,0 1-1,-1-1 1,1 1 0,-1-1 0,1 1 13,-1-1 0,7-5 1,-1-1 20,-2 3 1,-1 2-1,-3 1 1,1 0 13,-1 1 0,1-6 0,0-1 0,-1 3-40,1 1 1,1-3 0,2 0 0,3-1-3,-3-1 0,-1 5 0,-3-3 0,1 2-69,-1-3 0,3 5 0,1-6 0,3 1 30,-3 1 1,-2-8 30,-1 2-20,7-5 1,-5 5 0,3 0-44,-3-2 0,3-2-466,0-2 162,1 0 367,1 0 0,2-8 0,8-2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0.264"/>
    </inkml:context>
    <inkml:brush xml:id="br0">
      <inkml:brushProperty name="width" value="0.08571" units="cm"/>
      <inkml:brushProperty name="height" value="0.08571" units="cm"/>
      <inkml:brushProperty name="color" value="#004F8B"/>
    </inkml:brush>
  </inkml:definitions>
  <inkml:trace contextRef="#ctx0" brushRef="#br0">1 51 7646,'0'-17'-301,"0"5"379,0 0 0,2 9 115,4-3 0,-4 6 0,4 6 37,-4 5 1,4 5 0,-1 1-1,-1 3 32,-2 3 1,-2-2 0,0 8 0,2 0 3,4-1 1,-4 5 0,4-4 0,-4 2-105,-2-2 1,5 4 0,1-6 0,-2 2-7,-2 0 1,0-7 0,2 1 0,2-4-154,-2-1 0,0 5 0,-1 0-36,3-1 0,0-3-326,-6-2-495,8 1-1189,-6-8 2043,6-3 0,-8-14 0,0-3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2.148"/>
    </inkml:context>
    <inkml:brush xml:id="br0">
      <inkml:brushProperty name="width" value="0.08571" units="cm"/>
      <inkml:brushProperty name="height" value="0.08571" units="cm"/>
      <inkml:brushProperty name="color" value="#004F8B"/>
    </inkml:brush>
  </inkml:definitions>
  <inkml:trace contextRef="#ctx0" brushRef="#br0">19 141 6030,'-10'0'-63,"2"0"0,8 2 123,0 3-39,0-3 6,0 6 0,0-8 225,0 0 33,8 0-168,-6 0 0,8 0 167,-5 0-147,-3 0 1,8 0 0,-6-2 288,2-4-68,0 4-193,1-5 1,-3 1-78,8 0-54,0 0 0,-1 0 0,1-1-18,1-3 1,1 4-1,0-4 1,-3 3-10,3 3 0,-4-4 0,1 2 0,1 0-13,-2-1 1,3 3 0,-5-6-4,2 2 0,-5 2-9,7 6 38,-8-7 22,4 5-27,-8-6 0,-2 16 18,-4 3 0,-4-1-14,-7 2 0,-1-1 0,1 5-1,-1-5 0,7-1 0,-1-6 0,0 4 35,3 2 0,-7-5-12,5 7 0,-3-6 0,0 4 10,3-3 1,5 5 42,-6-6-53,1 7 1,-1-9-60,0 8 53,8-8 17,-3 3-14,7-7 1,2 0 6,3 0 0,-1 2 0,8 2-10,2 2 1,1 0 0,3-6-26,-1 0 0,1 0 1,-1 0-28,0 0 1,1 2 0,-1 2-31,1 2 0,-7-1 1,1-3-5,2 4 0,-5-4 0,1 6-5,-2 0 1,4-4-160,-7 7 25,9-7 0,-12 6-1039,4-4-157,-4-4 1386,-2 5 0,0 1 0,0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3.353"/>
    </inkml:context>
    <inkml:brush xml:id="br0">
      <inkml:brushProperty name="width" value="0.08571" units="cm"/>
      <inkml:brushProperty name="height" value="0.08571" units="cm"/>
      <inkml:brushProperty name="color" value="#004F8B"/>
    </inkml:brush>
  </inkml:definitions>
  <inkml:trace contextRef="#ctx0" brushRef="#br0">53 18 7657,'-12'0'-138,"1"0"0,5-6 465,-6 0-91,8 0 1,-4 14 91,8 3-224,0 5 0,0 1 0,0 3 0,0 3 90,0 6 1,0 4 0,0 4 65,0 4-190,0-4 1,6 13 0,0-3 0,-2 1-26,-2-1 0,-2 1 0,0-7 0,0-2-175,0-2 0,0-4 1,2-4-1,2-6-203,2-3 1,-1 3-338,-5 0 0,2-7 213,4-11 1,-2-5-1,6-5 457,-2-7 0,-3-4 0,-5-1 0,0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2.751"/>
    </inkml:context>
    <inkml:brush xml:id="br0">
      <inkml:brushProperty name="width" value="0.08571" units="cm"/>
      <inkml:brushProperty name="height" value="0.08571" units="cm"/>
      <inkml:brushProperty name="color" value="#004F8B"/>
    </inkml:brush>
  </inkml:definitions>
  <inkml:trace contextRef="#ctx0" brushRef="#br0">0 52 7604,'0'-9'-460,"0"-7"501,0 14 0,0-7 0,2 5 148,4-2 9,-4 0 0,12 8 1,-9 4-39,-1 6 1,4 3 0,-2 2-1,-2 3-31,-2 3 1,-2-1 0,0 5-1,0-2-63,0-4 1,6 4 0,-1-1-159,-1-3 80,-2 6 1,-2-7 0,2 3-283,4-4 76,-4-1 1,6-1-997,-8 1 166,0-1 1048,0-7 0,0-2 0,0-8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3.244"/>
    </inkml:context>
    <inkml:brush xml:id="br0">
      <inkml:brushProperty name="width" value="0.08571" units="cm"/>
      <inkml:brushProperty name="height" value="0.08571" units="cm"/>
      <inkml:brushProperty name="color" value="#004F8B"/>
    </inkml:brush>
  </inkml:definitions>
  <inkml:trace contextRef="#ctx0" brushRef="#br0">36 106 7087,'-12'0'-73,"1"0"547,7 0 64,-4 0-106,8-8-347,0 6 0,2-6 1,2 6-40,2-4 11,7 5 0,-9-7 1,8 8-50,1 0-11,-5 0 1,8 0-73,-5 0-20,5-8 0,1 6 0,1-4-222,-1 4 1,-5 0 0,-1-2-179,3-1 1,2-3-41,1 2 535,1 4 0,-1-13 0,0 5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4.322"/>
    </inkml:context>
    <inkml:brush xml:id="br0">
      <inkml:brushProperty name="width" value="0.08571" units="cm"/>
      <inkml:brushProperty name="height" value="0.08571" units="cm"/>
      <inkml:brushProperty name="color" value="#004F8B"/>
    </inkml:brush>
  </inkml:definitions>
  <inkml:trace contextRef="#ctx0" brushRef="#br0">0 36 6455,'0'-10'421,"0"2"1,0 6-113,0-4 105,0 4 110,0-5-152,8 7-304,-6 7 0,6-3 1,-8 10-1,0 3 77,0 5 1,0 3 0,0-2 38,0 6-136,0-4 0,0 8 0,0-3 0,0 3-42,0 1 0,0-1 1,0-1-1,0-5-300,0-2 1,5 4 0,1-6-265,-2-1 0,-2-3-751,-2-1 1309,0-9 0,0-1 0,0-8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4.943"/>
    </inkml:context>
    <inkml:brush xml:id="br0">
      <inkml:brushProperty name="width" value="0.08571" units="cm"/>
      <inkml:brushProperty name="height" value="0.08571" units="cm"/>
      <inkml:brushProperty name="color" value="#004F8B"/>
    </inkml:brush>
  </inkml:definitions>
  <inkml:trace contextRef="#ctx0" brushRef="#br0">1 105 7455,'0'-10'-193,"0"-5"1,1 11 302,5-8 0,-2 6-78,8-5 1,-6 7-1,3-4 1,1 2 20,0 0 0,1 1-2,7 5 1,-1-6 0,1 0-44,-1 2 0,-5 2-58,0 2 76,-9 0 1,7 0 36,-4 0-54,-4 0 0,-2 6 0,-12 0 8,-3-2 1,3 3 0,0-1 0,-1 0 2,-3 2 1,5-6 0,-1 4 0,0-2 46,3 1 1,-7-1-16,4 8 1,-1-6 33,1 5-57,5-7 0,7 6 80,0-4-78,0-4 1,0 7 49,0-3-77,0-4 0,7 6 1,5-6-3,3 4 0,3-4 1,-3 5-1,-1-1-80,-2 0 1,-7 0 0,7-4-193,2 4 0,-5-4-154,3 3 1,-2-1-21,1 2 0,-1-4 444,-4 4 0,-4-4 0,13-2 0,-5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5.455"/>
    </inkml:context>
    <inkml:brush xml:id="br0">
      <inkml:brushProperty name="width" value="0.08571" units="cm"/>
      <inkml:brushProperty name="height" value="0.08571" units="cm"/>
      <inkml:brushProperty name="color" value="#004F8B"/>
    </inkml:brush>
  </inkml:definitions>
  <inkml:trace contextRef="#ctx0" brushRef="#br0">0 18 6705,'8'-10'-259,"-6"2"709,5 8-162,-7 0 0,0 8 1,0 4-141,0 3 1,0 3-1,0-1 1,2 3-59,4 3 0,-4-4 0,4 5 0,-4-5-28,-2-2 0,0 3 0,0 1 1,0 2-113,0-1 0,2-9 1,2-1-470,2 2 277,-1-7 0,-3 7-823,4-8 682,-4 7 0,6-13 383,-8 0 0,0-7 0,0-11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5.736"/>
    </inkml:context>
    <inkml:brush xml:id="br0">
      <inkml:brushProperty name="width" value="0.08571" units="cm"/>
      <inkml:brushProperty name="height" value="0.08571" units="cm"/>
      <inkml:brushProperty name="color" value="#004F8B"/>
    </inkml:brush>
  </inkml:definitions>
  <inkml:trace contextRef="#ctx0" brushRef="#br0">34 35 7440,'-11'-2'-103,"-1"-4"250,8 4 1,-2-5-1,12 7-92,6 0 0,3-2 0,3-2 1,-1-2-67,1 2 0,5 2 1,0 2-305,-1 0 229,-3 0 1,4 0 0,0 0 0,-1 0-89,-3 0 0,-7 0 0,0 0 174,1 0 0,3 0 0,1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6.751"/>
    </inkml:context>
    <inkml:brush xml:id="br0">
      <inkml:brushProperty name="width" value="0.08571" units="cm"/>
      <inkml:brushProperty name="height" value="0.08571" units="cm"/>
      <inkml:brushProperty name="color" value="#004F8B"/>
    </inkml:brush>
  </inkml:definitions>
  <inkml:trace contextRef="#ctx0" brushRef="#br0">18 35 7375,'-10'-7'-390,"2"5"1,8-8 938,0 4-119,0 4-239,0-5 1,0 14 175,0 5-258,0 3 0,2 3 0,2-1 0,2 3 27,-2 3 1,-2-2 0,0 7 0,2-1-71,2 0 0,-1-4 0,-5 4 0,0 1-74,0-1 1,2-6-1,2 2 1,2-3-213,-2-3 1,-2 1 0,-2-1-382,0 1 1,2-3-852,4-3 1452,-4-4 0,13-16 0,-5-2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7.286"/>
    </inkml:context>
    <inkml:brush xml:id="br0">
      <inkml:brushProperty name="width" value="0.08571" units="cm"/>
      <inkml:brushProperty name="height" value="0.08571" units="cm"/>
      <inkml:brushProperty name="color" value="#004F8B"/>
    </inkml:brush>
  </inkml:definitions>
  <inkml:trace contextRef="#ctx0" brushRef="#br0">33 140 7449,'0'-17'-301,"0"-1"0,0 1 1,2 1 494,4 4 1,-2 3-148,8 3 1,-1 2 0,7-6-4,-1 3 1,-5 1 0,-3 4 0,1-2-2,0-2 0,-4 0-85,5 6 98,-7 0-48,12 0 0,-14 8-3,3 4 0,-10-3 21,-7 3 1,-4-6 0,-1 4 34,0-3 0,5 5 0,0-6 0,1 0 46,1 1 1,-6-3-5,5 8 1,-3-6 5,3 5 1,-3-5-6,8 6 0,2-2-63,10 1 0,4 3 0,7-8 0,1-3-15,-1-1 1,1-2 0,-1 2-174,1 4-1,-1-4 0,0 6 0,1-8-184,-1 0 0,1 0 1,-1 0-149,1 0 1,-7 0 479,1 0 0,0 0 0,5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7.802"/>
    </inkml:context>
    <inkml:brush xml:id="br0">
      <inkml:brushProperty name="width" value="0.08571" units="cm"/>
      <inkml:brushProperty name="height" value="0.08571" units="cm"/>
      <inkml:brushProperty name="color" value="#004F8B"/>
    </inkml:brush>
  </inkml:definitions>
  <inkml:trace contextRef="#ctx0" brushRef="#br0">1 18 7660,'8'-10'158,"-6"3"-238,6 7 0,-8 7 0,0 5 0,2 4 173,3 1 0,-3 0 0,4 3 1,-4 1-19,-2 3 1,0 5 0,0-6 0,0-2-34,0-1 0,0 3 0,0 0-215,0-1 1,2-3 0,2-2-480,2 1 1,-1-6 55,-5-1 596,0-7 0,0-4 0,0-10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8.043"/>
    </inkml:context>
    <inkml:brush xml:id="br0">
      <inkml:brushProperty name="width" value="0.08571" units="cm"/>
      <inkml:brushProperty name="height" value="0.08571" units="cm"/>
      <inkml:brushProperty name="color" value="#004F8B"/>
    </inkml:brush>
  </inkml:definitions>
  <inkml:trace contextRef="#ctx0" brushRef="#br0">54 70 7660,'-10'-8'-742,"-4"5"279,9-9 283,-1 8 1,0-6 516,0 5-125,0 3 0,8-6-130,4 8 1,4 0 0,7 0 0,1 0-57,-1 0 0,3 0 1,1 0-1,2 0-95,-1 0 0,-1 0 0,0 0 1,5 0-169,1 0 237,-6 0 0,12-8 0,-6-2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4.069"/>
    </inkml:context>
    <inkml:brush xml:id="br0">
      <inkml:brushProperty name="width" value="0.08571" units="cm"/>
      <inkml:brushProperty name="height" value="0.08571" units="cm"/>
      <inkml:brushProperty name="color" value="#004F8B"/>
    </inkml:brush>
  </inkml:definitions>
  <inkml:trace contextRef="#ctx0" brushRef="#br0">53 1 7235,'-18'0'-1257,"7"0"1422,-1 0 77,8 0-75,-3 0 94,7 0 518,0 0-627,0 7 0,5-3-54,1 8 1,6-6-1,-4 3 1,-1 1-2,1 0 0,4-4 1,-4 5-1,1 1 16,5-2 1,-1 5 0,1-3 0,-2 5-22,1 7 0,3-3 1,1 6-1,1 0-42,-1 0 1,3 3 0,1 4 0,2 1-19,-1 0 1,-9-2 0,-1-2-43,1-2-15,3 1 1,-1-3 0,-1-4-115,-2-4 32,-1 7 0,1-13 1,-2 5-1,-1-5-161,1-3 1,-6 0 0,4-6-342,-1 1 0,-3 1 76,8-6 1,-2-2 532,1-4 0,-3 5 0,0-15 0,1 6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9.254"/>
    </inkml:context>
    <inkml:brush xml:id="br0">
      <inkml:brushProperty name="width" value="0.08571" units="cm"/>
      <inkml:brushProperty name="height" value="0.08571" units="cm"/>
      <inkml:brushProperty name="color" value="#004F8B"/>
    </inkml:brush>
  </inkml:definitions>
  <inkml:trace contextRef="#ctx0" brushRef="#br0">1 35 7401,'0'-10'-344,"0"1"635,0 3 42,0 4-179,0-6 0,0 10 0,0 4-37,0 6 0,6-3 1,0 3-1,0 3-32,2 7 1,-6-3-1,5 6 1,-1-1 0,0-1 1,2 8 0,-4-2 0,1 4-181,-1 2 0,4-6 0,-2 0 0,-2 2-51,-2 2 1,3-4-1,1-1 1,-2-3-390,-2-4 1,-2-2-466,0-1 999,0-8 0,8-3 0,2-7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2:59.747"/>
    </inkml:context>
    <inkml:brush xml:id="br0">
      <inkml:brushProperty name="width" value="0.08571" units="cm"/>
      <inkml:brushProperty name="height" value="0.08571" units="cm"/>
      <inkml:brushProperty name="color" value="#004F8B"/>
    </inkml:brush>
  </inkml:definitions>
  <inkml:trace contextRef="#ctx0" brushRef="#br0">43 123 7520,'-2'-15'-621,"-2"1"759,-1 2 1,-1 6-91,6-5 0,6 5-56,-1-6 54,9 9 0,-6-7 1,5 6-56,-1-2 25,0 0 0,5 6 1,0-2-15,1-3 1,-1 3 0,1-4-47,-1 4 1,1 2 195,-1 0-92,1 0 1,-10 0-45,-8 0 0,-8 2 0,-10 2 0,1 1-19,-1-1 0,1 0 0,-1 0 0,1 2 69,-1-2 0,1 4 1,0-3-4,-1-1 0,1 4 39,-1-2-65,1 7 0,5-9 12,0 8 0,10-6 1,2 5-45,10 3 0,12-6 1,1 0-1,0-3-36,2 1 0,-3 6 0,5-6 0,0-1-86,0 3 0,-5-6 0,1 6 0,-4-2-97,-1 0 1,-1-1 0,-1-3 0,-3 2-678,-1 2 891,-8 0 0,11-6 0,-5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00.226"/>
    </inkml:context>
    <inkml:brush xml:id="br0">
      <inkml:brushProperty name="width" value="0.08571" units="cm"/>
      <inkml:brushProperty name="height" value="0.08571" units="cm"/>
      <inkml:brushProperty name="color" value="#004F8B"/>
    </inkml:brush>
  </inkml:definitions>
  <inkml:trace contextRef="#ctx0" brushRef="#br0">1 35 7646,'10'-9'-818,"-2"-7"1028,-1 14 0,-3-6 38,8 8 0,-8 8 0,3 4-87,1 3 0,-6 5 0,4 1 0,-4 2-73,-2-1 1,6-3 0,0-1 0,-3-1-73,-1 1 1,-2-1 0,0 0 0,0 1-242,0-1 1,0-5-1,2-2 1,2-1-359,2 1 0,0-4-349,-6 6 932,0-8 0,0 3 0,-8-7 0,-2-7 0,-7-3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00.450"/>
    </inkml:context>
    <inkml:brush xml:id="br0">
      <inkml:brushProperty name="width" value="0.08571" units="cm"/>
      <inkml:brushProperty name="height" value="0.08571" units="cm"/>
      <inkml:brushProperty name="color" value="#004F8B"/>
    </inkml:brush>
  </inkml:definitions>
  <inkml:trace contextRef="#ctx0" brushRef="#br0">54 71 7646,'-10'-8'86,"-4"4"0,7-6 130,-3 2-186,6 3-61,-4 5 0,10-6 36,4 0 1,4 0 0,7 6 0,3 0-10,3 0 0,4 0 1,8 0-1,0 0-119,0 0 0,-6 0 1,0 0-1,0 0-128,-2 0 1,4 0 0,-7-2 250,-3-4 0,-2 4 0,-1-5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01.350"/>
    </inkml:context>
    <inkml:brush xml:id="br0">
      <inkml:brushProperty name="width" value="0.08571" units="cm"/>
      <inkml:brushProperty name="height" value="0.08571" units="cm"/>
      <inkml:brushProperty name="color" value="#004F8B"/>
    </inkml:brush>
  </inkml:definitions>
  <inkml:trace contextRef="#ctx0" brushRef="#br0">0 18 6998,'0'-10'667,"0"3"-460,0 7 0,6 7-75,0 5-64,7 3 0,-11 9 1,6 1-41,0 2-41,-6-5 0,6 9 0,-6-6 0,1 2-3,3 4 0,0 0 0,-4 0 0,2-4-200,2-2 1,0 1-1,-6-5 1,0 2-289,0-1 1,5-9 503,1-1 0,0-8 0,-6 4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01.875"/>
    </inkml:context>
    <inkml:brush xml:id="br0">
      <inkml:brushProperty name="width" value="0.08571" units="cm"/>
      <inkml:brushProperty name="height" value="0.08571" units="cm"/>
      <inkml:brushProperty name="color" value="#004F8B"/>
    </inkml:brush>
  </inkml:definitions>
  <inkml:trace contextRef="#ctx0" brushRef="#br0">35 123 7611,'0'-12'-342,"0"1"0,0 5 432,0-6 1,2 7-37,4-7 1,3 6 0,9-4-8,-1 3 1,1-5 0,-1 6-32,1 2 1,-1 0-1,1 1 1,-1-3 19,1 2 0,-7 2 33,1 2-58,-8 0 1,2 2-1,-12 2 3,-6 2 0,-3 5 0,-3-3 0,1 0 35,-1-1 1,1 1 0,-1-4-1,1 4-9,-1 2 0,7-5 0,-1 5 197,-2-2-206,-1-2 0,3 1 12,1 5 1,7-2 0,-2 1 9,4 3 0,4-6 0,4 0-33,5-1 0,5-3 0,1 6 1,1-2-93,-1-4 1,1-3-1,-1 1 1,1 2-116,-1 2 0,1 0 1,-1-6-1,1 0-73,-1 0 0,1 0 1,-3 2-1,-1 2-414,-3 2 674,1-1 0,5-5 0,-7 0 0,6 0 0,-7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02.397"/>
    </inkml:context>
    <inkml:brush xml:id="br0">
      <inkml:brushProperty name="width" value="0.08571" units="cm"/>
      <inkml:brushProperty name="height" value="0.08571" units="cm"/>
      <inkml:brushProperty name="color" value="#004F8B"/>
    </inkml:brush>
  </inkml:definitions>
  <inkml:trace contextRef="#ctx0" brushRef="#br0">1 53 7213,'10'-8'-755,"-2"6"969,-8-13 1,2 11 171,4-8 114,-5 9-344,7-5 1,-6 14-1,2 1 1,2 3-47,-2 4 1,-2 1-1,-2 5-92,0 3-27,0-4 0,0 6 0,0-7 1,0-1-85,0 1 1,0-1 0,0 1 0,2-1-454,3 1 1,-3-1 50,4 1 1,-4-1 494,-2 1 0,0-9 0,0-1 0,0-8 0,0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02.666"/>
    </inkml:context>
    <inkml:brush xml:id="br0">
      <inkml:brushProperty name="width" value="0.08571" units="cm"/>
      <inkml:brushProperty name="height" value="0.08571" units="cm"/>
      <inkml:brushProperty name="color" value="#004F8B"/>
    </inkml:brush>
  </inkml:definitions>
  <inkml:trace contextRef="#ctx0" brushRef="#br0">70 87 7129,'-17'0'-317,"-1"0"0,3-2 856,3-3-116,5 3-221,7-6-151,0 8 1,7 0 0,5 0-83,4 0 77,1 0 1,0-6 0,3 0-143,3 2 34,-3 2 1,11-3-1,-8-1 1,-2 2-113,-1 2 0,-3-4 0,1 0 174,-1 2 0,0-5 0,1-1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11.109"/>
    </inkml:context>
    <inkml:brush xml:id="br0">
      <inkml:brushProperty name="width" value="0.08571" units="cm"/>
      <inkml:brushProperty name="height" value="0.08571" units="cm"/>
      <inkml:brushProperty name="color" value="#004F8B"/>
    </inkml:brush>
  </inkml:definitions>
  <inkml:trace contextRef="#ctx0" brushRef="#br0">0 1 6826,'10'0'269,"6"0"1,-14 7-1,3 5-108,-3 4 1,4 3 0,0 4 0,-2 6-14,-2 4 1,-2 10-1,0 2 1,0 1-90,0 1 1,0-3 0,0 5-96,0-2 21,0-16 0,2 9 1,2-13-379,1 1 135,1-3 1,-4-8-770,4 1 794,-4-8 1,6-5 0,-8-10-1,0-7 233,0-4 0,0 7 0,0-15 0,0 5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11.716"/>
    </inkml:context>
    <inkml:brush xml:id="br0">
      <inkml:brushProperty name="width" value="0.08571" units="cm"/>
      <inkml:brushProperty name="height" value="0.08571" units="cm"/>
      <inkml:brushProperty name="color" value="#004F8B"/>
    </inkml:brush>
  </inkml:definitions>
  <inkml:trace contextRef="#ctx0" brushRef="#br0">34 105 7647,'0'-9'-923,"2"1"896,4 8 0,-4-2 303,4-4-156,-4 4 1,-1-7-34,5 3 0,-2 4-44,8-4 0,-1-2 0,7 2 1,-1 1-63,1-3 1,-1 6-1,1-4-99,-1 4 134,-7-6 1,5 6-1,-3-3-103,4 3 109,-7 2 62,7 0-71,-6 0 0,-3 0-2,-7 0 1,-2 5 0,-9 1 0,-3 0 3,-1 2 0,-3-4 1,1 5-1,-3 1 20,-3 0 1,4-4 0,-5 3 0,5-1 18,1-4 1,1 4 0,0 0 44,-1 1 0,6-3 23,1 6 0,7-1-59,-2 7 1,14-7-69,9 1 31,1-8 1,7 6-1,-8-6-48,1 1 25,7 1 1,-5 0 0,3 0 0,-4 0-132,-1 1 0,-1-5 0,1 6 0,-1-2-94,1 0 1,-7 0 0,1-6-300,1 0 1,-3 0-4,2 0 524,-1 0 0,7-8 0,-1-2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4.628"/>
    </inkml:context>
    <inkml:brush xml:id="br0">
      <inkml:brushProperty name="width" value="0.08571" units="cm"/>
      <inkml:brushProperty name="height" value="0.08571" units="cm"/>
      <inkml:brushProperty name="color" value="#004F8B"/>
    </inkml:brush>
  </inkml:definitions>
  <inkml:trace contextRef="#ctx0" brushRef="#br0">36 70 7704,'-2'-16'-741,"-2"3"170,-2 1 455,0 8 0,6-5 0,-2 5 822,-4-2-263,4 0-296,-5 6 0,7 8 1,0 3 36,0 5 0,0 1 0,0 3 0,0 3 3,0 6 1,0-2 0,0 3 0,0 3-10,0 5 1,6-1 0,-1 4 0,-1-2-31,-2 2 0,-2 1 0,0 7 0,0-5-101,0-1 1,0 6-1,2-5 1,2-1-109,2-8 0,2 0 1,-5-8-1,3 0-78,-2-4 0,4-3 0,0-5-1466,1-3 770,-5-4 1,10-10 834,-8-4 0,-1-4 0,-5-7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12.215"/>
    </inkml:context>
    <inkml:brush xml:id="br0">
      <inkml:brushProperty name="width" value="0.08571" units="cm"/>
      <inkml:brushProperty name="height" value="0.08571" units="cm"/>
      <inkml:brushProperty name="color" value="#004F8B"/>
    </inkml:brush>
  </inkml:definitions>
  <inkml:trace contextRef="#ctx0" brushRef="#br0">0 52 6171,'0'-11'241,"0"-1"-234,0 8 140,0-3 19,0 7 17,0-8 27,0 6 67,0-6-72,0 8 0,0 2-111,0 4 1,0 4 0,2 7 0,2 0-63,2 1 1,-1-1-1,-5 3 1,2 1-64,4 2 1,-4 1 0,4-7 0,-4 1-119,-2-1 1,2 1 0,2-1-349,2 0 0,-1 1-36,-5-1 191,8-7 342,-6-2 0,-2 0 0,-10 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12.485"/>
    </inkml:context>
    <inkml:brush xml:id="br0">
      <inkml:brushProperty name="width" value="0.08571" units="cm"/>
      <inkml:brushProperty name="height" value="0.08571" units="cm"/>
      <inkml:brushProperty name="color" value="#004F8B"/>
    </inkml:brush>
  </inkml:definitions>
  <inkml:trace contextRef="#ctx0" brushRef="#br0">0 53 7072,'18'0'3,"-3"-2"0,-1-2 0,-3-1-260,3 1 1,1 2 0,3 0 256,-1-4 0,1-4 0,-1-7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17.662"/>
    </inkml:context>
    <inkml:brush xml:id="br0">
      <inkml:brushProperty name="width" value="0.08571" units="cm"/>
      <inkml:brushProperty name="height" value="0.08571" units="cm"/>
      <inkml:brushProperty name="color" value="#004F8B"/>
    </inkml:brush>
  </inkml:definitions>
  <inkml:trace contextRef="#ctx0" brushRef="#br0">1 36 7529,'0'-12'-1294,"0"0"1493,0 9 1,2-5-5,4 8 1,-4 2-82,4 4 1,-4-3 0,0 7 0,2 0-28,1 0 0,1 1 0,-6 7 0,0-1-69,0 1 1,0-1 0,0 1-1,0-1-38,0 0 0,0 3 0,0 1 0,0 2-107,0-1 1,0-9-1,0-1-178,0 2 183,0-7 1,6 9-389,0-4 86,0-5 424,-6 9 0,0-14 0,0 6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18.228"/>
    </inkml:context>
    <inkml:brush xml:id="br0">
      <inkml:brushProperty name="width" value="0.08571" units="cm"/>
      <inkml:brushProperty name="height" value="0.08571" units="cm"/>
      <inkml:brushProperty name="color" value="#004F8B"/>
    </inkml:brush>
  </inkml:definitions>
  <inkml:trace contextRef="#ctx0" brushRef="#br0">1 70 7627,'0'-11'-580,"0"-1"530,0 8 0,2-9-3,4 7 26,-4 0 1,8 6-1,-5 0 24,7 0 1,4-6 0,1 0 14,1 2 0,-1 3 0,1 1 0,-1 0-6,0 0 0,-5 0 0,0 0 73,1 0-39,-5 0-18,0 0 1,-16 5 0,-4 1 1,-3-2 1,-1 0 0,3 0 74,1 2-88,1-1 0,-7-5 1,3 2-1,1 2 23,2 2 1,1 2 31,-7-2-60,8-4 0,-3 7-2,7-3 1,0-2-14,6 8 0,0-7 0,2 5 3,4-2 1,4 0-1,7-4 1,1 1-21,-1-1 0,1 0 1,-1 0-1,1 2-124,-1-2 1,0-2 0,1-2 8,-1 0 0,-5 0 1,0 2-67,1 3 1,-3-3 206,2 4 0,-9-4 0,5-2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3:18.667"/>
    </inkml:context>
    <inkml:brush xml:id="br0">
      <inkml:brushProperty name="width" value="0.08571" units="cm"/>
      <inkml:brushProperty name="height" value="0.08571" units="cm"/>
      <inkml:brushProperty name="color" value="#004F8B"/>
    </inkml:brush>
  </inkml:definitions>
  <inkml:trace contextRef="#ctx0" brushRef="#br0">1 10 7627,'10'0'-496,"-2"-8"566,-1 6 1,-5 2 0,6 10 0,-2 2 0,0-1 1,0 7 0,-6 5 0,0 0-26,0 3 0,0-7 1,0 6-1,2-1-115,3-1 0,-3 0 0,4-5 0,-4-1-25,-2 1 1,0-1 0,0 1-362,0-1 0,0-5-69,0-1 524,0-7 0,0 4 0,0-8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4:27.074"/>
    </inkml:context>
    <inkml:brush xml:id="br0">
      <inkml:brushProperty name="width" value="0.08571" units="cm"/>
      <inkml:brushProperty name="height" value="0.08571" units="cm"/>
      <inkml:brushProperty name="color" value="#004F8B"/>
    </inkml:brush>
  </inkml:definitions>
  <inkml:trace contextRef="#ctx0" brushRef="#br0">17 18 7875,'-9'-2'-1534,"3"-3"1709,4 3-86,2-6-27,0 8 607,0 0-400,0 8-233,0-6 0,2 5-32,4-7 0,3 0 1,9 0 0,-1 0 1,1 0-5,-1 0 1,-5 0-1,0 0-1,1 0 0,3 6 0,1 0 2,1-2 1,-7-2-17,1-2 13,0 0 9,5 0-1,-7 0-9,-2 0 1,-10 0-1,-4 0 2,4 0 0,-14 0-5,14 0 5,-5 0 22,7 0 62,0 0-91,-8 0 1,4 0 4,-8 0 0,6 0 4,-5 0 0,-1 2-56,-5 4 1,5-4-104,0 3 0,3-1 157,-3 2 0,4-4 0,8 6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4:45.261"/>
    </inkml:context>
    <inkml:brush xml:id="br0">
      <inkml:brushProperty name="width" value="0.08571" units="cm"/>
      <inkml:brushProperty name="height" value="0.08571" units="cm"/>
      <inkml:brushProperty name="color" value="#FFC114"/>
    </inkml:brush>
  </inkml:definitions>
  <inkml:trace contextRef="#ctx0" brushRef="#br0">316 3458 6183,'-10'0'387,"2"0"-155,8 0 942,0 0-1066,0-8-61,0 6 1,0-7 5,0 3 0,0 2 16,0-8 0,0 6 104,0-5-99,0-1-39,0-5 1,0 5 32,0 0-26,0 8 1,0-5 74,0 3-111,0-4 10,0-7 0,0 5 1,0 0 12,0-1 1,0 3 14,0-1 1,0-1 0,0-6 0,0 1-15,0 0 0,0-1-27,0 1 1,0-1-3,0 1 0,0-1 11,0 1 0,0-1 0,0 1 11,0-1 1,0 7-2,0-1-8,0 0 0,-6-5 0,0-1 11,3 1 0,1 0 1,2-1 0,0 1 0,0-1 0,-2 1-18,-4-1 0,4 1 0,-4-1-8,4 1 1,2-1 0,0 1 1,0-1 0,0 1 1,0 0 1,0-1-1,0 1-5,0-1 5,0 8 1,0-5 42,0 3-35,-8-3 1,6-3 0,-3 1 26,3-1 1,2 7-1,0-1-16,0-2 1,0-1-1,-2-3-9,-4 1 1,4 0-17,-4-1 1,4 1-1,2-1 1,0 1 6,0-1 1,0 7-1,0-1 1,0-2-1,0-1 0,0 1 0,0-1 6,0-5 1,-6-1 0,1 4-1,1-3 14,2-3 0,2 3 0,0-3 26,0 4-41,0 1 0,0 1 1,-2-1-12,-4 1 1,4-1 1,-6 1 0,8-1 0,0 1-1,0 0 0,0-1 0,-2 1 0,-2-1-5,-1 1 0,-1-1 1,6 1-1,0-1 1,0 1 1,-2-1 0,-2 1 0,-2-2 5,2-5 0,2 5 0,2-4 0,-2 1 26,-3-1 0,3 2 0,-4-7-23,4 3-2,2 2 1,0 3-1,0-1 1,-2-4 0,-4-2 0,4 5 0,-4-1-40,4 4 33,2-7 0,0 5 0,0-6 0,0 2-2,0 3 1,-5 1 0,-1 0 0,2-3-4,2 3 1,2 0 0,0-1-1,-2-1-5,-4 2 1,4-1 0,-4 1-1,4-2 11,2 1 0,-1 3 0,-3 2 1,-2-3-1,2-3 1,2 3 0,2-3 0,-2 4-9,-4 1 0,4-1 0,-3-2 0,3-3 4,2 3 0,0 2 0,0 1 20,0 1-16,0-1 1,0 1-1,0-1-65,0 1 66,0-1 0,0-5 0,0 0 0,0 1 0,0 3 1,0-4-1,0-1 1,-2 3 3,-4 2 1,4-5 0,-4 1 4,4 2 1,2 1 0,-2 3-1,-2-1 5,-2 1 0,1-1-9,5 1 0,0 0-4,0-1 0,0 1-24,0-1 0,0 6-2,0 1 23,0 7 0,-2-10 15,-4 9-23,4-9-10,-6 12-1,8-13-1,0 13 0,0-8-15,0 4 24,0 4-9,0-6 20,0 8 0,0-2 10,0-3 3,0 3 0,0-6-11,0 8-38,0 0 29,8 0 10,-6 0 0,6 0 1,-6 0 9,3 0-6,-3 0-29,14 0 25,-6 0 0,1 0-45,1 0 42,-8 0 0,11 0-1,-3 0 0,3 0 1,3 0-5,-1 0 0,-5 2 0,0 2 0,1 2-2,3-3 1,-5-1 0,1-2 0,2 0 2,1 0 1,3 0 0,-1 0 2,1 0 0,-1 0 1,0 0 8,1 0 0,-6 0 1,-1 0-5,3 0 0,1 0 1,3 0-8,-1 0 0,1 0 4,-1 0 1,1 0 0,-1 0 2,1 0 0,-7 0 0,1-2 1,1-3 1,3 3-1,1-4 1,1 4 0,-1 2-2,1 0 1,-1 0-1,1 0 0,-1 0 0,1 0 0,-1 0 0,1 0 0,-1 0 0,1 0 0,-7-2 0,1-2 0,1-2 0,-5 0 0,8 6 0,-5 0 0,5 0 0,1 0 0,1 0 0,-1 0 0,-5 0 0,0 0 0,1 0 0,-3 0 0,1 0 0,-1-2 0,4-1 7,-3-3 0,-5 0 30,6 6-7,-8 0-26,11 0 0,-11 0 13,8 0-12,-8 0 0,5 0-19,-3 0 17,-4 0 0,6-2 14,-8-4 46,8 4-22,-6-6 6,5 8-48,1 0 3,-6 0 1,8 0-22,-4 0 24,-4 0 1,5-1 11,-7-5 1,2 4 32,4-4-30,-4 4 4,6 2-20,-8 0-369,0 0 1,0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37.874"/>
    </inkml:context>
    <inkml:brush xml:id="br0">
      <inkml:brushProperty name="width" value="0.08571" units="cm"/>
      <inkml:brushProperty name="height" value="0.08571" units="cm"/>
      <inkml:brushProperty name="color" value="#FFC114"/>
    </inkml:brush>
  </inkml:definitions>
  <inkml:trace contextRef="#ctx0" brushRef="#br0">70 70 5926,'-10'0'277,"3"0"-131,7 0-42,0 0 30,-8 0 21,6 0 22,-6 0-56,8 0 39,0 0-82,-8 0 10,6 0-26,-5 0-3,7 0-33,0 0 0,2 6 28,3 0-51,-3 0 0,8-6 10,-4 0-25,-4 0 21,6 0 0,-6 0-5,3 0 1,-3-2-26,4-4 20,-4 4 1,-2-8-5,0 5 1,0 1 13,0-8 0,0 6 4,0-5 0,0 5 98,0-6-89,0 8 0,-2-3-1,-4 7 1,2 0-1,-7 0 0,7 7-10,-2 5 0,2 2 0,0-1 11,-1-1 0,-1-1-3,6 7 0,0-6 0,0-1-15,0 3 1,2-6 0,2-1-4,1 1 0,3-6-8,-2 4 0,-2-4-7,7-2 1,-5 0 10,6 0 1,-6-2 0,5-4 1,-7 4-11,4-13 10,-8 5 0,0-2-19,0 1 1,0-1 0,0-6 1,0 7 15,0-1 1,-6 6 0,-2-3 2,-1 1 1,3 2 40,-6 6 0,6 0 38,-5 0 1,1 2-57,-2 4 1,3-2 19,3 7-23,4 1 0,-6 0 0,8-1 8,0 3 1,0-4 0,0 1-13,0 3-7,0-6 0,2 5 0,2-5 2,2 2 1,2-1-1,-4 5 1,3-4 18,3-3 0,-4-1 1,4-4 7,-3 4 0,7-4-32,-2 4 0,-5-6 0,1-4-9,0-2 0,-6-8 0,5 3-7,1-5 1,-6 5-1,4-1-33,-4-2 1,-2-1 34,0-3 0,0 9 1,0-7 2,0 4 0,0 3 0,-2-1 2,-4 2 1,2-3 29,-7 5 0,-1 0 21,-5 6 0,5 0-23,0 0 0,8 2 0,-3 2 0,1 4 20,0 1 0,0-3 5,6 6-36,-8-1 0,6 1 0,-3 0-6,3 1 10,2-5 0,0 8-2,0-5-6,0 5 0,2-7 0,2-1 7,1 0 1,9 2-9,-2 7 0,-3-7-10,3-4 0,0-4-3,5-2 1,-5 0 0,-3-2-2,-1-4 1,0-2 0,-4-6-2,2 3 1,-1-1 0,-5-5-24,0-1 1,0 7-35,0-1 57,0 0 0,0 1-34,0-1 38,0 0 1,-5 1 0,-3 1-3,-2 2 1,6 1 0,-4 3 33,1-2 1,3 0 0,-8 6 25,-1 0 1,3 0 1,-2 0 0,6 8-23,-5 3 1,7 5 0,-2 1-12,4 1 0,2-1-37,0 1 20,0-1 0,0-5 1,0 0-8,0 1 0,6-3-2,0 1 17,0-7-9,1 12-6,3-14 0,6 4-2,-5-12 0,-1-4 0,-6-7-1,2-1 0,-1 7 1,-5-1 0,0-2 0,0-1 0,-1-1-23,-5 5 1,2-3 6,-8 8 0,1-5-140,-7 5 1,3 2-530,3 10 350,-4-4 0,14 7 338,-3-3 0,10 4 0,5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28"/>
    </inkml:context>
    <inkml:brush xml:id="br0">
      <inkml:brushProperty name="width" value="0.08571" units="cm"/>
      <inkml:brushProperty name="height" value="0.08571" units="cm"/>
      <inkml:brushProperty name="color" value="#004F8B"/>
    </inkml:brush>
  </inkml:definitions>
  <inkml:trace contextRef="#ctx0" brushRef="#br0">35 122 7376,'-9'-2'-616,"3"-3"0,2 3 698,-2-4 96,4 4 68,-5 2-105,7 0 133,0 0 1,5-2-254,1-4 0,8 4-10,-3-4 0,5 2 0,1 1-8,1-3 0,-7 0 0,1 6 13,2 0 1,1 0-1,3-2 0,-1-4 1,1 4 0,-1-4 4,1 4 0,-7 2 0,1-2-23,1-3 14,3 3 1,1-6 7,1 8-18,-1 0 1,1 0 0,-3-2 0,-1-2-5,-2-2 0,-1 0 0,7 6 0,-1 0 4,1 0 1,-1 0 0,1 0 6,-1 0 0,8 0 0,2-1 11,1-5 0,-7 4 0,-6-4 0,5 4 4,-1 2 1,1 0-1,-3 0 1,1 0-2,-1 0 0,0 0 0,1 0 0,-1 0-5,1 0 0,-1 0 0,1 0 0,-1 0-11,1 0 1,-7 0-1,1 0-39,2 0 41,1 0 0,3 0 1,-1 0-44,1 0 35,-1 0 1,-5 0-1,-1 0 1,3 0-5,1 0 1,9 0 0,-1 0 0,-2 0 0,-1 0 1,-3 0-1,3 0 1,1 0 6,2 0 0,0 0 1,-3 0-1,1 0-2,3 0 0,5 0 0,-4 0 0,0 0-3,0 0 0,4 0 1,-5 0-1,-3 0-2,-2 0 1,5 0 0,1 0-5,2 0 6,-6 0 1,5 2-1,-9 2 14,1 2-11,-1-1 0,6-5 1,1 0-1,-3 0 1,-2 0 1,-1 0 0,-1 0 0,1 0-3,-1 0 1,1 2-1,-1 2 1,3 2-3,3-2 0,-4-2 0,7-2 0,-3 0 6,0 0 1,2 2 0,-1 2 0,3 2-4,0-3 0,6-1 1,-6-2-1,2 2 3,0 4 1,-2-4-1,5 4 1,-5-4-7,-2-2 0,4 2 0,-4 2-10,2 2 12,-5-1 0,3-5 0,-8 2-11,1 4 10,-1-4 0,7 6 0,-1-6 2,-2 4-4,-1-4 1,-3 5 0,3-5 0,1 2-1,2 2 0,2 0 1,-3-4-1,3 2 1,2 1 1,-6 1-1,5-4 1,-3 2-2,0 2 1,1 0 0,-5-4 0,2 1-1,3 3 1,-1 0-1,-6-4 1,1 2 1,-1 2 0,1 2 0,-1-5 0,1 3 7,-1-2 0,-5 4 0,-1-2-9,3-2 2,2 5 0,1-5 0,0 6 1,1-2 1,-1-1 2,1-1-2,-1-4 1,1 12 0,-1-8 0,-1-1 7,-5 3 0,5-4 0,-4 6 7,3-3 0,8 7 0,1-4-12,-3-1 1,-2 5 0,-1-6-1,-1 2-4,1 3 0,5-3 1,0 0-1,-1-1-3,-3 1 1,4 0-1,1 3 1,-3-1 13,-2 1 0,1-3 0,1 0 0,2 0-5,-1-1 1,-1 1 0,1 4-1,1-3 3,-2 3 1,-1-5 0,-3 3-1,0 2-6,1-7 1,-1 9 0,1-6 0,-1 1-2,1 1 0,-1-2 0,1 3 0,-1-3 0,1-2 0,-1 5 0,1-3 0,1 2-1,4-1 1,-3-5 0,5 6 0,-2-1-7,0-1 1,1 4 0,-5-7-1,3 1 1,1 0 0,0 4 1,-3-5-1,3 3 1,-4 0-1,4 3 1,-3-3 0,-3-2 0,1 3 0,-1-3-1,1 2 2,-9-6 1,7 9-1,-4-5 5,3 2 2,3-6 0,-7 9 0,1-5 0,1 2 7,3 3 1,0-3 0,-3 2-5,-1 1 0,-1 3 0,5 1 0,-3-1-7,-1-5 1,-2 5 0,3-4 0,-1 3-7,2 3 0,-5-1 0,1 1 1,0-1-2,-1 0 0,3 1 1,6-1 7,-1 1 1,0-1-1,1 1 2,-1-1-6,1 1 0,-3-1 1,-1 1 88,-2-1-84,-1 1 1,7-1-1,-1 0 1,1 1 3,-1-1 1,1 1-1,-1-1 1,-1 1-6,-5-1 0,5 1 1,-5-1-1,3 1-5,-2-1 1,3 1-1,-3-1 1,3 1-2,3-1 0,-7 0 0,1 1 1,2-1 10,1 1 0,1-7 0,-3 1 0,-1 2-2,2 1 0,-5 3 0,1-1 0,0 1 2,-1-1 0,-5 1 0,4-1 0,-2 0-3,0 1 1,5 1-1,-5 3-24,-2 1 19,-2 0 1,4 1 0,0-1-6,-3-2 11,7-1 0,-8-3 0,6 2 0,-2 3 1,-1 1 1,1 0-1,-6-5 1,2-1-8,4 1 0,-4-1 0,4 1 1,-4-1 5,-2 1 0,2-3 0,2-1 0,1-3-4,-1 3 1,-2 1 0,-2 3 0,0-1-1,0 1 0,0-1 1,0 1-1,0-1 10,0 1 0,0-1 1,0 1-1,0-1-5,0 1 0,0-1 0,0 1 6,0-1-9,0 0 0,0 1 0,0 1-23,0 5 19,0-5 1,0 6-1,0-7 1,0-1-2,0 1 0,0-1 1,0 1-1,0-1 4,0 0 0,0 7 1,0-1-1,0-2 10,0-1 0,-2-9 1,-2 3-13,-1 5 0,-1-1 0,6 5 0,0-3 10,0-3 0,-2 1 0,-2-1 4,-2 0 1,0 1-1,6-1-33,0 1 19,-7-8 0,5 5 0,-4-3-2,4 3 1,0 3 21,-4-1-11,4 1 0,-8-1 0,7 1 8,-3-1 1,0 0 0,4 1-13,-4-1 1,2 5 0,-5-3-1,1-3-6,4-1 1,0 1 0,0 1 0,-4 3-2,-1 3 0,3-4 1,-4 5-1,0-5-2,1-2 0,3 1 1,-4-1-1,1 1-2,-1-1 0,0 1 0,-3-1 0,1 1-1,-2-1 0,5 1 1,-3-1-5,-2 1 12,-1-1 1,3 0 0,1 1 0,-3-1 0,-2 1 0,1-1 1,-1 1-1,3-1-4,-1 1 1,-5-3-1,7 1 1,-3-3 0,-3 1 0,3 11 0,1-7 0,2 1-2,-1 0 1,-1-1 0,1-1 0,1 1-2,-2-1 1,-1 7 0,-1-1 0,3-2 0,1-1 0,3-3 1,-5 1-1,2 1 0,-1 4 0,3-3 1,-2 3-3,-1-4 2,5-1 0,-8-1 0,7 1-1,-1-1 1,-5-7 0,5 5 1,-6-3-1,3 4-7,1 1 0,0 1 0,-5-1 0,0 0 7,-1 1 0,6-6 0,1-1 0,-3 3 15,-1 1 1,-9 3-1,1-1 1,2-1-13,1-5 1,-3 5 0,0-4 0,1 3 0,3 3 0,-4-1 0,-1-1 0,1-3-3,-2-1 1,6-1 0,-5 5-1,3-2-4,-2-3 0,3 1 1,-3 5 17,4 1-13,1-9 0,1 7 0,-1-4 2,1 3-2,-1 3 0,1-1 0,-1 1 0,1-1-2,-1 0 1,7-5-1,-1 0 1,-2 1 0,-1 3 0,-3 1 1,1 1-1,0-3 5,-1-3 0,1 3 0,-1-3 0,1 2-3,-1-3 1,1 5 0,-3-5 0,-1 3-5,-2-2 0,-1 3 0,5-3 0,-2 1 0,-3-1 0,-5 4 0,6-5-6,2 5 8,-6 1 0,7-5 0,-5 0-4,0 1 4,5 3 0,-5 1 0,8 1 0,-1-1 0,1 1 0,-5-1 0,3 0 0,3-1 0,1-4 0,-1 3 0,1-3 0,1 3 0,3 3 0,-1-1 0,-6-1 0,1-3 0,0-1 0,-1 0 0,1 5 0,-1 1 17,1-1 1,-1 0 0,-1 1 0,-3-1 13,-1 1 0,-6-1 1,6 1-1,1-1 3,3 1 0,-4-1 0,-1 1 0,3-1-12,2 1 0,1-7 0,1-1-64,-1-2 51,1 5 0,-1-5 0,1 6 0,-1-5-5,1-1 0,5 4 1,1-5-1,-3 1-2,-1 0 1,3 4 0,2-5 0,1 1 2,-1 0 0,0 0 0,-3-4 3,1 1 0,6 7-21,-6-6-195,9 0 1,-7-6-263,4 0 0,2 2 0,-7 2 470,-3 1 0,-2 1 0,-1-6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29"/>
    </inkml:context>
    <inkml:brush xml:id="br0">
      <inkml:brushProperty name="width" value="0.08571" units="cm"/>
      <inkml:brushProperty name="height" value="0.08571" units="cm"/>
      <inkml:brushProperty name="color" value="#004F8B"/>
    </inkml:brush>
  </inkml:definitions>
  <inkml:trace contextRef="#ctx0" brushRef="#br0">0 140 6030,'0'-10'143,"0"3"1,2 7 39,4 0 22,-4 0-141,6 0 0,-1 0 22,5 0 1,-2 0 0,1 0-48,3 0 0,-4 0 0,1 0 0,3 0-8,1 0 1,5-2-1,1-2 1,4-2-4,3 2 0,-5 2 1,6 2-1,2 0 10,2 0 0,2-2 0,0-2 1,0-1 0,0 1 0,0 2 0,0 0 1,-3-2-11,-2-2 0,3-2 0,-4 4 0,2-1-30,-2 1 0,2 2 1,-6 2-1,2-2-2,4-4 0,0 4 0,0-4-3,-1 4 14,-1-5 1,6 5 0,1-4 43,5 4-40,-4 2 0,6 0 1,-8 0-1,2-2 10,3-4 1,-5 4-1,2-4 1,-6 4-1,0 2 0,2 0 0,0 0 0,-2 0-11,-2 0 0,-7 0 0,3 0 1,0 0-12,4 0 1,-2 0 0,3 0 0,1 0 7,2 0 0,1 0 1,1 0-1,0 0 11,0 0 0,0 0 0,0 0 29,0 0-40,0 0 1,4 0 0,-2 0 16,-4 0-15,-2 0 1,-2 0-1,0 0 1,0 0 3,-2 0 0,4 0 0,-6 0 1,1 0-14,-1 0 0,4 0 0,-4 0 0,2 0-6,4 0 0,2 0 0,2 0 0,0 0 4,0 0 0,0 0 0,0 0 1,-2 0 1,-4 0 0,8 0 0,-6 0 0,0 0 5,2 0 0,-8 0 0,1 0 0,-3 0-7,0 0 1,6 0 0,-5 0-1,-3 0 0,-2 0 1,5 0 0,-1 0-8,-2 0 9,6 0 1,-7 0-1,5 0 1,0 0 2,4 0 0,-1 0 0,-1 0 0,0 0 3,0 0 0,0 0 0,4 0 0,-4 2-2,-1 4 0,3-4 0,-4 4 0,0-4-2,0-2 1,1 0-1,-5 2 1,2 2 2,-1 2 1,-3-1 0,-2-3 0,1 2-7,-1 2 0,1 0 1,-1-4-1,1 2-1,-1 1 1,1 1 0,-1-4 0,1 2 7,-1 2 0,6 0 0,1-4 0,-3 4-6,-2-5 1,5 9-1,1-6-8,2 2 7,-6 0 0,12 0 0,-5-1 0,1 1-1,0 2 1,0-4-1,6 5 1,-2-1-2,-4-4 1,4 0-1,-6 0 1,2 4 0,0 1 1,-7-5-1,3 4 1,-2-2 5,0 0 1,7 1-1,-7-3 1,-2 4-4,-1 2 0,3-6 0,2 3 0,2-1-2,4 0 0,2 6 0,2-5 2,0 3-1,0-6 0,0 12 1,0-7 13,0 1-14,-8 5 0,6-11 0,-4 8 53,4 2-50,2 1 1,-6 1 0,-2-3 0,1-1 3,-1 1 1,-4 3 0,4 1 0,-2 1-5,-3-1 0,-1-5 0,0 0 0,5 1 0,1 3 1,-4 1-1,6-1 1,2-3 2,2-1 1,0 0 0,-2 3 0,-2-1-3,2-3 1,2 1 0,2 5 0,0 1-1,0-1 0,-6-5 1,-2 0-1,1 1 4,-1 3 1,-4 1-1,4-1 16,-2-5-21,-1 5 0,-7-6 1,3 7 8,3 1-11,-4-1 1,7-5 0,-9-1-1,2 3 11,5 1 1,-5 3 0,6-1 0,1 1 4,3-1 1,-2 1-1,2 1 1,2 2-13,2 3 0,-4-1 0,0-4 0,2 3-6,2 1 1,-4 6 0,-2-4 0,1 1-6,-1-1 1,-6-2 0,4-3 0,-1 1 10,-1 2 1,0 0-1,-5-5 1,-1 1 0,1 5 0,5-5 1,0 4 23,-1-3-27,-3-3 1,-2 1-1,3 1 64,3 4-56,-3-3 0,11 5 0,-6-8 0,0 3 3,0 3 0,6-2 0,-4 7 1,3-3-7,-1-4 0,-2 4 0,4 1 0,-4-1-4,-2 0 1,-1 4 0,-5-4 0,2 1 0,3-1 0,-1 4 0,-6-4 0,-1 0 3,-4 1 1,3 3 0,-3-4 0,3 0-6,3 0 1,-7 5-1,1-7 7,2-2-6,1 6 1,1-1-1,-3 5 63,-1-2-62,-1 0 1,1 0 0,0 0 8,1 2-15,3 2 1,1-4-1,-1 0 1,-3 2-1,-1 2 0,0 8 1,5 0-1,1-2 10,-1-2 1,-1-3 0,-3 1 0,-1 0 2,1 0 1,3 0 0,1 0 0,-1 0-8,-4 0 0,3-2 0,-5-2 0,1-2-9,1 2 1,-6 2-1,4 2 1,-1 0 8,1 0 0,-6 2 1,4 2 29,-1 1-34,-5 1 1,6 0-1,-6 0 74,4-3-71,-4-1 1,6-2-1,-8 0 1,0 0 3,0 0 1,0 0-1,0 0 1,0 0-2,0 0 0,0 5 0,0 1 0,-2-2 15,-4-2 1,2 0-1,-8 2 1,1 3 1,1 3 1,-6-6 0,5 3 0,-3-1-16,3 0 1,-5 0 0,4-6 0,-3 0-8,-3-1 1,7 1-1,-1 0 1,-1 0-19,-3 0 1,1 0-1,1 2-29,2 4 41,1-4 1,-5 7 0,3-5-1,1 2 6,-2-2 0,-1 3 1,-3 1 61,1 2-64,-1-7 0,1 5 0,-1-8 0,3 0 6,3 0 0,-7 0-15,7 0 8,-7 0 0,9-2 0,-7-2 0,-1 0 0,1 4 2,-1 3 1,1 3 0,-1-6-1,3 0 8,3 0 0,-9 0 1,5 0-1,-1 0 6,-3 0 0,7-2 0,-10-2 1,3-4-1,3-2 1,-1 4 0,1-5 27,-1-3-34,-7 6 0,6-6 1,-5 7 25,5-3-36,-6 6 1,5-10 0,-5 8-1,2 0-1,0-1 1,-1 3 0,7-6 0,-3 2-5,-3 4 0,4-4 0,-5 0 0,5 1-1,2-1 0,-1-4 0,-1 4 0,-3-2 0,-1-3 0,0 3 1,3-2-1,-1-1 12,-2-3 1,-8 4 0,2 1 0,-4-3 11,-2-2 0,0-1 1,0-1-1,0 1-10,0-1 1,2 6 0,2 1-1,2-3 1,-2-1 0,-2-3 1,0 0-31,4 1 24,-4 7 1,13-5 0,-5 5 0,2-2 1,-1 0 0,1 6 0,6-3 0,-3-1 7,-3 0 0,4 6 0,-7-4 0,3 2-8,0 1 1,0-7-1,3 4 1,-1-2-7,-2-3 0,-3-1 0,5 0 0,-2 3 1,1-3 1,-3-2-1,0-1 1,0-1-8,-1 1 0,1-7 1,4 3 0,-2 5 7,-1-1 0,1 7 0,0-8 17,1 1-17,3-1 1,1 1-1,1-1 2,0 1-1,-1-1 1,1 1 0,-1-1 0,1 1 13,-1-1 0,7-5 1,-1-1 20,-2 3 1,-1 2-1,-3 1 1,1 0 13,-1 1 0,1-6 0,0-1 0,-1 3-40,1 1 1,1-3 0,2 0 0,3-1-3,-3-1 0,-1 5 0,-3-3 0,1 2-69,-1-3 0,3 5 0,1-6 0,3 1 30,-3 1 1,-2-8 30,-1 2-20,7-5 1,-5 5 0,3 0-44,-3-2 0,3-2-466,0-2 162,1 0 367,1 0 0,2-8 0,8-2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5.347"/>
    </inkml:context>
    <inkml:brush xml:id="br0">
      <inkml:brushProperty name="width" value="0.08571" units="cm"/>
      <inkml:brushProperty name="height" value="0.08571" units="cm"/>
      <inkml:brushProperty name="color" value="#004F8B"/>
    </inkml:brush>
  </inkml:definitions>
  <inkml:trace contextRef="#ctx0" brushRef="#br0">35 175 7704,'-2'-10'-1533,"-4"5"1646,4 3 1,-7-4 131,3 0-89,4 0 179,-6 6 122,8 0 36,0 0-287,8 0 1,-6 8 0,4 4-60,-4 3 1,0 3-1,1-1 1,3 0-41,-2 1 1,6-1 0,0 3 0,1 1-75,1 2 1,-2 1 0,3-7 0,-1 1-26,1-1 1,1 1 0,-1-1 0,-1 1-83,2-1 0,-1-5 0,1-3-15,-2-1 14,-1-2 1,1-6-65,-1 0 72,-7 0 1,10-8 0,-8-4 0,0-3 18,1-2 0,-5-3 1,4-1-1,-4-4 39,-2-3 1,0 5-1,0-4 1,0 0 14,0 0 0,0-1 0,-2-3 0,-2 4 1,-2 2 1,-7-4 0,1 6-1,-3 1-49,-3 3 1,1 3 0,-1 5-1,1 3-40,-1 0 0,1 6 0,-1-4 0,1 4-211,-1 2 1,9 8-406,3 4 528,4 3 1,4 3 0,6-1 0,7 1 169,7-1 0,9 1 0,-4-1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0"/>
    </inkml:context>
    <inkml:brush xml:id="br0">
      <inkml:brushProperty name="width" value="0.08571" units="cm"/>
      <inkml:brushProperty name="height" value="0.08571" units="cm"/>
      <inkml:brushProperty name="color" value="#004F8B"/>
    </inkml:brush>
  </inkml:definitions>
  <inkml:trace contextRef="#ctx0" brushRef="#br0">1 51 7646,'0'-17'-301,"0"5"379,0 0 0,2 9 115,4-3 0,-4 6 0,3 6 37,-3 5 1,4 5 0,0 1-1,-2 3 32,-2 3 1,-2-2 0,0 8 0,2 0 3,4-1 1,-5 5 0,5-4 0,-4 2-105,-2-2 1,6 4 0,0-6 0,-2 2-7,-2 0 1,0-7 0,2 1 0,1-4-154,-1-1 0,0 5 0,0 0-36,2-1 0,0-3-326,-6-2-495,7 1-1189,-5-8 2043,6-3 0,-8-14 0,0-3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1"/>
    </inkml:context>
    <inkml:brush xml:id="br0">
      <inkml:brushProperty name="width" value="0.08571" units="cm"/>
      <inkml:brushProperty name="height" value="0.08571" units="cm"/>
      <inkml:brushProperty name="color" value="#004F8B"/>
    </inkml:brush>
  </inkml:definitions>
  <inkml:trace contextRef="#ctx0" brushRef="#br0">18 141 6030,'-9'0'-63,"1"0"0,8 2 123,0 3-39,0-3 6,0 6 0,0-8 225,0 0 33,8 0-168,-6 0 0,7 0 167,-3 0-147,-4 0 1,8 0 0,-6-2 288,1-4-68,1 4-193,2-5 1,-4 1-78,8 0-54,-1 0 0,1 0 0,-1-1-18,3-3 1,0 4-1,-1-4 1,-1 3-10,1 3 0,-3-4 0,2 2 0,-1 0-13,-1-1 1,4 3 0,-7-6-4,3 2 0,-4 2-9,6 6 38,-9-7 22,5 5-27,-8-6 0,-2 16 18,-4 3 0,-3-1-14,-9 2 0,1-1 0,-1 5-1,1-5 0,5-1 0,1-6 0,-1 4 35,2 2 0,-5-5-12,3 7 0,-1-6 0,-1 4 10,2-3 1,7 5 42,-7-6-53,0 7 1,1-9-60,-1 8 53,8-8 17,-4 3-14,8-7 1,2 0 6,4 0 0,-2 2 0,8 2-10,1 2 1,3 0 0,1-6-26,1 0 0,-1 0 1,1 0-28,-1 0 1,0 2 0,1 2-31,-1 2 0,-5-1 1,0-3-5,1 4 0,-3-4 0,0 6-5,-3 0 1,5-4-160,-6 7 25,7-7 0,-11 6-1039,4-4-157,-4-4 1386,-2 5 0,0 1 0,0 2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2"/>
    </inkml:context>
    <inkml:brush xml:id="br0">
      <inkml:brushProperty name="width" value="0.08571" units="cm"/>
      <inkml:brushProperty name="height" value="0.08571" units="cm"/>
      <inkml:brushProperty name="color" value="#004F8B"/>
    </inkml:brush>
  </inkml:definitions>
  <inkml:trace contextRef="#ctx0" brushRef="#br0">0 52 7604,'0'-9'-460,"0"-7"501,0 14 0,0-7 0,2 5 148,4-2 9,-4 0 0,12 8 1,-9 4-39,-1 6 1,4 3 0,-2 2-1,-2 3-31,-2 3 1,-2-1 0,0 5-1,0-2-63,0-4 1,6 4 0,-1-1-159,-1-3 80,-2 6 1,-2-7 0,2 3-283,4-4 76,-4-1 1,6-1-997,-8 1 166,0-1 1048,0-7 0,0-2 0,0-8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3"/>
    </inkml:context>
    <inkml:brush xml:id="br0">
      <inkml:brushProperty name="width" value="0.08571" units="cm"/>
      <inkml:brushProperty name="height" value="0.08571" units="cm"/>
      <inkml:brushProperty name="color" value="#004F8B"/>
    </inkml:brush>
  </inkml:definitions>
  <inkml:trace contextRef="#ctx0" brushRef="#br0">36 106 7087,'-12'0'-73,"0"0"547,8 0 64,-3 0-106,7-8-347,0 6 0,2-6 1,1 6-40,3-4 11,8 5 0,-10-7 1,7 8-50,3 0-11,-6 0 1,7 0-73,-3 0-20,3-8 0,3 6 0,-1-4-222,1 4 1,-7 0 0,1-2-179,2-1 1,1-3-41,3 2 535,-1 4 0,1-13 0,-1 5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4"/>
    </inkml:context>
    <inkml:brush xml:id="br0">
      <inkml:brushProperty name="width" value="0.08571" units="cm"/>
      <inkml:brushProperty name="height" value="0.08571" units="cm"/>
      <inkml:brushProperty name="color" value="#004F8B"/>
    </inkml:brush>
  </inkml:definitions>
  <inkml:trace contextRef="#ctx0" brushRef="#br0">0 36 6455,'0'-10'421,"0"2"1,0 6-113,0-4 105,0 4 110,0-5-152,8 7-304,-6 7 0,6-3 1,-8 10-1,0 3 77,0 5 1,0 3 0,0-2 38,0 6-136,0-4 0,0 8 0,0-3 0,0 3-42,0 1 0,0-1 1,0-1-1,0-5-300,0-2 1,5 4 0,1-6-265,-2-1 0,-2-3-751,-2-1 1309,0-9 0,0-1 0,0-8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5"/>
    </inkml:context>
    <inkml:brush xml:id="br0">
      <inkml:brushProperty name="width" value="0.08571" units="cm"/>
      <inkml:brushProperty name="height" value="0.08571" units="cm"/>
      <inkml:brushProperty name="color" value="#004F8B"/>
    </inkml:brush>
  </inkml:definitions>
  <inkml:trace contextRef="#ctx0" brushRef="#br0">1 105 7455,'0'-10'-193,"0"-5"1,1 11 302,5-8 0,-2 6-78,8-5 1,-6 7-1,3-4 1,1 2 20,0 0 0,1 1-2,7 5 1,-1-6 0,1 0-44,-1 2 0,-5 2-58,0 2 76,-9 0 1,7 0 36,-4 0-54,-4 0 0,-2 6 0,-12 0 8,-3-2 1,3 3 0,0-1 0,-1 0 2,-3 2 1,5-6 0,-1 4 0,0-2 46,3 1 1,-7-1-16,4 8 1,-1-6 33,1 5-57,5-7 0,7 6 80,0-4-78,0-4 1,0 7 49,0-3-77,0-4 0,7 6 1,5-6-3,3 4 0,3-4 1,-3 5-1,-1-1-80,-2 0 1,-7 0 0,7-4-193,2 4 0,-5-4-154,3 3 1,-2-1-21,1 2 0,-1-4 444,-4 4 0,-4-4 0,13-2 0,-5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6"/>
    </inkml:context>
    <inkml:brush xml:id="br0">
      <inkml:brushProperty name="width" value="0.08571" units="cm"/>
      <inkml:brushProperty name="height" value="0.08571" units="cm"/>
      <inkml:brushProperty name="color" value="#004F8B"/>
    </inkml:brush>
  </inkml:definitions>
  <inkml:trace contextRef="#ctx0" brushRef="#br0">0 18 6705,'8'-10'-259,"-6"2"709,5 8-162,-7 0 0,0 8 1,0 4-141,0 3 1,0 3-1,0-1 1,2 3-59,4 3 0,-4-4 0,4 5 0,-4-5-28,-2-2 0,0 3 0,0 1 1,0 2-113,0-1 0,2-9 1,2-1-470,2 2 277,-1-7 0,-3 7-823,4-8 682,-4 7 0,6-13 383,-8 0 0,0-7 0,0-11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7"/>
    </inkml:context>
    <inkml:brush xml:id="br0">
      <inkml:brushProperty name="width" value="0.08571" units="cm"/>
      <inkml:brushProperty name="height" value="0.08571" units="cm"/>
      <inkml:brushProperty name="color" value="#004F8B"/>
    </inkml:brush>
  </inkml:definitions>
  <inkml:trace contextRef="#ctx0" brushRef="#br0">34 35 7440,'-12'-2'-103,"1"-4"250,7 4 1,-2-5-1,12 7-92,5 0 0,5-2 0,1-2 1,1-2-67,-1 2 0,6 2 1,1 2-305,-3 0 229,-1 0 1,3 0 0,0 0 0,-2 0-89,-1 0 0,-9 0 0,1 0 174,2 0 0,1 0 0,3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8"/>
    </inkml:context>
    <inkml:brush xml:id="br0">
      <inkml:brushProperty name="width" value="0.08571" units="cm"/>
      <inkml:brushProperty name="height" value="0.08571" units="cm"/>
      <inkml:brushProperty name="color" value="#004F8B"/>
    </inkml:brush>
  </inkml:definitions>
  <inkml:trace contextRef="#ctx0" brushRef="#br0">18 35 7375,'-10'-7'-390,"2"5"1,8-8 938,0 4-119,0 4-239,0-5 1,0 14 175,0 5-258,0 3 0,2 3 0,2-1 0,2 3 27,-2 3 1,-2-2 0,0 7 0,2-1-71,2 0 0,-1-4 0,-5 4 0,0 1-74,0-1 1,2-6-1,2 2 1,2-3-213,-2-3 1,-2 1 0,-2-1-382,0 1 1,2-3-852,4-3 1452,-4-4 0,13-16 0,-5-2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39"/>
    </inkml:context>
    <inkml:brush xml:id="br0">
      <inkml:brushProperty name="width" value="0.08571" units="cm"/>
      <inkml:brushProperty name="height" value="0.08571" units="cm"/>
      <inkml:brushProperty name="color" value="#004F8B"/>
    </inkml:brush>
  </inkml:definitions>
  <inkml:trace contextRef="#ctx0" brushRef="#br0">33 140 7449,'0'-17'-301,"0"-1"0,0 1 1,2 1 494,4 4 1,-2 3-148,8 3 1,-1 2 0,7-6-4,-1 3 1,-5 1 0,-3 4 0,1-2-2,0-2 0,-4 0-85,5 6 98,-7 0-48,12 0 0,-14 8-3,3 4 0,-10-3 21,-7 3 1,-4-6 0,-1 4 34,0-3 0,5 5 0,0-6 0,1 0 46,1 1 1,-6-3-5,5 8 1,-3-6 5,3 5 1,-3-5-6,8 6 0,2-2-63,10 1 0,4 3 0,7-8 0,1-3-15,-1-1 1,1-2 0,-1 2-174,1 4-1,-1-4 0,0 6 0,1-8-184,-1 0 0,1 0 1,-1 0-149,1 0 1,-7 0 479,1 0 0,0 0 0,5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5.851"/>
    </inkml:context>
    <inkml:brush xml:id="br0">
      <inkml:brushProperty name="width" value="0.08571" units="cm"/>
      <inkml:brushProperty name="height" value="0.08571" units="cm"/>
      <inkml:brushProperty name="color" value="#004F8B"/>
    </inkml:brush>
  </inkml:definitions>
  <inkml:trace contextRef="#ctx0" brushRef="#br0">1 18 7710,'11'-10'-205,"1"5"444,-8 3 1,5 2-37,-3 0 0,-4 2 0,4 3-133,-4 7 0,-2 4 0,0 1 0,0 2-52,0 5 0,0-5 0,0 4 0,0-3-249,0-3 1,0 3 0,0 1 0,0 2-108,0-1 0,-2-5 0,-2-3 0,-2-3 338,2 3 0,2-6 0,-5 7 0,-3-5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0"/>
    </inkml:context>
    <inkml:brush xml:id="br0">
      <inkml:brushProperty name="width" value="0.08571" units="cm"/>
      <inkml:brushProperty name="height" value="0.08571" units="cm"/>
      <inkml:brushProperty name="color" value="#004F8B"/>
    </inkml:brush>
  </inkml:definitions>
  <inkml:trace contextRef="#ctx0" brushRef="#br0">1 18 7660,'7'-10'158,"-5"3"-238,6 7 0,-8 7 0,0 5 0,2 4 173,4 1 0,-4 0 0,4 3 1,-4 1-19,-2 3 1,0 5 0,0-6 0,0-2-34,0-1 0,0 3 0,0 0-215,0-1 1,2-3 0,1-2-480,3 1 1,0-6 55,-6-1 596,0-7 0,0-4 0,0-10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1"/>
    </inkml:context>
    <inkml:brush xml:id="br0">
      <inkml:brushProperty name="width" value="0.08571" units="cm"/>
      <inkml:brushProperty name="height" value="0.08571" units="cm"/>
      <inkml:brushProperty name="color" value="#004F8B"/>
    </inkml:brush>
  </inkml:definitions>
  <inkml:trace contextRef="#ctx0" brushRef="#br0">53 70 7660,'-9'-8'-742,"-5"5"279,8-9 283,0 8 1,1-6 516,-1 5-125,0 3 0,8-6-130,4 8 1,3 0 0,9 0 0,-1 0-57,1 0 0,1 0 1,3 0-1,1 0-95,-2 0 0,1 0 0,-1 0 1,4 0-169,2 0 237,-5 0 0,11-8 0,-6-2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2"/>
    </inkml:context>
    <inkml:brush xml:id="br0">
      <inkml:brushProperty name="width" value="0.08571" units="cm"/>
      <inkml:brushProperty name="height" value="0.08571" units="cm"/>
      <inkml:brushProperty name="color" value="#004F8B"/>
    </inkml:brush>
  </inkml:definitions>
  <inkml:trace contextRef="#ctx0" brushRef="#br0">1 35 7401,'0'-10'-344,"0"1"635,0 3 42,0 4-179,0-6 0,0 10 0,0 4-37,0 6 0,6-3 1,0 3-1,-1 3-32,3 7 1,-6-3-1,6 6 1,-2-1 0,-1-1 1,3 8 0,-4-2 0,2 4-181,-2 2 0,4-6 0,-3 0 0,-1 2-51,-2 2 1,4-4-1,0-1 1,-2-3-390,-2-4 1,-2-2-466,0-1 999,0-8 0,7-3 0,3-7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3"/>
    </inkml:context>
    <inkml:brush xml:id="br0">
      <inkml:brushProperty name="width" value="0.08571" units="cm"/>
      <inkml:brushProperty name="height" value="0.08571" units="cm"/>
      <inkml:brushProperty name="color" value="#004F8B"/>
    </inkml:brush>
  </inkml:definitions>
  <inkml:trace contextRef="#ctx0" brushRef="#br0">43 123 7520,'-2'-15'-621,"-2"1"759,-1 2 1,-1 6-91,6-5 0,6 5-56,-1-6 54,9 9 0,-6-7 1,5 6-56,-1-2 25,0 0 0,5 6 1,0-2-15,1-3 1,-1 3 0,1-4-47,-1 4 1,1 2 195,-1 0-92,1 0 1,-10 0-45,-8 0 0,-8 2 0,-10 2 0,1 1-19,-1-1 0,1 0 0,-1 0 0,1 2 69,-1-2 0,1 4 1,0-3-4,-1-1 0,1 4 39,-1-2-65,1 7 0,5-9 12,0 8 0,10-6 1,2 5-45,10 3 0,12-6 1,1 0-1,0-3-36,2 1 0,-3 6 0,5-6 0,0-1-86,0 3 0,-5-6 0,1 6 0,-4-2-97,-1 0 1,-1-1 0,-1-3 0,-3 2-678,-1 2 891,-8 0 0,11-6 0,-5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4"/>
    </inkml:context>
    <inkml:brush xml:id="br0">
      <inkml:brushProperty name="width" value="0.08571" units="cm"/>
      <inkml:brushProperty name="height" value="0.08571" units="cm"/>
      <inkml:brushProperty name="color" value="#004F8B"/>
    </inkml:brush>
  </inkml:definitions>
  <inkml:trace contextRef="#ctx0" brushRef="#br0">1 35 7646,'9'-9'-818,"-1"-7"1028,0 14 0,-4-6 38,7 8 0,-7 8 0,4 4-87,0 3 0,-6 5 0,4 1 0,-5 2-73,-1-1 1,6-3 0,0-1 0,-2-1-73,-2 1 1,-2-1 0,0 0 0,0 1-242,0-1 1,0-5-1,2-2 1,2-1-359,2 1 0,-1-4-349,-5 6 932,0-8 0,0 3 0,-7-7 0,-3-7 0,-8-3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5"/>
    </inkml:context>
    <inkml:brush xml:id="br0">
      <inkml:brushProperty name="width" value="0.08571" units="cm"/>
      <inkml:brushProperty name="height" value="0.08571" units="cm"/>
      <inkml:brushProperty name="color" value="#004F8B"/>
    </inkml:brush>
  </inkml:definitions>
  <inkml:trace contextRef="#ctx0" brushRef="#br0">53 71 7646,'-9'-8'86,"-5"4"0,6-6 130,-2 2-186,7 3-61,-5 5 0,10-6 36,4 0 1,3 0 0,9 6 0,1 0-10,4 0 0,5 0 1,7 0-1,-1 0-119,1 0 0,-5 0 1,-1 0-1,0 0-128,-2 0 1,4 0 0,-8-2 250,-1-4 0,-3 4 0,-2-5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6"/>
    </inkml:context>
    <inkml:brush xml:id="br0">
      <inkml:brushProperty name="width" value="0.08571" units="cm"/>
      <inkml:brushProperty name="height" value="0.08571" units="cm"/>
      <inkml:brushProperty name="color" value="#004F8B"/>
    </inkml:brush>
  </inkml:definitions>
  <inkml:trace contextRef="#ctx0" brushRef="#br0">0 18 6998,'0'-10'667,"0"3"-460,0 7 0,6 7-75,0 5-64,7 3 0,-11 9 1,6 1-41,0 2-41,-6-5 0,6 9 0,-6-6 0,1 2-3,3 4 0,0 0 0,-4 0 0,2-4-200,2-2 1,0 1-1,-6-5 1,0 2-289,0-1 1,5-9 503,1-1 0,0-8 0,-6 4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7"/>
    </inkml:context>
    <inkml:brush xml:id="br0">
      <inkml:brushProperty name="width" value="0.08571" units="cm"/>
      <inkml:brushProperty name="height" value="0.08571" units="cm"/>
      <inkml:brushProperty name="color" value="#004F8B"/>
    </inkml:brush>
  </inkml:definitions>
  <inkml:trace contextRef="#ctx0" brushRef="#br0">35 123 7611,'0'-12'-342,"0"1"0,0 5 432,0-6 1,2 7-37,4-7 1,3 6 0,9-4-8,-1 3 1,1-5 0,-1 6-32,1 2 1,-1 0-1,1 1 1,-1-3 19,1 2 0,-7 2 33,1 2-58,-8 0 1,2 2-1,-12 2 3,-6 2 0,-3 5 0,-3-3 0,1 0 35,-1-1 1,1 1 0,-1-4-1,1 4-9,-1 2 0,7-5 0,-1 5 197,-2-2-206,-1-2 0,3 1 12,1 5 1,7-2 0,-2 1 9,4 3 0,4-6 0,4 0-33,5-1 0,5-3 0,1 6 1,1-2-93,-1-4 1,1-3-1,-1 1 1,1 2-116,-1 2 0,1 0 1,-1-6-1,1 0-73,-1 0 0,1 0 1,-3 2-1,-1 2-414,-3 2 674,1-1 0,5-5 0,-7 0 0,6 0 0,-7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8"/>
    </inkml:context>
    <inkml:brush xml:id="br0">
      <inkml:brushProperty name="width" value="0.08571" units="cm"/>
      <inkml:brushProperty name="height" value="0.08571" units="cm"/>
      <inkml:brushProperty name="color" value="#004F8B"/>
    </inkml:brush>
  </inkml:definitions>
  <inkml:trace contextRef="#ctx0" brushRef="#br0">1 53 7213,'10'-8'-755,"-3"6"969,-7-13 1,2 11 171,4-8 114,-4 9-344,6-5 1,-6 14-1,2 1 1,1 3-47,-1 4 1,-2 1-1,-2 5-92,0 3-27,0-4 0,0 6 0,0-7 1,0-1-85,0 1 1,0-1 0,0 1 0,2-1-454,4 1 1,-4-1 50,4 1 1,-4-1 494,-2 1 0,0-9 0,0-1 0,0-8 0,0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49"/>
    </inkml:context>
    <inkml:brush xml:id="br0">
      <inkml:brushProperty name="width" value="0.08571" units="cm"/>
      <inkml:brushProperty name="height" value="0.08571" units="cm"/>
      <inkml:brushProperty name="color" value="#004F8B"/>
    </inkml:brush>
  </inkml:definitions>
  <inkml:trace contextRef="#ctx0" brushRef="#br0">70 87 7129,'-17'0'-317,"-1"0"0,3-2 856,3-3-116,5 3-221,7-6-151,0 8 1,7 0 0,5 0-83,4 0 77,1 0 1,0-6 0,3 0-143,3 2 34,-3 2 1,11-3-1,-8-1 1,-2 2-113,-1 2 0,-3-4 0,1 0 174,-1 2 0,0-5 0,1-1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6.038"/>
    </inkml:context>
    <inkml:brush xml:id="br0">
      <inkml:brushProperty name="width" value="0.08571" units="cm"/>
      <inkml:brushProperty name="height" value="0.08571" units="cm"/>
      <inkml:brushProperty name="color" value="#004F8B"/>
    </inkml:brush>
  </inkml:definitions>
  <inkml:trace contextRef="#ctx0" brushRef="#br0">0 88 8026,'0'-18'-392,"0"1"1,0-1-770,0 1 1161,0 7 0,8 2 0,10 16 0,9 2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50"/>
    </inkml:context>
    <inkml:brush xml:id="br0">
      <inkml:brushProperty name="width" value="0.08571" units="cm"/>
      <inkml:brushProperty name="height" value="0.08571" units="cm"/>
      <inkml:brushProperty name="color" value="#004F8B"/>
    </inkml:brush>
  </inkml:definitions>
  <inkml:trace contextRef="#ctx0" brushRef="#br0">0 1 6826,'10'0'269,"6"0"1,-14 7-1,3 5-108,-3 4 1,4 3 0,0 4 0,-2 6-14,-2 4 1,-2 10-1,0 2 1,0 1-90,0 1 1,0-3 0,0 5-96,0-2 21,0-16 0,2 9 1,2-13-379,1 1 135,1-3 1,-4-8-770,4 1 794,-4-8 1,6-5 0,-8-10-1,0-7 233,0-4 0,0 7 0,0-15 0,0 5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51"/>
    </inkml:context>
    <inkml:brush xml:id="br0">
      <inkml:brushProperty name="width" value="0.08571" units="cm"/>
      <inkml:brushProperty name="height" value="0.08571" units="cm"/>
      <inkml:brushProperty name="color" value="#004F8B"/>
    </inkml:brush>
  </inkml:definitions>
  <inkml:trace contextRef="#ctx0" brushRef="#br0">34 105 7647,'0'-9'-923,"2"1"896,3 8 0,-3-2 303,4-4-156,-4 4 1,0-7-34,4 3 0,-2 4-44,7-4 0,1-2 0,5 2 1,1 1-63,-1-3 1,1 6-1,-1-4-99,1 4 134,-9-6 1,7 6-1,-4-3-103,3 3 109,-5 2 62,5 0-71,-5 0 0,-2 0-2,-8 0 1,-2 5 0,-10 1 0,-1 0 3,-3 2 0,-1-4 1,-1 5-1,-1 1 20,-4 0 1,3-4 0,-3 3 0,3-1 18,3-4 1,0 4 0,-1 0 44,1 1 0,5-3 23,0 6 0,8-1-59,-1 7 1,12-7-69,11 1 31,-1-8 1,9 6-1,-9-6-48,0 1 25,9 1 1,-7 0 0,4 0 0,-3 0-132,-3 1 0,1-5 0,-1 6 0,1-2-94,-1 0 1,-5 0 0,-1-6-300,3 0 1,-4 0-4,1 0 524,1 0 0,5-8 0,1-2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52"/>
    </inkml:context>
    <inkml:brush xml:id="br0">
      <inkml:brushProperty name="width" value="0.08571" units="cm"/>
      <inkml:brushProperty name="height" value="0.08571" units="cm"/>
      <inkml:brushProperty name="color" value="#004F8B"/>
    </inkml:brush>
  </inkml:definitions>
  <inkml:trace contextRef="#ctx0" brushRef="#br0">0 52 6171,'0'-11'241,"0"-1"-234,0 8 140,0-3 19,0 7 17,0-8 27,0 6 67,0-6-72,0 8 0,0 2-111,0 4 1,0 4 0,2 7 0,2 0-63,2 1 1,-1-1-1,-5 3 1,2 1-64,4 2 1,-4 1 0,4-7 0,-4 1-119,-2-1 1,2 1 0,2-1-349,2 0 0,-1 1-36,-5-1 191,8-7 342,-6-2 0,-2 0 0,-10 1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53"/>
    </inkml:context>
    <inkml:brush xml:id="br0">
      <inkml:brushProperty name="width" value="0.08571" units="cm"/>
      <inkml:brushProperty name="height" value="0.08571" units="cm"/>
      <inkml:brushProperty name="color" value="#004F8B"/>
    </inkml:brush>
  </inkml:definitions>
  <inkml:trace contextRef="#ctx0" brushRef="#br0">0 53 7072,'18'0'3,"-3"-2"0,-1-2 0,-3-1-260,3 1 1,1 2 0,3 0 256,-1-4 0,1-4 0,-1-7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11"/>
    </inkml:context>
    <inkml:brush xml:id="br0">
      <inkml:brushProperty name="width" value="0.08571" units="cm"/>
      <inkml:brushProperty name="height" value="0.08571" units="cm"/>
      <inkml:brushProperty name="color" value="#004F8B"/>
    </inkml:brush>
  </inkml:definitions>
  <inkml:trace contextRef="#ctx0" brushRef="#br0">35 122 7376,'-9'-2'-616,"3"-3"0,2 3 698,-2-4 96,4 4 68,-5 2-105,7 0 133,0 0 1,5-2-254,1-4 0,8 4-10,-3-4 0,5 2 0,1 1-8,1-3 0,-7 0 0,1 6 13,2 0 1,1 0-1,3-2 0,-1-4 1,1 4 0,-1-4 4,1 4 0,-7 2 0,1-2-23,1-3 14,3 3 1,1-6 7,1 8-18,-1 0 1,1 0 0,-3-2 0,-1-2-5,-2-2 0,-1 0 0,7 6 0,-1 0 4,1 0 1,-1 0 0,1 0 6,-1 0 0,8 0 0,2-1 11,1-5 0,-7 4 0,-6-4 0,5 4 4,-1 2 1,1 0-1,-3 0 1,1 0-2,-1 0 0,0 0 0,1 0 0,-1 0-5,1 0 0,-1 0 0,1 0 0,-1 0-11,1 0 1,-7 0-1,1 0-39,2 0 41,1 0 0,3 0 1,-1 0-44,1 0 35,-1 0 1,-5 0-1,-1 0 1,3 0-5,1 0 1,9 0 0,-1 0 0,-2 0 0,-1 0 1,-3 0-1,3 0 1,1 0 6,2 0 0,0 0 1,-3 0-1,1 0-2,3 0 0,5 0 0,-4 0 0,0 0-3,0 0 0,4 0 1,-5 0-1,-3 0-2,-2 0 1,5 0 0,1 0-5,2 0 6,-6 0 1,5 2-1,-9 2 14,1 2-11,-1-1 0,6-5 1,1 0-1,-3 0 1,-2 0 1,-1 0 0,-1 0 0,1 0-3,-1 0 1,1 2-1,-1 2 1,3 2-3,3-2 0,-4-2 0,7-2 0,-3 0 6,0 0 1,2 2 0,-1 2 0,3 2-4,0-3 0,6-1 1,-6-2-1,2 2 3,0 4 1,-2-4-1,5 4 1,-5-4-7,-2-2 0,4 2 0,-4 2-10,2 2 12,-5-1 0,3-5 0,-8 2-11,1 4 10,-1-4 0,7 6 0,-1-6 2,-2 4-4,-1-4 1,-3 5 0,3-5 0,1 2-1,2 2 0,2 0 1,-3-4-1,3 2 1,2 1 1,-6 1-1,5-4 1,-3 2-2,0 2 1,1 0 0,-5-4 0,2 1-1,3 3 1,-1 0-1,-6-4 1,1 2 1,-1 2 0,1 2 0,-1-5 0,1 3 7,-1-2 0,-5 4 0,-1-2-9,3-2 2,2 5 0,1-5 0,0 6 1,1-2 1,-1-1 2,1-1-2,-1-4 1,1 12 0,-1-8 0,-1-1 7,-5 3 0,5-4 0,-4 6 7,3-3 0,8 7 0,1-4-12,-3-1 1,-2 5 0,-1-6-1,-1 2-4,1 3 0,5-3 1,0 0-1,-1-1-3,-3 1 1,4 0-1,1 3 1,-3-1 13,-2 1 0,1-3 0,1 0 0,2 0-5,-1-1 1,-1 1 0,1 4-1,1-3 3,-2 3 1,-1-5 0,-3 3-1,0 2-6,1-7 1,-1 9 0,1-6 0,-1 1-2,1 1 0,-1-2 0,1 3 0,-1-3 0,1-2 0,-1 5 0,1-3 0,1 2-1,4-1 1,-3-5 0,5 6 0,-2-1-7,0-1 1,1 4 0,-5-7-1,3 1 1,1 0 0,0 4 1,-3-5-1,3 3 1,-4 0-1,4 3 1,-3-3 0,-3-2 0,1 3 0,-1-3-1,1 2 2,-9-6 1,7 9-1,-4-5 5,3 2 2,3-6 0,-7 9 0,1-5 0,1 2 7,3 3 1,0-3 0,-3 2-5,-1 1 0,-1 3 0,5 1 0,-3-1-7,-1-5 1,-2 5 0,3-4 0,-1 3-7,2 3 0,-5-1 0,1 1 1,0-1-2,-1 0 0,3 1 1,6-1 7,-1 1 1,0-1-1,1 1 2,-1-1-6,1 1 0,-3-1 1,-1 1 88,-2-1-84,-1 1 1,7-1-1,-1 0 1,1 1 3,-1-1 1,1 1-1,-1-1 1,-1 1-6,-5-1 0,5 1 1,-5-1-1,3 1-5,-2-1 1,3 1-1,-3-1 1,3 1-2,3-1 0,-7 0 0,1 1 1,2-1 10,1 1 0,1-7 0,-3 1 0,-1 2-2,2 1 0,-5 3 0,1-1 0,0 1 2,-1-1 0,-5 1 0,4-1 0,-2 0-3,0 1 1,5 1-1,-5 3-24,-2 1 19,-2 0 1,4 1 0,0-1-6,-3-2 11,7-1 0,-8-3 0,6 2 0,-2 3 1,-1 1 1,1 0-1,-6-5 1,2-1-8,4 1 0,-4-1 0,4 1 1,-4-1 5,-2 1 0,2-3 0,2-1 0,1-3-4,-1 3 1,-2 1 0,-2 3 0,0-1-1,0 1 0,0-1 1,0 1-1,0-1 10,0 1 0,0-1 1,0 1-1,0-1-5,0 1 0,0-1 0,0 1 6,0-1-9,0 0 0,0 1 0,0 1-23,0 5 19,0-5 1,0 6-1,0-7 1,0-1-2,0 1 0,0-1 1,0 1-1,0-1 4,0 0 0,0 7 1,0-1-1,0-2 10,0-1 0,-2-9 1,-2 3-13,-1 5 0,-1-1 0,6 5 0,0-3 10,0-3 0,-2 1 0,-2-1 4,-2 0 1,0 1-1,6-1-33,0 1 19,-7-8 0,5 5 0,-4-3-2,4 3 1,0 3 21,-4-1-11,4 1 0,-8-1 0,7 1 8,-3-1 1,0 0 0,4 1-13,-4-1 1,2 5 0,-5-3-1,1-3-6,4-1 1,0 1 0,0 1 0,-4 3-2,-1 3 0,3-4 1,-4 5-1,0-5-2,1-2 0,3 1 1,-4-1-1,1 1-2,-1-1 0,0 1 0,-3-1 0,1 1-1,-2-1 0,5 1 1,-3-1-5,-2 1 12,-1-1 1,3 0 0,1 1 0,-3-1 0,-2 1 0,1-1 1,-1 1-1,3-1-4,-1 1 1,-5-3-1,7 1 1,-3-3 0,-3 1 0,3 11 0,1-7 0,2 1-2,-1 0 1,-1-1 0,1-1 0,1 1-2,-2-1 1,-1 7 0,-1-1 0,3-2 0,1-1 0,3-3 1,-5 1-1,2 1 0,-1 4 0,3-3 1,-2 3-3,-1-4 2,5-1 0,-8-1 0,7 1-1,-1-1 1,-5-7 0,5 5 1,-6-3-1,3 4-7,1 1 0,0 1 0,-5-1 0,0 0 7,-1 1 0,6-6 0,1-1 0,-3 3 15,-1 1 1,-9 3-1,1-1 1,2-1-13,1-5 1,-3 5 0,0-4 0,1 3 0,3 3 0,-4-1 0,-1-1 0,1-3-3,-2-1 1,6-1 0,-5 5-1,3-2-4,-2-3 0,3 1 1,-3 5 17,4 1-13,1-9 0,1 7 0,-1-4 2,1 3-2,-1 3 0,1-1 0,-1 1 0,1-1-2,-1 0 1,7-5-1,-1 0 1,-2 1 0,-1 3 0,-3 1 1,1 1-1,0-3 5,-1-3 0,1 3 0,-1-3 0,1 2-3,-1-3 1,1 5 0,-3-5 0,-1 3-5,-2-2 0,-1 3 0,5-3 0,-2 1 0,-3-1 0,-5 4 0,6-5-6,2 5 8,-6 1 0,7-5 0,-5 0-4,0 1 4,5 3 0,-5 1 0,8 1 0,-1-1 0,1 1 0,-5-1 0,3 0 0,3-1 0,1-4 0,-1 3 0,1-3 0,1 3 0,3 3 0,-1-1 0,-6-1 0,1-3 0,0-1 0,-1 0 0,1 5 0,-1 1 17,1-1 1,-1 0 0,-1 1 0,-3-1 13,-1 1 0,-6-1 1,6 1-1,1-1 3,3 1 0,-4-1 0,-1 1 0,3-1-12,2 1 0,1-7 0,1-1-64,-1-2 51,1 5 0,-1-5 0,1 6 0,-1-5-5,1-1 0,5 4 1,1-5-1,-3 1-2,-1 0 1,3 4 0,2-5 0,1 1 2,-1 0 0,0 0 0,-3-4 3,1 1 0,6 7-21,-6-6-195,9 0 1,-7-6-263,4 0 0,2 2 0,-7 2 470,-3 1 0,-2 1 0,-1-6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12"/>
    </inkml:context>
    <inkml:brush xml:id="br0">
      <inkml:brushProperty name="width" value="0.08571" units="cm"/>
      <inkml:brushProperty name="height" value="0.08571" units="cm"/>
      <inkml:brushProperty name="color" value="#004F8B"/>
    </inkml:brush>
  </inkml:definitions>
  <inkml:trace contextRef="#ctx0" brushRef="#br0">0 140 6030,'0'-10'143,"0"3"1,2 7 39,4 0 22,-4 0-141,6 0 0,-1 0 22,5 0 1,-2 0 0,1 0-48,3 0 0,-4 0 0,1 0 0,3 0-8,1 0 1,5-2-1,1-2 1,4-2-4,3 2 0,-5 2 1,6 2-1,2 0 10,2 0 0,2-2 0,0-2 1,0-1 0,0 1 0,0 2 0,0 0 1,-3-2-11,-2-2 0,3-2 0,-4 4 0,2-1-30,-2 1 0,2 2 1,-6 2-1,2-2-2,4-4 0,0 4 0,0-4-3,-1 4 14,-1-5 1,6 5 0,1-4 43,5 4-40,-4 2 0,6 0 1,-8 0-1,2-2 10,3-4 1,-5 4-1,2-4 1,-6 4-1,0 2 0,2 0 0,0 0 0,-2 0-11,-2 0 0,-7 0 0,3 0 1,0 0-12,4 0 1,-2 0 0,3 0 0,1 0 7,2 0 0,1 0 1,1 0-1,0 0 11,0 0 0,0 0 0,0 0 29,0 0-40,0 0 1,4 0 0,-2 0 16,-4 0-15,-2 0 1,-2 0-1,0 0 1,0 0 3,-2 0 0,4 0 0,-6 0 1,1 0-14,-1 0 0,4 0 0,-4 0 0,2 0-6,4 0 0,2 0 0,2 0 0,0 0 4,0 0 0,0 0 0,0 0 1,-2 0 1,-4 0 0,8 0 0,-6 0 0,0 0 5,2 0 0,-8 0 0,1 0 0,-3 0-7,0 0 1,6 0 0,-5 0-1,-3 0 0,-2 0 1,5 0 0,-1 0-8,-2 0 9,6 0 1,-7 0-1,5 0 1,0 0 2,4 0 0,-1 0 0,-1 0 0,0 0 3,0 0 0,0 0 0,4 0 0,-4 2-2,-1 4 0,3-4 0,-4 4 0,0-4-2,0-2 1,1 0-1,-5 2 1,2 2 2,-1 2 1,-3-1 0,-2-3 0,1 2-7,-1 2 0,1 0 1,-1-4-1,1 2-1,-1 1 1,1 1 0,-1-4 0,1 2 7,-1 2 0,6 0 0,1-4 0,-3 4-6,-2-5 1,5 9-1,1-6-8,2 2 7,-6 0 0,12 0 0,-5-1 0,1 1-1,0 2 1,0-4-1,6 5 1,-2-1-2,-4-4 1,4 0-1,-6 0 1,2 4 0,0 1 1,-7-5-1,3 4 1,-2-2 5,0 0 1,7 1-1,-7-3 1,-2 4-4,-1 2 0,3-6 0,2 3 0,2-1-2,4 0 0,2 6 0,2-5 2,0 3-1,0-6 0,0 12 1,0-7 13,0 1-14,-8 5 0,6-11 0,-4 8 53,4 2-50,2 1 1,-6 1 0,-2-3 0,1-1 3,-1 1 1,-4 3 0,4 1 0,-2 1-5,-3-1 0,-1-5 0,0 0 0,5 1 0,1 3 1,-4 1-1,6-1 1,2-3 2,2-1 1,0 0 0,-2 3 0,-2-1-3,2-3 1,2 1 0,2 5 0,0 1-1,0-1 0,-6-5 1,-2 0-1,1 1 4,-1 3 1,-4 1-1,4-1 16,-2-5-21,-1 5 0,-7-6 1,3 7 8,3 1-11,-4-1 1,7-5 0,-9-1-1,2 3 11,5 1 1,-5 3 0,6-1 0,1 1 4,3-1 1,-2 1-1,2 1 1,2 2-13,2 3 0,-4-1 0,0-4 0,2 3-6,2 1 1,-4 6 0,-2-4 0,1 1-6,-1-1 1,-6-2 0,4-3 0,-1 1 10,-1 2 1,0 0-1,-5-5 1,-1 1 0,1 5 0,5-5 1,0 4 23,-1-3-27,-3-3 1,-2 1-1,3 1 64,3 4-56,-3-3 0,11 5 0,-6-8 0,0 3 3,0 3 0,6-2 0,-4 7 1,3-3-7,-1-4 0,-2 4 0,4 1 0,-4-1-4,-2 0 1,-1 4 0,-5-4 0,2 1 0,3-1 0,-1 4 0,-6-4 0,-1 0 3,-4 1 1,3 3 0,-3-4 0,3 0-6,3 0 1,-7 5-1,1-7 7,2-2-6,1 6 1,1-1-1,-3 5 63,-1-2-62,-1 0 1,1 0 0,0 0 8,1 2-15,3 2 1,1-4-1,-1 0 1,-3 2-1,-1 2 0,0 8 1,5 0-1,1-2 10,-1-2 1,-1-3 0,-3 1 0,-1 0 2,1 0 1,3 0 0,1 0 0,-1 0-8,-4 0 0,3-2 0,-5-2 0,1-2-9,1 2 1,-6 2-1,4 2 1,-1 0 8,1 0 0,-6 2 1,4 2 29,-1 1-34,-5 1 1,6 0-1,-6 0 74,4-3-71,-4-1 1,6-2-1,-8 0 1,0 0 3,0 0 1,0 0-1,0 0 1,0 0-2,0 0 0,0 5 0,0 1 0,-2-2 15,-4-2 1,2 0-1,-8 2 1,1 3 1,1 3 1,-6-6 0,5 3 0,-3-1-16,3 0 1,-5 0 0,4-6 0,-3 0-8,-3-1 1,7 1-1,-1 0 1,-1 0-19,-3 0 1,1 0-1,1 2-29,2 4 41,1-4 1,-5 7 0,3-5-1,1 2 6,-2-2 0,-1 3 1,-3 1 61,1 2-64,-1-7 0,1 5 0,-1-8 0,3 0 6,3 0 0,-7 0-15,7 0 8,-7 0 0,9-2 0,-7-2 0,-1 0 0,1 4 2,-1 3 1,1 3 0,-1-6-1,3 0 8,3 0 0,-9 0 1,5 0-1,-1 0 6,-3 0 0,7-2 0,-10-2 1,3-4-1,3-2 1,-1 4 0,1-5 27,-1-3-34,-7 6 0,6-6 1,-5 7 25,5-3-36,-6 6 1,5-10 0,-5 8-1,2 0-1,0-1 1,-1 3 0,7-6 0,-3 2-5,-3 4 0,4-4 0,-5 0 0,5 1-1,2-1 0,-1-4 0,-1 4 0,-3-2 0,-1-3 0,0 3 1,3-2-1,-1-1 12,-2-3 1,-8 4 0,2 1 0,-4-3 11,-2-2 0,0-1 1,0-1-1,0 1-10,0-1 1,2 6 0,2 1-1,2-3 1,-2-1 0,-2-3 1,0 0-31,4 1 24,-4 7 1,13-5 0,-5 5 0,2-2 1,-1 0 0,1 6 0,6-3 0,-3-1 7,-3 0 0,4 6 0,-7-4 0,3 2-8,0 1 1,0-7-1,3 4 1,-1-2-7,-2-3 0,-3-1 0,5 0 0,-2 3 1,1-3 1,-3-2-1,0-1 1,0-1-8,-1 1 0,1-7 1,4 3 0,-2 5 7,-1-1 0,1 7 0,0-8 17,1 1-17,3-1 1,1 1-1,1-1 2,0 1-1,-1-1 1,1 1 0,-1-1 0,1 1 13,-1-1 0,7-5 1,-1-1 20,-2 3 1,-1 2-1,-3 1 1,1 0 13,-1 1 0,1-6 0,0-1 0,-1 3-40,1 1 1,1-3 0,2 0 0,3-1-3,-3-1 0,-1 5 0,-3-3 0,1 2-69,-1-3 0,3 5 0,1-6 0,3 1 30,-3 1 1,-2-8 30,-1 2-20,7-5 1,-5 5 0,3 0-44,-3-2 0,3-2-466,0-2 162,1 0 367,1 0 0,2-8 0,8-2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13"/>
    </inkml:context>
    <inkml:brush xml:id="br0">
      <inkml:brushProperty name="width" value="0.08571" units="cm"/>
      <inkml:brushProperty name="height" value="0.08571" units="cm"/>
      <inkml:brushProperty name="color" value="#004F8B"/>
    </inkml:brush>
  </inkml:definitions>
  <inkml:trace contextRef="#ctx0" brushRef="#br0">1 51 7646,'0'-17'-301,"0"5"379,0 0 0,2 9 115,4-3 0,-4 6 0,3 6 37,-3 5 1,4 5 0,0 1-1,-2 3 32,-2 3 1,-2-2 0,0 8 0,2 0 3,4-1 1,-5 5 0,5-4 0,-4 2-105,-2-2 1,6 4 0,0-6 0,-2 2-7,-2 0 1,0-7 0,2 1 0,1-4-154,-1-1 0,0 5 0,0 0-36,2-1 0,0-3-326,-6-2-495,7 1-1189,-5-8 2043,6-3 0,-8-14 0,0-3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14"/>
    </inkml:context>
    <inkml:brush xml:id="br0">
      <inkml:brushProperty name="width" value="0.08571" units="cm"/>
      <inkml:brushProperty name="height" value="0.08571" units="cm"/>
      <inkml:brushProperty name="color" value="#004F8B"/>
    </inkml:brush>
  </inkml:definitions>
  <inkml:trace contextRef="#ctx0" brushRef="#br0">18 141 6030,'-9'0'-63,"1"0"0,8 2 123,0 3-39,0-3 6,0 6 0,0-8 225,0 0 33,8 0-168,-6 0 0,7 0 167,-3 0-147,-4 0 1,8 0 0,-6-2 288,1-4-68,1 4-193,2-5 1,-4 1-78,8 0-54,-1 0 0,1 0 0,-1-1-18,3-3 1,0 4-1,-1-4 1,-1 3-10,1 3 0,-3-4 0,2 2 0,-1 0-13,-1-1 1,4 3 0,-7-6-4,3 2 0,-4 2-9,6 6 38,-9-7 22,5 5-27,-8-6 0,-2 16 18,-4 3 0,-3-1-14,-9 2 0,1-1 0,-1 5-1,1-5 0,5-1 0,1-6 0,-1 4 35,2 2 0,-5-5-12,3 7 0,-1-6 0,-1 4 10,2-3 1,7 5 42,-7-6-53,0 7 1,1-9-60,-1 8 53,8-8 17,-4 3-14,8-7 1,2 0 6,4 0 0,-2 2 0,8 2-10,1 2 1,3 0 0,1-6-26,1 0 0,-1 0 1,1 0-28,-1 0 1,0 2 0,1 2-31,-1 2 0,-5-1 1,0-3-5,1 4 0,-3-4 0,0 6-5,-3 0 1,5-4-160,-6 7 25,7-7 0,-11 6-1039,4-4-157,-4-4 1386,-2 5 0,0 1 0,0 2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15"/>
    </inkml:context>
    <inkml:brush xml:id="br0">
      <inkml:brushProperty name="width" value="0.08571" units="cm"/>
      <inkml:brushProperty name="height" value="0.08571" units="cm"/>
      <inkml:brushProperty name="color" value="#004F8B"/>
    </inkml:brush>
  </inkml:definitions>
  <inkml:trace contextRef="#ctx0" brushRef="#br0">0 52 7604,'0'-9'-460,"0"-7"501,0 14 0,0-7 0,2 5 148,4-2 9,-4 0 0,12 8 1,-9 4-39,-1 6 1,4 3 0,-2 2-1,-2 3-31,-2 3 1,-2-1 0,0 5-1,0-2-63,0-4 1,6 4 0,-1-1-159,-1-3 80,-2 6 1,-2-7 0,2 3-283,4-4 76,-4-1 1,6-1-997,-8 1 166,0-1 1048,0-7 0,0-2 0,0-8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16"/>
    </inkml:context>
    <inkml:brush xml:id="br0">
      <inkml:brushProperty name="width" value="0.08571" units="cm"/>
      <inkml:brushProperty name="height" value="0.08571" units="cm"/>
      <inkml:brushProperty name="color" value="#004F8B"/>
    </inkml:brush>
  </inkml:definitions>
  <inkml:trace contextRef="#ctx0" brushRef="#br0">36 106 7087,'-12'0'-73,"0"0"547,8 0 64,-3 0-106,7-8-347,0 6 0,2-6 1,1 6-40,3-4 11,8 5 0,-10-7 1,7 8-50,3 0-11,-6 0 1,7 0-73,-3 0-20,3-8 0,3 6 0,-1-4-222,1 4 1,-7 0 0,1-2-179,2-1 1,1-3-41,3 2 535,-1 4 0,1-13 0,-1 5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6.573"/>
    </inkml:context>
    <inkml:brush xml:id="br0">
      <inkml:brushProperty name="width" value="0.08571" units="cm"/>
      <inkml:brushProperty name="height" value="0.08571" units="cm"/>
      <inkml:brushProperty name="color" value="#004F8B"/>
    </inkml:brush>
  </inkml:definitions>
  <inkml:trace contextRef="#ctx0" brushRef="#br0">18 53 7687,'-2'-10'-256,"-3"4"919,3 4-477,-6 2 1,8 8-1,0 4 39,0 3 1,0 5-70,0 3-92,0-4 0,2 6 0,2-5 1,2 1-44,-3 3 1,5-1 0,0-4 0,0 3-39,-1 1 1,1-6-1,-4-5 1,4 0-2,2-3 0,-5 5-58,7-8 1,0-2 0,3-10-7,-3-6 1,1-3 0,-5-3 0,0-1 59,0-5 0,-2 5 0,-6-6 1,0 2 10,0-1 1,0 1 0,0 4-1,0-3 17,0-1 1,-8 0 0,-2 5-202,0 1 68,-5 7 1,7-6-1,-5 7 1,1-1-1133,-2 4 277,7 4 982,-1 2 0,8 8 0,0 2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17"/>
    </inkml:context>
    <inkml:brush xml:id="br0">
      <inkml:brushProperty name="width" value="0.08571" units="cm"/>
      <inkml:brushProperty name="height" value="0.08571" units="cm"/>
      <inkml:brushProperty name="color" value="#004F8B"/>
    </inkml:brush>
  </inkml:definitions>
  <inkml:trace contextRef="#ctx0" brushRef="#br0">0 36 6455,'0'-10'421,"0"2"1,0 6-113,0-4 105,0 4 110,0-5-152,8 7-304,-6 7 0,6-3 1,-8 10-1,0 3 77,0 5 1,0 3 0,0-2 38,0 6-136,0-4 0,0 8 0,0-3 0,0 3-42,0 1 0,0-1 1,0-1-1,0-5-300,0-2 1,5 4 0,1-6-265,-2-1 0,-2-3-751,-2-1 1309,0-9 0,0-1 0,0-8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18"/>
    </inkml:context>
    <inkml:brush xml:id="br0">
      <inkml:brushProperty name="width" value="0.08571" units="cm"/>
      <inkml:brushProperty name="height" value="0.08571" units="cm"/>
      <inkml:brushProperty name="color" value="#004F8B"/>
    </inkml:brush>
  </inkml:definitions>
  <inkml:trace contextRef="#ctx0" brushRef="#br0">1 105 7455,'0'-10'-193,"0"-5"1,1 11 302,5-8 0,-2 6-78,8-5 1,-6 7-1,3-4 1,1 2 20,0 0 0,1 1-2,7 5 1,-1-6 0,1 0-44,-1 2 0,-5 2-58,0 2 76,-9 0 1,7 0 36,-4 0-54,-4 0 0,-2 6 0,-12 0 8,-3-2 1,3 3 0,0-1 0,-1 0 2,-3 2 1,5-6 0,-1 4 0,0-2 46,3 1 1,-7-1-16,4 8 1,-1-6 33,1 5-57,5-7 0,7 6 80,0-4-78,0-4 1,0 7 49,0-3-77,0-4 0,7 6 1,5-6-3,3 4 0,3-4 1,-3 5-1,-1-1-80,-2 0 1,-7 0 0,7-4-193,2 4 0,-5-4-154,3 3 1,-2-1-21,1 2 0,-1-4 444,-4 4 0,-4-4 0,13-2 0,-5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19"/>
    </inkml:context>
    <inkml:brush xml:id="br0">
      <inkml:brushProperty name="width" value="0.08571" units="cm"/>
      <inkml:brushProperty name="height" value="0.08571" units="cm"/>
      <inkml:brushProperty name="color" value="#004F8B"/>
    </inkml:brush>
  </inkml:definitions>
  <inkml:trace contextRef="#ctx0" brushRef="#br0">0 18 6705,'8'-10'-259,"-6"2"709,5 8-162,-7 0 0,0 8 1,0 4-141,0 3 1,0 3-1,0-1 1,2 3-59,4 3 0,-4-4 0,4 5 0,-4-5-28,-2-2 0,0 3 0,0 1 1,0 2-113,0-1 0,2-9 1,2-1-470,2 2 277,-1-7 0,-3 7-823,4-8 682,-4 7 0,6-13 383,-8 0 0,0-7 0,0-11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0"/>
    </inkml:context>
    <inkml:brush xml:id="br0">
      <inkml:brushProperty name="width" value="0.08571" units="cm"/>
      <inkml:brushProperty name="height" value="0.08571" units="cm"/>
      <inkml:brushProperty name="color" value="#004F8B"/>
    </inkml:brush>
  </inkml:definitions>
  <inkml:trace contextRef="#ctx0" brushRef="#br0">34 35 7440,'-12'-2'-103,"1"-4"250,7 4 1,-2-5-1,12 7-92,5 0 0,5-2 0,1-2 1,1-2-67,-1 2 0,6 2 1,1 2-305,-3 0 229,-1 0 1,3 0 0,0 0 0,-2 0-89,-1 0 0,-9 0 0,1 0 174,2 0 0,1 0 0,3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1"/>
    </inkml:context>
    <inkml:brush xml:id="br0">
      <inkml:brushProperty name="width" value="0.08571" units="cm"/>
      <inkml:brushProperty name="height" value="0.08571" units="cm"/>
      <inkml:brushProperty name="color" value="#004F8B"/>
    </inkml:brush>
  </inkml:definitions>
  <inkml:trace contextRef="#ctx0" brushRef="#br0">18 35 7375,'-10'-7'-390,"2"5"1,8-8 938,0 4-119,0 4-239,0-5 1,0 14 175,0 5-258,0 3 0,2 3 0,2-1 0,2 3 27,-2 3 1,-2-2 0,0 7 0,2-1-71,2 0 0,-1-4 0,-5 4 0,0 1-74,0-1 1,2-6-1,2 2 1,2-3-213,-2-3 1,-2 1 0,-2-1-382,0 1 1,2-3-852,4-3 1452,-4-4 0,13-16 0,-5-2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2"/>
    </inkml:context>
    <inkml:brush xml:id="br0">
      <inkml:brushProperty name="width" value="0.08571" units="cm"/>
      <inkml:brushProperty name="height" value="0.08571" units="cm"/>
      <inkml:brushProperty name="color" value="#004F8B"/>
    </inkml:brush>
  </inkml:definitions>
  <inkml:trace contextRef="#ctx0" brushRef="#br0">33 140 7449,'0'-17'-301,"0"-1"0,0 1 1,2 1 494,4 4 1,-2 3-148,8 3 1,-1 2 0,7-6-4,-1 3 1,-5 1 0,-3 4 0,1-2-2,0-2 0,-4 0-85,5 6 98,-7 0-48,12 0 0,-14 8-3,3 4 0,-10-3 21,-7 3 1,-4-6 0,-1 4 34,0-3 0,5 5 0,0-6 0,1 0 46,1 1 1,-6-3-5,5 8 1,-3-6 5,3 5 1,-3-5-6,8 6 0,2-2-63,10 1 0,4 3 0,7-8 0,1-3-15,-1-1 1,1-2 0,-1 2-174,1 4-1,-1-4 0,0 6 0,1-8-184,-1 0 0,1 0 1,-1 0-149,1 0 1,-7 0 479,1 0 0,0 0 0,5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3"/>
    </inkml:context>
    <inkml:brush xml:id="br0">
      <inkml:brushProperty name="width" value="0.08571" units="cm"/>
      <inkml:brushProperty name="height" value="0.08571" units="cm"/>
      <inkml:brushProperty name="color" value="#004F8B"/>
    </inkml:brush>
  </inkml:definitions>
  <inkml:trace contextRef="#ctx0" brushRef="#br0">1 18 7660,'7'-10'158,"-5"3"-238,6 7 0,-8 7 0,0 5 0,2 4 173,4 1 0,-4 0 0,4 3 1,-4 1-19,-2 3 1,0 5 0,0-6 0,0-2-34,0-1 0,0 3 0,0 0-215,0-1 1,2-3 0,1-2-480,3 1 1,0-6 55,-6-1 596,0-7 0,0-4 0,0-10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4"/>
    </inkml:context>
    <inkml:brush xml:id="br0">
      <inkml:brushProperty name="width" value="0.08571" units="cm"/>
      <inkml:brushProperty name="height" value="0.08571" units="cm"/>
      <inkml:brushProperty name="color" value="#004F8B"/>
    </inkml:brush>
  </inkml:definitions>
  <inkml:trace contextRef="#ctx0" brushRef="#br0">53 70 7660,'-9'-8'-742,"-5"5"279,8-9 283,0 8 1,1-6 516,-1 5-125,0 3 0,8-6-130,4 8 1,3 0 0,9 0 0,-1 0-57,1 0 0,1 0 1,3 0-1,1 0-95,-2 0 0,1 0 0,-1 0 1,4 0-169,2 0 237,-5 0 0,11-8 0,-6-2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5"/>
    </inkml:context>
    <inkml:brush xml:id="br0">
      <inkml:brushProperty name="width" value="0.08571" units="cm"/>
      <inkml:brushProperty name="height" value="0.08571" units="cm"/>
      <inkml:brushProperty name="color" value="#004F8B"/>
    </inkml:brush>
  </inkml:definitions>
  <inkml:trace contextRef="#ctx0" brushRef="#br0">1 35 7401,'0'-10'-344,"0"1"635,0 3 42,0 4-179,0-6 0,0 10 0,0 4-37,0 6 0,6-3 1,0 3-1,-1 3-32,3 7 1,-6-3-1,6 6 1,-2-1 0,-1-1 1,3 8 0,-4-2 0,2 4-181,-2 2 0,4-6 0,-3 0 0,-1 2-51,-2 2 1,4-4-1,0-1 1,-2-3-390,-2-4 1,-2-2-466,0-1 999,0-8 0,7-3 0,3-7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6"/>
    </inkml:context>
    <inkml:brush xml:id="br0">
      <inkml:brushProperty name="width" value="0.08571" units="cm"/>
      <inkml:brushProperty name="height" value="0.08571" units="cm"/>
      <inkml:brushProperty name="color" value="#004F8B"/>
    </inkml:brush>
  </inkml:definitions>
  <inkml:trace contextRef="#ctx0" brushRef="#br0">43 123 7520,'-2'-15'-621,"-2"1"759,-1 2 1,-1 6-91,6-5 0,6 5-56,-1-6 54,9 9 0,-6-7 1,5 6-56,-1-2 25,0 0 0,5 6 1,0-2-15,1-3 1,-1 3 0,1-4-47,-1 4 1,1 2 195,-1 0-92,1 0 1,-10 0-45,-8 0 0,-8 2 0,-10 2 0,1 1-19,-1-1 0,1 0 0,-1 0 0,1 2 69,-1-2 0,1 4 1,0-3-4,-1-1 0,1 4 39,-1-2-65,1 7 0,5-9 12,0 8 0,10-6 1,2 5-45,10 3 0,12-6 1,1 0-1,0-3-36,2 1 0,-3 6 0,5-6 0,0-1-86,0 3 0,-5-6 0,1 6 0,-4-2-97,-1 0 1,-1-1 0,-1-3 0,-3 2-678,-1 2 891,-8 0 0,11-6 0,-5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7.446"/>
    </inkml:context>
    <inkml:brush xml:id="br0">
      <inkml:brushProperty name="width" value="0.08571" units="cm"/>
      <inkml:brushProperty name="height" value="0.08571" units="cm"/>
      <inkml:brushProperty name="color" value="#004F8B"/>
    </inkml:brush>
  </inkml:definitions>
  <inkml:trace contextRef="#ctx0" brushRef="#br0">1 140 7709,'9'0'256,"1"0"-132,-4 0 1,-4 8-1,6 1 1,-3 3-10,1 0 0,2-1 1,-4 7-40,2-1 0,5 1 1,-5-1-1,0 0-20,2 1 0,-6-1 0,6 1-38,-1-1 0,-5-5 0,4 0-32,-4 1 1,-2-3-28,0 2-45,0-9 63,-8 5 0,6-16 0,-4-3-74,5-5 0,1-1 0,0-1-140,0 1 154,0-1 0,5 5 0,3-3 0,2-3 6,3-1 0,1 1 1,0 4-1,-3 1 56,3 2 1,-5 3-1,3-5 1,2 4 149,1 3 0,-3-5 1,0 6 21,1 2 1,-3 2-1,1 4-40,3 4 0,-6 4 0,0 7 0,-3 1-20,1-1 0,2 1 0,-4-1 0,2 1-19,-2-1 0,3 6 0,-1 1-52,-2-3 41,-2-2 1,4-1-58,0-1 47,7 1 0,-9-3-189,8-3 161,-8 3 0,11-13-36,-3 4 1,3-12 0,1-5 0,-3-5-16,-1-1 1,0-1-1,3 1 1,-1-3 16,-3-3 0,1 4 1,4-7-1,-3 3 6,-1 0 0,-8-2 0,3 3 0,-1-3-77,0-2 1,0 6 0,-6-3 0,0 5-7,0 1 0,-2 3 0,-4 1 0,-5 5 61,-5 1 0,4 2 1,1 6-1,-3 0 26,-1 0 0,3 0 1,0 2 0,-1 4 1,5 4-1,2 9 32,4 4 0,4-3 0,4 3 0,8-4-2,7-1 0,-2 5 1,7 0-1,-3-1 10,0-3 1,8 4 0,-2 1 0,2-3-2,-2-2 1,2-1-1,-5-1 1,-3 1 78,-4-1 1,1-5-30,-14 0 1,-8-9 0,-12 3 0,-7-4-111,-8-2 0,-6 0 0,-4 0-481,-2 0 358,0 0 1,6-6 0,2-1-485,4-3 370,4 6 0,8-12 258,-1 5 0,8-5 0,3-1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7"/>
    </inkml:context>
    <inkml:brush xml:id="br0">
      <inkml:brushProperty name="width" value="0.08571" units="cm"/>
      <inkml:brushProperty name="height" value="0.08571" units="cm"/>
      <inkml:brushProperty name="color" value="#004F8B"/>
    </inkml:brush>
  </inkml:definitions>
  <inkml:trace contextRef="#ctx0" brushRef="#br0">1 35 7646,'9'-9'-818,"-1"-7"1028,0 14 0,-4-6 38,7 8 0,-7 8 0,4 4-87,0 3 0,-6 5 0,4 1 0,-5 2-73,-1-1 1,6-3 0,0-1 0,-2-1-73,-2 1 1,-2-1 0,0 0 0,0 1-242,0-1 1,0-5-1,2-2 1,2-1-359,2 1 0,-1-4-349,-5 6 932,0-8 0,0 3 0,-7-7 0,-3-7 0,-8-3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8"/>
    </inkml:context>
    <inkml:brush xml:id="br0">
      <inkml:brushProperty name="width" value="0.08571" units="cm"/>
      <inkml:brushProperty name="height" value="0.08571" units="cm"/>
      <inkml:brushProperty name="color" value="#004F8B"/>
    </inkml:brush>
  </inkml:definitions>
  <inkml:trace contextRef="#ctx0" brushRef="#br0">53 71 7646,'-9'-8'86,"-5"4"0,6-6 130,-2 2-186,7 3-61,-5 5 0,10-6 36,4 0 1,3 0 0,9 6 0,1 0-10,4 0 0,5 0 1,7 0-1,-1 0-119,1 0 0,-5 0 1,-1 0-1,0 0-128,-2 0 1,4 0 0,-8-2 250,-1-4 0,-3 4 0,-2-5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29"/>
    </inkml:context>
    <inkml:brush xml:id="br0">
      <inkml:brushProperty name="width" value="0.08571" units="cm"/>
      <inkml:brushProperty name="height" value="0.08571" units="cm"/>
      <inkml:brushProperty name="color" value="#004F8B"/>
    </inkml:brush>
  </inkml:definitions>
  <inkml:trace contextRef="#ctx0" brushRef="#br0">0 18 6998,'0'-10'667,"0"3"-460,0 7 0,6 7-75,0 5-64,7 3 0,-11 9 1,6 1-41,0 2-41,-6-5 0,6 9 0,-6-6 0,1 2-3,3 4 0,0 0 0,-4 0 0,2-4-200,2-2 1,0 1-1,-6-5 1,0 2-289,0-1 1,5-9 503,1-1 0,0-8 0,-6 4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30"/>
    </inkml:context>
    <inkml:brush xml:id="br0">
      <inkml:brushProperty name="width" value="0.08571" units="cm"/>
      <inkml:brushProperty name="height" value="0.08571" units="cm"/>
      <inkml:brushProperty name="color" value="#004F8B"/>
    </inkml:brush>
  </inkml:definitions>
  <inkml:trace contextRef="#ctx0" brushRef="#br0">35 123 7611,'0'-12'-342,"0"1"0,0 5 432,0-6 1,2 7-37,4-7 1,3 6 0,9-4-8,-1 3 1,1-5 0,-1 6-32,1 2 1,-1 0-1,1 1 1,-1-3 19,1 2 0,-7 2 33,1 2-58,-8 0 1,2 2-1,-12 2 3,-6 2 0,-3 5 0,-3-3 0,1 0 35,-1-1 1,1 1 0,-1-4-1,1 4-9,-1 2 0,7-5 0,-1 5 197,-2-2-206,-1-2 0,3 1 12,1 5 1,7-2 0,-2 1 9,4 3 0,4-6 0,4 0-33,5-1 0,5-3 0,1 6 1,1-2-93,-1-4 1,1-3-1,-1 1 1,1 2-116,-1 2 0,1 0 1,-1-6-1,1 0-73,-1 0 0,1 0 1,-3 2-1,-1 2-414,-3 2 674,1-1 0,5-5 0,-7 0 0,6 0 0,-7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31"/>
    </inkml:context>
    <inkml:brush xml:id="br0">
      <inkml:brushProperty name="width" value="0.08571" units="cm"/>
      <inkml:brushProperty name="height" value="0.08571" units="cm"/>
      <inkml:brushProperty name="color" value="#004F8B"/>
    </inkml:brush>
  </inkml:definitions>
  <inkml:trace contextRef="#ctx0" brushRef="#br0">1 53 7213,'10'-8'-755,"-3"6"969,-7-13 1,2 11 171,4-8 114,-4 9-344,6-5 1,-6 14-1,2 1 1,1 3-47,-1 4 1,-2 1-1,-2 5-92,0 3-27,0-4 0,0 6 0,0-7 1,0-1-85,0 1 1,0-1 0,0 1 0,2-1-454,4 1 1,-4-1 50,4 1 1,-4-1 494,-2 1 0,0-9 0,0-1 0,0-8 0,0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32"/>
    </inkml:context>
    <inkml:brush xml:id="br0">
      <inkml:brushProperty name="width" value="0.08571" units="cm"/>
      <inkml:brushProperty name="height" value="0.08571" units="cm"/>
      <inkml:brushProperty name="color" value="#004F8B"/>
    </inkml:brush>
  </inkml:definitions>
  <inkml:trace contextRef="#ctx0" brushRef="#br0">70 87 7129,'-17'0'-317,"-1"0"0,3-2 856,3-3-116,5 3-221,7-6-151,0 8 1,7 0 0,5 0-83,4 0 77,1 0 1,0-6 0,3 0-143,3 2 34,-3 2 1,11-3-1,-8-1 1,-2 2-113,-1 2 0,-3-4 0,1 0 174,-1 2 0,0-5 0,1-1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33"/>
    </inkml:context>
    <inkml:brush xml:id="br0">
      <inkml:brushProperty name="width" value="0.08571" units="cm"/>
      <inkml:brushProperty name="height" value="0.08571" units="cm"/>
      <inkml:brushProperty name="color" value="#004F8B"/>
    </inkml:brush>
  </inkml:definitions>
  <inkml:trace contextRef="#ctx0" brushRef="#br0">0 1 6826,'10'0'269,"6"0"1,-14 7-1,3 5-108,-3 4 1,4 3 0,0 4 0,-2 6-14,-2 4 1,-2 10-1,0 2 1,0 1-90,0 1 1,0-3 0,0 5-96,0-2 21,0-16 0,2 9 1,2-13-379,1 1 135,1-3 1,-4-8-770,4 1 794,-4-8 1,6-5 0,-8-10-1,0-7 233,0-4 0,0 7 0,0-15 0,0 5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34"/>
    </inkml:context>
    <inkml:brush xml:id="br0">
      <inkml:brushProperty name="width" value="0.08571" units="cm"/>
      <inkml:brushProperty name="height" value="0.08571" units="cm"/>
      <inkml:brushProperty name="color" value="#004F8B"/>
    </inkml:brush>
  </inkml:definitions>
  <inkml:trace contextRef="#ctx0" brushRef="#br0">34 105 7647,'0'-9'-923,"2"1"896,3 8 0,-3-2 303,4-4-156,-4 4 1,0-7-34,4 3 0,-2 4-44,7-4 0,1-2 0,5 2 1,1 1-63,-1-3 1,1 6-1,-1-4-99,1 4 134,-9-6 1,7 6-1,-4-3-103,3 3 109,-5 2 62,5 0-71,-5 0 0,-2 0-2,-8 0 1,-2 5 0,-10 1 0,-1 0 3,-3 2 0,-1-4 1,-1 5-1,-1 1 20,-4 0 1,3-4 0,-3 3 0,3-1 18,3-4 1,0 4 0,-1 0 44,1 1 0,5-3 23,0 6 0,8-1-59,-1 7 1,12-7-69,11 1 31,-1-8 1,9 6-1,-9-6-48,0 1 25,9 1 1,-7 0 0,4 0 0,-3 0-132,-3 1 0,1-5 0,-1 6 0,1-2-94,-1 0 1,-5 0 0,-1-6-300,3 0 1,-4 0-4,1 0 524,1 0 0,5-8 0,1-2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35"/>
    </inkml:context>
    <inkml:brush xml:id="br0">
      <inkml:brushProperty name="width" value="0.08571" units="cm"/>
      <inkml:brushProperty name="height" value="0.08571" units="cm"/>
      <inkml:brushProperty name="color" value="#004F8B"/>
    </inkml:brush>
  </inkml:definitions>
  <inkml:trace contextRef="#ctx0" brushRef="#br0">0 52 6171,'0'-11'241,"0"-1"-234,0 8 140,0-3 19,0 7 17,0-8 27,0 6 67,0-6-72,0 8 0,0 2-111,0 4 1,0 4 0,2 7 0,2 0-63,2 1 1,-1-1-1,-5 3 1,2 1-64,4 2 1,-4 1 0,4-7 0,-4 1-119,-2-1 1,2 1 0,2-1-349,2 0 0,-1 1-36,-5-1 191,8-7 342,-6-2 0,-2 0 0,-10 1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36"/>
    </inkml:context>
    <inkml:brush xml:id="br0">
      <inkml:brushProperty name="width" value="0.08571" units="cm"/>
      <inkml:brushProperty name="height" value="0.08571" units="cm"/>
      <inkml:brushProperty name="color" value="#004F8B"/>
    </inkml:brush>
  </inkml:definitions>
  <inkml:trace contextRef="#ctx0" brushRef="#br0">0 53 7072,'18'0'3,"-3"-2"0,-1-2 0,-3-1-260,3 1 1,1 2 0,3 0 256,-1-4 0,1-4 0,-1-7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8.207"/>
    </inkml:context>
    <inkml:brush xml:id="br0">
      <inkml:brushProperty name="width" value="0.08571" units="cm"/>
      <inkml:brushProperty name="height" value="0.08571" units="cm"/>
      <inkml:brushProperty name="color" value="#004F8B"/>
    </inkml:brush>
  </inkml:definitions>
  <inkml:trace contextRef="#ctx0" brushRef="#br0">245 193 7694,'0'-12'-433,"0"1"1,0 5 0,0-6 671,0-2 1,0 5-37,0-3 1,-5 0-1,-3-5-64,-2 0 1,4 5 0,-5 0 6,-3-1-40,6 5 0,-7-2-72,3 4 66,-3 4 1,-3-5 18,1 7-82,-1 0 0,7 2 1,-1 5-1,0 9-4,3 5 1,-1 10-1,6-4 1,-2 5 20,2 2 0,2-3 0,2 12 0,0-2 51,0 0 0,0 5 0,0-3 0,2 0-34,4-1 0,-2 5 0,6-4 0,-1-1-36,1 1 0,-4-2 1,4-6-1,-3-2-137,-3-4 0,-2 2 0,-2-8-525,0-2 417,0-1 1,0-3-542,0 1 546,-8-9 1,5-1 0,-7-6-659,2 4 674,-5-4 1,9 6 188,-8-8 0,0 0 0,-5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62"/>
    </inkml:context>
    <inkml:brush xml:id="br0">
      <inkml:brushProperty name="width" value="0.08571" units="cm"/>
      <inkml:brushProperty name="height" value="0.08571" units="cm"/>
      <inkml:brushProperty name="color" value="#FFC114"/>
    </inkml:brush>
  </inkml:definitions>
  <inkml:trace contextRef="#ctx0" brushRef="#br0">315 3458 6183,'-10'0'387,"3"0"-155,7 0 942,0 0-1066,0-8-61,0 6 1,0-7 5,0 3 0,0 2 16,0-8 0,0 6 104,0-5-99,0-1-39,0-5 1,0 5 32,0 0-26,0 8 1,0-5 74,0 3-111,0-4 10,0-7 0,0 5 1,0 0 12,0-1 1,0 3 14,0-1 1,0-1 0,0-6 0,0 1-15,0 0 0,0-1-27,0 1 1,0-1-3,0 1 0,0-1 11,0 1 0,0-1 0,0 1 11,0-1 1,0 7-2,0-1-8,0 0 0,-6-5 0,0-1 11,2 1 0,2 0 1,2-1 0,0 1 0,0-1 0,-2 1-18,-4-1 0,4 1 0,-3-1-8,3 1 1,2-1 0,0 1 1,0-1 0,0 1 1,0 0 1,0-1-1,0 1-5,0-1 5,0 8 1,0-5 42,0 3-35,-8-3 1,6-3 0,-4 1 26,4-1 1,2 7-1,0-1-16,0-2 1,0-1-1,-2-3-9,-4 1 1,5 0-17,-5-1 1,4 1-1,2-1 1,0 1 6,0-1 1,0 7-1,0-1 1,0-2-1,0-1 0,0 1 0,0-1 6,0-5 1,-6-1 0,0 4-1,2-3 14,2-3 0,2 3 0,0-3 26,0 4-41,0 1 0,0 1 1,-2-1-12,-3 1 1,3-1 1,-6 1 0,8-1 0,0 1-1,0 0 0,0-1 0,-2 1 0,-2-1-5,-2 1 0,0-1 1,6 1-1,0-1 1,0 1 1,-2-1 0,-1 1 0,-3-2 5,2-5 0,2 5 0,2-4 0,-2 1 26,-4-1 0,4 2 0,-4-7-23,4 3-2,2 2 1,0 3-1,0-1 1,-1-4 0,-5-2 0,4 5 0,-4-1-40,4 4 33,2-7 0,0 5 0,0-6 0,0 2-2,0 3 1,-6 1 0,0 0 0,2-3-4,3 3 1,1 0 0,0-1-1,-2-1-5,-4 2 1,4-1 0,-4 1-1,4-2 11,2 1 0,-2 3 0,-2 2 1,-2-3-1,3-3 1,1 3 0,2-3 0,-2 4-9,-4 1 0,4-1 0,-4-2 0,4-3 4,2 3 0,0 2 0,0 1 20,0 1-16,0-1 1,0 1-1,0-1-65,0 1 66,0-1 0,0-5 0,0 0 0,0 1 0,0 3 1,0-4-1,0-1 1,-2 3 3,-4 2 1,4-5 0,-3 1 4,3 2 1,2 1 0,-2 3-1,-2-1 5,-2 1 0,0-1-9,6 1 0,0 0-4,0-1 0,0 1-24,0-1 0,0 6-2,0 1 23,0 7 0,-2-10 15,-4 9-23,5-9-10,-7 12-1,8-13-1,0 13 0,0-8-15,0 4 24,0 4-9,0-6 20,0 8 0,0-2 10,0-3 3,0 3 0,0-6-11,0 8-38,0 0 29,8 0 10,-7 0 0,7 0 1,-6 0 9,4 0-6,-4 0-29,13 0 25,-5 0 0,2 0-45,-1 0 42,-7 0 0,12 0-1,-5 0 0,5 0 1,1 0-5,1 0 0,-6 2 0,-1 2 0,3 2-2,1-3 1,-3-1 0,0-2 0,1 0 2,3 0 1,1 0 0,1 0 2,-1 0 0,1 0 1,-1 0 8,0 0 0,-5 0 1,0 0-5,1 0 0,3 0 1,1 0-8,1 0 0,-1 0 4,1 0 1,-1 0 0,1 0 2,-1 0 0,-5 0 0,-1-2 1,3-3 1,2 3-1,1-4 1,0 4 0,1 2-2,-1 0 1,1 0-1,-1 0 0,1 0 0,-1 0 0,1 0 0,-1 0 0,1 0 0,-1 0 0,-5-2 0,-1-2 0,3-2 0,-6 0 0,7 6 0,-3 0 0,3 0 0,3 0 0,-1 0 0,1 0 0,-7 0 0,1 0 0,2 0 0,-5 0 0,3 0 0,-2-2 0,3-1 7,-1-3 0,-6 0 30,5 6-7,-7 0-26,12 0 0,-12 0 13,7 0-12,-7 0 0,6 0-19,-4 0 17,-4 0 0,5-2 14,-7-4 46,8 4-22,-6-6 6,6 8-48,0 0 3,-6 0 1,7 0-22,-3 0 24,-4 0 1,6-1 11,-8-5 1,2 4 32,4-4-30,-4 4 4,5 2-20,-7 0-369,0 0 1,0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63"/>
    </inkml:context>
    <inkml:brush xml:id="br0">
      <inkml:brushProperty name="width" value="0.08571" units="cm"/>
      <inkml:brushProperty name="height" value="0.08571" units="cm"/>
      <inkml:brushProperty name="color" value="#FFC114"/>
    </inkml:brush>
  </inkml:definitions>
  <inkml:trace contextRef="#ctx0" brushRef="#br0">0 71 5996,'0'-10'0,"0"0"0,0 5-66,0 3 0,0-8 104,0 4 2,0 4-8,0-6 11,0 8 0,0-2 117,0-3 37,0 3 81,0-6-15,0 8-145,0 0 0,0 8-5,0 3 0,0-1-44,0 2 0,2-1 0,2 7-24,2-1 0,0-5 0,-6 0 80,0 1-94,0-5 0,0 7 0,0-3 0,0 4 15,0 1 0,0 1 0,0-1 0,0 2 9,0 5 0,0-5 1,0 4-1,0-1 10,0 1 0,0-2 0,0 7 1,0-3-12,0-4 1,0 4 0,0-1 0,0-3-13,0-2 1,0 5 0,0-1 0,0-2-3,0-1 0,0-3 0,0 1 0,0-1-10,0 1 1,0 1 0,0 2 0,0 3-9,0-1 0,0-6 1,0 1-10,0-1 7,0 8 0,0-9 0,2 5 6,4 1 0,-5-1 0,5-4 0,-4 1 9,-2-1 0,0 1 0,0-1-5,0 1 1,0-1-1,0 1 4,0-1 1,0 1 0,0-1-16,0 1 0,0-1 0,0 1 17,0-1 1,0 0-1,0 1-22,0-1 1,0-5 0,0 0 0,0 1 1,0 3 1,0-5 0,0 1-2,0 2-3,0-7 0,0 9 0,0-4 16,0 3 0,0 3 1,0-1 1,0 0-1,0 1 14,0-1 0,0 1-22,0-1 1,0 1 0,0-1 7,0 1 0,0-1-11,0 1 0,0-1 1,0 1 3,0-1 0,0-5-18,0-1 3,0 1 0,0 0 0,0-1 9,0 3 1,0-4-2,0 1 1,0 1-15,0 5 0,0-5 0,0 0-5,0 1 1,0-3-4,0 2 0,0-7 5,0 7-30,0-8-138,0 4 154,0-8-855,0 0 1,8-16 0,2-3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64"/>
    </inkml:context>
    <inkml:brush xml:id="br0">
      <inkml:brushProperty name="width" value="0.08571" units="cm"/>
      <inkml:brushProperty name="height" value="0.08571" units="cm"/>
      <inkml:brushProperty name="color" value="#FFC114"/>
    </inkml:brush>
  </inkml:definitions>
  <inkml:trace contextRef="#ctx0" brushRef="#br0">1 36 6035,'2'-10'151,"3"4"63,-3 4 10,6 2-104,-8 0 1,0-2 91,0-3-116,0 3 1,2-6 78,4 8-92,-4 0-28,6 0 1,-8 2 40,0 4 1,0-3-11,0 9 0,0 0 1,0 5-20,0 1 1,0-7 0,0 1-1,0 2 2,0 1 1,0 8-1,0 1 1,0-3-14,0-2 0,0 5 0,0-1 0,0 0 12,0 2 0,0-5 1,0 3-50,0-3 16,0 5 0,0-12 0,0 5-26,0-3 18,0 1 0,0 1 0,0 1 8,0-1 1,0 1-28,0-1 1,0 1 6,0-1 1,0 1-18,0-1 3,0-7 1,0-1-38,0-3 25,0-4 0,-2 6-87,-4-8 95,4 0 1,-6-2-149,8-4 125,0 4 1,0-7-38,0 3 1,0 2 12,0-8 0,0 6 0,0-5 11,0-3 1,0 4 0,0-1 2,0-3 1,0 5-1,0-3-8,0-2 0,0-1 1,0-3 37,0 1 1,0-1 0,0 1-29,0-1 18,0 1 0,0 0 1,0-3-46,0-3 49,0 3 0,0-7 0,0 6 0,0-2-28,0 1 0,0 3 0,0 1 1,0 1-87,0 0 1,0 5-1,0 0-675,0-1-77,8 5 878,2 0 0,7 8 0,1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65"/>
    </inkml:context>
    <inkml:brush xml:id="br0">
      <inkml:brushProperty name="width" value="0.08571" units="cm"/>
      <inkml:brushProperty name="height" value="0.08571" units="cm"/>
      <inkml:brushProperty name="color" value="#FFC114"/>
    </inkml:brush>
  </inkml:definitions>
  <inkml:trace contextRef="#ctx0" brushRef="#br0">18 175 5891,'-10'0'221,"3"0"-203,7 0 1,0-2 60,0-4-5,0 4 51,0-5-4,0 7-64,0 0 0,5-2 6,1-4 0,2 4 88,-2-4-103,-4 4 1,7-4-29,-3 1 8,-4-1 0,8 6-31,-4 0 25,-4 0 0,7 0 0,-5-2 16,2-4 1,2 4-18,-2-4 1,3 4 0,9 0 9,-1-3 1,1 3 0,-1-4-15,1 4 0,-1 2 0,1 0 0,-1-2 6,1-4 1,-1 4 0,2-4 0,3 4-3,1 2 0,2 0 1,-3 0-1,3-2 0,2-3 1,-4 3 0,4-4 0,1 4-3,-1 2 1,-4 0 0,4 0 0,0 0-6,1 0 1,-5 0 0,4-2-3,-2-4-1,6 4 0,-11-6 1,3 8-1,-2 0 2,3 0 0,-5 0 0,4-1 0,-3-3 2,-3-2 1,1 0 0,-1 6-4,1 0 0,-1 0 0,0 0 0,1 0-11,-1 0 0,-5-2 0,0-2 0,1-2 12,3 2 1,1 3-19,1 1 9,-1 0 1,1 0 0,-1 0 6,1 0-8,-1 0 1,1 0-1,1 0 48,4 0-44,-3 0 0,5 0 0,-8 0 0,1 0 5,-1 0 0,3 0 0,1 0 0,2 0 2,-1 0 0,-3 0 0,-2 0 0,1 0 1,-1 0 0,1 0 1,-1 0-1,1 0 10,-1 0 1,1 0 0,-1 0 3,1 0 0,-1 0 0,1 0-30,-1 0 0,1 0-23,-1 0 33,0 0 0,1 0 0,-1 0 4,1 0 1,-1 0-35,1 0 25,-1 0 0,-5 0 0,0 0 0,1 0 6,3 0 0,1 0 1,1 0-1,-1 0 9,0 0 1,1 0 0,-1 0 0,1 0-5,-1 0 1,1 0 0,-1 0-1,1 0-10,-1 0 0,1 0 1,-1 0-4,1 0 1,-1 0-10,1 0 0,-1 0 0,0 0-1,1 0 0,-6 0 1,-1 0 7,1 0 0,-1 0 1,1 0 2,2 0 1,1 0 25,3 0 0,-1 0-1,1 0 0,-7 0-7,1 0 0,0 0-5,5 0 1,-5 0-10,-1 0 0,-5 5 39,6 1-36,-8 0 0,5-6 4,-3 0 3,-4 0 5,6 0-7,-8 8-9,0-6 0,2 7 9,4-3 1,-4-2 29,3 8 1,-3-1-32,-2 7 1,2-3 0,2-1 0,2-2 12,-2 1 1,-2 3 0,0 1-10,4 1 1,-4-1-1,3 1 10,-3-1 1,4 0-1,0 1 1,-2-1 0,-2 1 1,0-1 0,2 1 0,1-1-3,-1 1 0,0-1 0,0 1 22,2-1-37,0 1 1,-4-1 0,1 1-1,3-1 7,-2 0 0,4 1 0,-2-1 1,-2 1 1,-2-1 1,3-5 0,1 0-1,-2 1 4,-2 3 0,4 1 0,0 1 0,0-1 0,1 1 0,-5-1 0,4 0 0,-4 1-5,-2-1 0,2 3 0,2 1 0,2 2-13,-2-1 1,-3-3-1,1-1-1,4-1 4,-4 8 1,6-5-1,-8 3-22,0-4 16,8-1 1,-6-1 0,3 1 0,-1-1 0,2 1 0,-4-1 1,4 1-1,-2-1 7,2 1 1,-4-1-1,3 1 1,-1-1 0,2 0 0,-4 1 0,4-1 0,-4 1-4,-2-1 0,2 1 0,2-1 0,1 1 3,-1-1 0,-2 1 0,-2-1 0,2 1-7,4-1 0,-4 1 0,4 1 0,-4 2 7,-2 3 1,2-1 0,2-4 0,1 3 11,-1 1 1,-2 6 0,-2-6 38,0-1-52,8 5 1,-6-6 0,4 6-1,-4-1 15,-2-5 1,2 4-1,1-2 1,3 1 3,-2 1 1,-2-6 0,-2 7 0,0-3 0,0 0 0,0 2 0,0-3 0,0 1 2,0-2 1,0-1 0,0-1-1,0 2-2,0 3 0,6-1 1,0-4-1,-2 3-2,-2 1 1,-2 2-1,0-3 1,0 1 5,0-2 1,0 4-1,0-1 1,0-1 7,0 2 1,0-5 0,2 3-1,1-2-82,3 3 0,0-5 0,-6 4 0,0-3 58,0-3 1,0 3 0,2 1 0,2 2-10,2-1 1,-1-3 0,-5-2 0,0 1 12,0-1 0,0 1 1,0-1-11,0 1 1,2-1 0,2 1 0,2-1 2,-2 1 0,-2-1 1,-2 1-1,0-1-4,0 0 1,0-5-1,0 0 1,0 1-9,0 3 1,0 1 0,0 1 0,0-1 21,0 1 0,2-1-12,4 1-6,-4-1 0,5 1 0,-7-1-36,0 0 32,0 1 1,0-1-1,0 1 18,0-1 1,0 1-7,0-1 1,0 1-1,0-1-8,0 1 1,0-7 0,2-1 17,4-2-10,-4 5 1,6-3 23,-8 8 39,0-9-55,0 7-25,0-14 4,0 5 1,0-5-20,0 4 34,0-4 7,0 6 4,0-8 139,0 0-9,-8 0-128,6-8 17,-6 6-1,8-6-68,0 8 1,0-1-401,0-5-1849,0 4 2270,0-6 0,-7 0 0,-3-1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66"/>
    </inkml:context>
    <inkml:brush xml:id="br0">
      <inkml:brushProperty name="width" value="0.08571" units="cm"/>
      <inkml:brushProperty name="height" value="0.08571" units="cm"/>
      <inkml:brushProperty name="color" value="#FFC114"/>
    </inkml:brush>
  </inkml:definitions>
  <inkml:trace contextRef="#ctx0" brushRef="#br0">0 35 7209,'0'-9'-565,"0"-1"630,0 4 87,0 4 133,0-6-154,0 8 1,2 0-1,2 2 0,2 4 0,0-2 1,-6 8-1,0 1-6,0 3 1,0 3 0,0 2-1,0 5-35,0 1 1,0 0-1,2 4 1,2-2-48,1 2 0,1-4 0,-6 2 0,0 1-108,0-3 1,2 4 0,2-8-176,2-2 158,0 7 1,-4-9 0,2 4-334,1-3 1,3-11-204,-2-3 0,-2-4 618,7-2 0,-7-8 0,2-3 0,-4-13 0,-2-3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67"/>
    </inkml:context>
    <inkml:brush xml:id="br0">
      <inkml:brushProperty name="width" value="0.08571" units="cm"/>
      <inkml:brushProperty name="height" value="0.08571" units="cm"/>
      <inkml:brushProperty name="color" value="#FFC114"/>
    </inkml:brush>
  </inkml:definitions>
  <inkml:trace contextRef="#ctx0" brushRef="#br0">0 53 6893,'0'-17'-398,"0"5"699,0 1-86,0 7-60,0-4-42,0 8 48,0 0-22,8 0-12,-6 0-66,14 0 1,-13 2 0,9 4 6,2 5 0,-5-1 1,3 2-1,0 1-26,-3 3 1,7-1 0,-5 1 0,5-1-4,1 5 1,-1 1 0,-2-3-1,-3-1-36,3 0 0,1 1 0,3 1 0,-1 3-31,1 1 0,-3 0 0,-1-7 0,-3-3-59,3-1 1,-4-2-1,1 3-142,3-1 94,-6-8 0,1 9-74,-3-7-30,-4 0 0,14-6-13,-5 0 1,-1 0 0,0-2 251,-2-4 0,-3 2 0,-5-7 0,8-1 0,2-5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68"/>
    </inkml:context>
    <inkml:brush xml:id="br0">
      <inkml:brushProperty name="width" value="0.08571" units="cm"/>
      <inkml:brushProperty name="height" value="0.08571" units="cm"/>
      <inkml:brushProperty name="color" value="#FFC114"/>
    </inkml:brush>
  </inkml:definitions>
  <inkml:trace contextRef="#ctx0" brushRef="#br0">18 61 7794,'-8'-10'-1455,"6"-5"1495,-4 3 503,4 4-341,2-7 0,0 15-84,0 0 1,0 9 0,0 13 0,0 3 35,0 2 0,6 2 1,0 6-1,-2 0-66,-2 0 1,0 0 0,2 0 0,2 0-100,-3 0 0,1 0 1,0-1-1,2 1-5,-2 0 0,4-7 1,-2-3-1,-1-2-215,3 0 0,-4 1 1,8-9-224,1-3 1,-3 1-1,2-7 454,1-2 0,3-2 0,1-10 0,1-1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69"/>
    </inkml:context>
    <inkml:brush xml:id="br0">
      <inkml:brushProperty name="width" value="0.08571" units="cm"/>
      <inkml:brushProperty name="height" value="0.08571" units="cm"/>
      <inkml:brushProperty name="color" value="#FFC114"/>
    </inkml:brush>
  </inkml:definitions>
  <inkml:trace contextRef="#ctx0" brushRef="#br0">18 158 6974,'0'-10'-27,"2"-4"92,4 9 1,-2-1 0,8 6-32,1 0 1,3 0-1,1 0 24,1 0 0,-1 0-132,1 0 90,-9 0 1,7-6-50,-5 0 0,3-2 10,-2 2 1,-5-3 36,-7-9 1,-5 7 0,-3 1 43,-2 2 1,-2-3-1,-5 5 16,0 2 0,1 0 0,2 0 0,3-2-10,-3 2 1,5 2 0,-3 4 2,-2 4 0,5-2 1,-1 8 84,2 1-121,2-5 1,0 8-1,1-5 83,1 5-81,2 1 1,2 7 0,0-1-1,0-2 15,0-1 1,0 3 0,2 0 0,2 0-17,1 3 1,9-7 0,-4 4 0,1-3-24,1-3 1,0-1 0,3-3-1,-1-3-88,-3-2 0,1 3 0,6-5-276,-1-2 1,0-2-1,1-2 90,-1 0 1,-5-2 0,-2-4 0,-1-3-424,1-1 688,-6-6 0,12 7 0,-7-9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0"/>
    </inkml:context>
    <inkml:brush xml:id="br0">
      <inkml:brushProperty name="width" value="0.08571" units="cm"/>
      <inkml:brushProperty name="height" value="0.08571" units="cm"/>
      <inkml:brushProperty name="color" value="#FFC114"/>
    </inkml:brush>
  </inkml:definitions>
  <inkml:trace contextRef="#ctx0" brushRef="#br0">0 70 6982,'0'-17'-1039,"0"5"1190,0 0 0,0 6 263,0-5-50,0 7-319,0-4 1,0 10-1,0 4 175,0 6-168,0-5 1,0 9 0,0-4 266,0 3-246,0 2 1,2 3 0,2 1 0,2 4 13,-2 3 1,0-1 0,0 4-1,1-2-18,-1 2 0,0 2 0,0 0 0,2-2-55,-2-2 0,4-2 0,-1 4 0,1-3 2,0-3 0,0-2 0,-4-4-48,1 5 1,7-5-1,-6 4-4,-2-3 0,0-5 0,-1-1-246,3-2 94,8-9 81,-12 5 0,13-8-195,-3 0 0,3-8 59,3-3 1,-1-5 0,-1-1 26,-4-1 0,-3 7 0,-5-1 216,2-2 0,6-1 0,-7-3 0,9 1 0,-4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1"/>
    </inkml:context>
    <inkml:brush xml:id="br0">
      <inkml:brushProperty name="width" value="0.08571" units="cm"/>
      <inkml:brushProperty name="height" value="0.08571" units="cm"/>
      <inkml:brushProperty name="color" value="#FFC114"/>
    </inkml:brush>
  </inkml:definitions>
  <inkml:trace contextRef="#ctx0" brushRef="#br0">31 70 6796,'-17'0'55,"7"-2"0,6-2 0,8-1 22,8 1 1,3 2 0,3 2 0,-1 0-59,1 0 1,5 0-1,2 0 1,0 0 1,1 0 0,5 0 0,-4 0 0,2-2-86,0-4 0,-8 4 0,5-4 0,-3 2-293,0-1 0,0 3 0,-5-4 358,-1 4 0,1-6 0,-1-2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02.604"/>
    </inkml:context>
    <inkml:brush xml:id="br0">
      <inkml:brushProperty name="width" value="0.17143" units="cm"/>
      <inkml:brushProperty name="height" value="0.17143" units="cm"/>
      <inkml:brushProperty name="color" value="#664728"/>
    </inkml:brush>
  </inkml:definitions>
  <inkml:trace contextRef="#ctx0" brushRef="#br0">0 18 6642,'0'-10'402,"0"2"1,0 10-183,0 4-157,0-4 1,0 8 0,0-5 30,0 7 0,0-2 1,0 1-6,0 3-5,0-6 1,2 7 27,4-3-72,-4 3 0,6 3 1,-8-1-1,0 1 14,0-1 0,0 1 1,0-1-1,0 1 10,0-1 1,0 1 0,0-1-1,0 1-16,0-1 0,0 0 1,0 1-1,0-1-23,0 1 0,0-1 0,0 1 1,0-1-17,0 1 0,0-1 1,0 1-1,0-1-21,0 1 1,0-7-1,0 1 1,0 1-11,0 3 0,0 1-325,0 1-24,0-8 0,0 5-122,0-3 1,0-3 0,2 1 492,4-2 0,-4 0 0,3-2 0,5-5 0,0 7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8.461"/>
    </inkml:context>
    <inkml:brush xml:id="br0">
      <inkml:brushProperty name="width" value="0.08571" units="cm"/>
      <inkml:brushProperty name="height" value="0.08571" units="cm"/>
      <inkml:brushProperty name="color" value="#004F8B"/>
    </inkml:brush>
  </inkml:definitions>
  <inkml:trace contextRef="#ctx0" brushRef="#br0">36 123 7694,'-10'-8'-856,"-4"-2"847,9-7 1,-1 5 0,8 3 259,4 1 1,3 2 0,11 6-1,1 0-267,2 0 0,8-6 0,0 0 1,6 2-267,4 2 0,7 1 1,-3-3 281,0-2 0,5-8 0,-5 5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2"/>
    </inkml:context>
    <inkml:brush xml:id="br0">
      <inkml:brushProperty name="width" value="0.08571" units="cm"/>
      <inkml:brushProperty name="height" value="0.08571" units="cm"/>
      <inkml:brushProperty name="color" value="#FFC114"/>
    </inkml:brush>
  </inkml:definitions>
  <inkml:trace contextRef="#ctx0" brushRef="#br0">0 342 7004,'0'-18'-618,"0"6"879,0 1-55,0 7 0,0-6 143,0 4-163,0 4 1,6-3 0,2 9 15,2 1 1,-4 9 0,3-2-56,-1 3 1,4-3 0,-5-1 71,3 3-155,-6 9 0,12-3 0,-7 3 0,3-2 54,0 3 1,-3-3-1,5 6-44,-3-2-37,1-1 0,4-1 0,-3 2 0,-3 0-16,-2 1 0,5-1 1,-3-4-12,0 2 1,3 1 0,-5-7 7,2 1 1,-6-7-1,3-1-34,1-2 88,-6-2-89,6-6 0,-8-8 0,2-4-2,4-3 0,-4-3 1,3 1-1,-1-1-16,2 1 0,-4-3 0,6-1 0,-2-2-17,-1 1 0,1-5 0,-4-2 0,2-4-2,2-2 0,2 0 0,-4 0 1,1 0 21,-1 0 0,4-1 0,-2-3 0,-2-2 16,-2 2 0,3 8 0,1 2 0,-2 0 5,-2 2 0,4-4 0,0 8-213,-2 1 1,0 9-689,1 1 526,-3 8 0,8 4 0,-6 12 386,2 3 0,7 3 0,-3-1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3"/>
    </inkml:context>
    <inkml:brush xml:id="br0">
      <inkml:brushProperty name="width" value="0.08571" units="cm"/>
      <inkml:brushProperty name="height" value="0.08571" units="cm"/>
      <inkml:brushProperty name="color" value="#FFC114"/>
    </inkml:brush>
  </inkml:definitions>
  <inkml:trace contextRef="#ctx0" brushRef="#br0">0 88 7784,'0'-12'-1086,"0"0"1427,0 9 0,0-7 103,0 4-329,0 4 1,2-6 0,4 8-71,6 0 1,3 0 0,3-2-70,-1-3 3,8 3 1,-5-6 0,5 8-57,0 0 16,-5 0 0,5 0 0,-8 0 1,1 0-184,-1 0 1,1-6-760,-1 0 331,1 0 672,-9 6 0,-9 8 0,-9 2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4"/>
    </inkml:context>
    <inkml:brush xml:id="br0">
      <inkml:brushProperty name="width" value="0.08571" units="cm"/>
      <inkml:brushProperty name="height" value="0.08571" units="cm"/>
      <inkml:brushProperty name="color" value="#FFC114"/>
    </inkml:brush>
  </inkml:definitions>
  <inkml:trace contextRef="#ctx0" brushRef="#br0">1 70 7743,'12'0'118,"-1"0"0,5 0-27,5 0 1,-1 0-1,5 0-58,0 0-48,-6 0 0,14-5 1,-5-1-1,-1 2-50,-4 2 0,2-4 0,-1 0 0,-3 2-268,-2 2 0,-3 1 1,-3-3-61,-1-2 1,-6 0 392,5 6 0,-7-8 0,4-1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5"/>
    </inkml:context>
    <inkml:brush xml:id="br0">
      <inkml:brushProperty name="width" value="0.08571" units="cm"/>
      <inkml:brushProperty name="height" value="0.08571" units="cm"/>
      <inkml:brushProperty name="color" value="#FFC114"/>
    </inkml:brush>
  </inkml:definitions>
  <inkml:trace contextRef="#ctx0" brushRef="#br0">1 70 6668,'0'10'-432,"0"-3"611,0-7 618,0 0-570,7 0-66,-5 0-110,14 0 1,-6-2-12,7-3 0,-5 3-14,-1-4 1,-1 2-1,4 0 17,-3-2 1,1 0-31,5 6 1,-5-1-34,0-5-82,-1 4-20,7-6-177,-9 0 108,7 6 0,-12-5-388,7 7 579,-7 0 0,4-8 0,-8-2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6"/>
    </inkml:context>
    <inkml:brush xml:id="br0">
      <inkml:brushProperty name="width" value="0.08571" units="cm"/>
      <inkml:brushProperty name="height" value="0.08571" units="cm"/>
      <inkml:brushProperty name="color" value="#FFC114"/>
    </inkml:brush>
  </inkml:definitions>
  <inkml:trace contextRef="#ctx0" brushRef="#br0">18 18 6190,'0'-10'503,"0"2"-349,0 8 18,-7 0 77,5 0-36,-6 0-37,8 0 8,0 0-105,0 8 0,2 0 0,2 5 0,2-1 1,-1-6 42,-5 5-82,0 1 1,0 0 0,0-1 46,0 3 1,0 1-56,0 3-19,0-1 0,2-5 0,2 0-16,2 1 0,0 3 0,-6 1-14,0 1 1,0-1 10,0 1 0,2-3 1,2-1-6,1-3 1,1-5-63,-6 6 1,0-6-61,0 5-165,0-7-144,0 4-41,0-8 1,0-2-145,0-4 627,0 4 0,8-13 0,-6 5 0,6-7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7"/>
    </inkml:context>
    <inkml:brush xml:id="br0">
      <inkml:brushProperty name="width" value="0.08571" units="cm"/>
      <inkml:brushProperty name="height" value="0.08571" units="cm"/>
      <inkml:brushProperty name="color" value="#FFC114"/>
    </inkml:brush>
  </inkml:definitions>
  <inkml:trace contextRef="#ctx0" brushRef="#br0">18 88 7785,'0'-10'-1633,"-2"2"1428,-4 8 390,4 0-3,-6 0-15,8 0-70,0 0 0,8 0-58,4 0 1,-3-5 0,3-1-84,2 2 64,-7 2 0,9 2 1,-4 0-65,3 0 63,3 0 0,-1-2 1,0-2 6,1-2 0,-1 0 0,1 6 1,-1 0 24,1 0 1,-1-5 0,1-1-15,-1 2 0,-5 2 1,-1 0-26,3-4 0,-4 4 6,1-3 7,-7 3 27,4 2-47,-8 0 18,0 0 3,-8 0-32,6 0 4,-13 0 1,11 0-10,-8 0 1,6 0 2,-5 0 1,5 0 5,-6 0 0,1 5 1,-7 1 1,7 0 0,-1-4 0,-2 4 0,5-4 0,-3 4 0,-2-5 0,1 1 0,-1 2-15,3 2 14,-1 0 1,0-4 0,1 2-22,-3 2 0,-1 1-55,-3-1 1,1-4-184,-1 4 0,7-2 260,-1 2 0,8-4 0,-4 5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8"/>
    </inkml:context>
    <inkml:brush xml:id="br0">
      <inkml:brushProperty name="width" value="0.08571" units="cm"/>
      <inkml:brushProperty name="height" value="0.08571" units="cm"/>
      <inkml:brushProperty name="color" value="#FFC114"/>
    </inkml:brush>
  </inkml:definitions>
  <inkml:trace contextRef="#ctx0" brushRef="#br0">35 18 7507,'-9'0'-505,"-1"-2"461,4-4 252,4 4 120,-6-5-141,8 7 1,0 2 4,0 3 0,0-1-68,0 8 1,0 0-1,0 5-34,0 1 0,0-1 0,0 1 0,0-1 34,0 0 0,0 7 1,0-1 47,0-2-118,0 7 0,0-7 1,0 8-1,0 0 40,0-2 0,0 6 0,0-4 0,0 4-46,0-6 0,0 6 0,0-5 0,0 1 0,0 0 1,0-2 0,0 4-1,0-4-47,0-2 1,0 5-1,0-7 1,0-2-25,0-1 1,0 3 0,0 0-120,0-1 1,0-3-757,0-2 129,0-7 1,8-4-403,4-12 1005,-4-4 0,7-1 1,-3-3 165,3-5 0,3 1 0,-1-7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79"/>
    </inkml:context>
    <inkml:brush xml:id="br0">
      <inkml:brushProperty name="width" value="0.08571" units="cm"/>
      <inkml:brushProperty name="height" value="0.08571" units="cm"/>
      <inkml:brushProperty name="color" value="#FFC114"/>
    </inkml:brush>
  </inkml:definitions>
  <inkml:trace contextRef="#ctx0" brushRef="#br0">0 33 6247,'0'-9'329,"0"1"0,0 10-204,0 4 0,0-3 0,0 9-44,0 2 0,0-5 0,0 3 0,0 2 14,0 1 1,0 3 0,0-1-18,0 1 1,0 5-1,0 0 1,0-2 3,0-1 0,0-3 0,0 1 0,0-1-1,0 1 1,0 5 0,2-2 0,2-3-41,2-5 0,8-1 0,-5 5 0,3-1 10,-1-4 1,-5 1-1,6-5-167,2 2 142,1-6 1,-3 3 0,-1-7-182,3 0 150,-6 0 1,7 0 0,-5-2 0,2-1-24,-1-3 1,-5-8 0,4 2-1,-1-3-3,1-3 0,-6 1 1,4 0-1,-2-1 17,-1 1 0,1-1 1,-6 1-1,0-1 8,0 1 0,0-7 1,0 1-1,0 2 7,0 1 1,0 1-1,-2-2 1,-4-3 24,-5 3 0,1 4 0,-2 3 0,1 2-20,1-1 0,-5 3 1,3 0-171,-4 3 95,-1 1 1,5 4-1,1-2 1,-3-2-154,-1 2 0,-3 4 0,3 6-366,3 6 331,-4-4 0,15 7 1,-5-3 256,4 3 0,2 3 0,8-1 0,1 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80"/>
    </inkml:context>
    <inkml:brush xml:id="br0">
      <inkml:brushProperty name="width" value="0.08571" units="cm"/>
      <inkml:brushProperty name="height" value="0.08571" units="cm"/>
      <inkml:brushProperty name="color" value="#FFC114"/>
    </inkml:brush>
  </inkml:definitions>
  <inkml:trace contextRef="#ctx0" brushRef="#br0">1 53 6543,'0'-12'-134,"0"0"415,0 8 0,0-3-61,0 7 1,2 0-9,3 0 0,-1 0-77,8 0 0,-6 7-52,5 5 0,-5 4 1,4 1-52,-2 1 1,-1-1-1,-3 0 12,2 1 0,0-1-45,-6 1 41,8-1 0,-6 1-37,3-1 28,-3-7 1,-2 0-14,0-4-105,0-5 1,-2 7 18,-3-8 1,3-2-1,-4-4-2,4-5 1,2 1 0,0-2-5,0-1 1,0-3 0,2-1 18,4-1 0,-2 7 137,7-1-110,1 0 1,-1-3 161,1 3-134,0-3 0,-1 13 51,1-4 4,-8 4 1,11-4 60,-3 0 1,4 1-38,1 5 0,1 7-23,-1 5 1,-7-2-1,-3-1 11,1-1 1,-6 6-35,4-3 1,-4 5-12,-2 1 0,0-5-26,0 0 48,0-8-30,0 3 19,0 1-15,0-6-5,0 6-9,0-8 0,0-2-10,0-4 1,0 2 0,0-7 4,0-3 0,6 4 0,0-1-40,-3-3 0,7-2 1,0-1 23,0 0 1,3 5 0,-5 0 14,2-1 0,1-1 115,7 2-116,-1-3 0,-5 13 0,-1-4 129,3 4-106,-6 2 148,7 0-94,-5 0 1,0 8 0,-2 4-53,-1 3 0,-5 3 1,4-1-127,-4 1 1,0-3-1,2-1 1,2-3-111,-2 3 0,-1-4 0,1 1-283,2 3 0,0-4 0,-4-1-468,4-1 965,-4-2 0,13 2 0,-5 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81"/>
    </inkml:context>
    <inkml:brush xml:id="br0">
      <inkml:brushProperty name="width" value="0.08571" units="cm"/>
      <inkml:brushProperty name="height" value="0.08571" units="cm"/>
      <inkml:brushProperty name="color" value="#FFC114"/>
    </inkml:brush>
  </inkml:definitions>
  <inkml:trace contextRef="#ctx0" brushRef="#br0">1 385 7716,'0'-18'-803,"0"1"463,0-1 0,0 7 421,0-1 73,0 8 0,0-6 0,2 7 110,3-3 1,-1 0-81,8 6 0,-2 2 0,3 4-21,-1 5 1,-6 3-1,5-1 1,1-1 4,-2 2 1,5 7 0,-5 2 0,2-1-50,-1-3 1,1-1 0,3-1 0,-1 2-18,-2 5 1,-3-5 0,5 4-107,-3-3 70,1-3 0,0 1 1,-3-1 4,-1 1-64,6-9 0,-10 7 7,7-4-60,1-5 1,0 7 67,-1-8-25,-7-1 1,6-6 0,-6-5-11,2-6 1,-1 2 0,-5-1-1,0-3 1,0-1-1,0-3 1,0 1 11,0-1 0,0 1 1,0-1-1,0-1-4,0-4 0,2 1 0,2-7-3,2-2 8,0 6 0,-6-8 0,0 2 0,2-6-1,4-4 0,-4 1 0,5 7 0,-1 1-12,0 3 0,6 8 0,-5-2 0,1 3-18,0 3 1,4-1 0,-5 3-95,3 3 64,-6 4 54,11 8-21,-13 0 0,8 0-98,-4 0-41,-4 0 126,6 0-124,-8 0-211,0 0 0,7 0 1,3 0-1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9.265"/>
    </inkml:context>
    <inkml:brush xml:id="br0">
      <inkml:brushProperty name="width" value="0.08571" units="cm"/>
      <inkml:brushProperty name="height" value="0.08571" units="cm"/>
      <inkml:brushProperty name="color" value="#004F8B"/>
    </inkml:brush>
  </inkml:definitions>
  <inkml:trace contextRef="#ctx0" brushRef="#br0">1 812 7694,'9'-10'-297,"7"2"0,-14 7 1,6-3 364,-1-2 0,1-2 1,6 4-102,-3-2 46,1-7 0,0 9 1,-1-6-1,1 0 14,-2 1 1,5-3 0,-5-5 0,2-1 45,-1 1 0,-5-3 0,4-1 0,-1-4 5,1-2 1,-6-2 0,2-8 0,-2-4 36,1-6 1,-3 3-1,4-1 1,-4 0 29,-2 1 1,0 5-1,0-2 1,0 4-74,0 2 0,0 8 0,0 4-51,0 4 0,0 11 14,0 8 0,0 13 0,0 13-20,0 1 0,0 2 1,0 8-1,-2 2 15,-4 1 1,4 1 0,-3-6 0,3 2 26,2 4 1,0-5 0,0 5 0,0-4-13,0-2 1,0-6 0,0 0 0,2 2-26,3 2 0,-1-6 0,6-1 0,0-3-49,-1 0 0,-3 1 0,6-9 0,0-1-28,-3-3 1,7-5 0,-5 4-70,5-2 107,-6-3 1,5-5-12,-3 0 11,-4 0 1,7-5-1,-5-3 8,0-2-12,5-2 1,-11-3-1,6 1 1,-1 3-20,1-3 0,0-1 0,3-3 0,-3 1-6,-2-1 1,5 7 0,-3-1-1,2-2 11,-1-1 1,-7 3-1,4 2 1,-2 1 43,0-1 1,1 4 177,-1-5-52,-4 7 1,6-2 0,-8 12 42,0 5 0,0 5 1,2 1-83,4 1-40,-4-8 1,11 5-1,-7-3-53,-2 3-36,6 3 1,-3-7 0,7 1-4,-2 2 0,-1-1 0,7-1-16,-1-6 0,1-4 0,-1-2 8,1 0 0,-1 0 0,-1-2 0,-3-2 33,-1-2 0,-8-8 1,2 3-1,-3-5 19,3-1 1,-4-1 0,4 1 0,-6-1 19,-6 1 0,-4-6 0,-7-1 29,0 3-47,-1 2 0,-1 7 1,-3 0-215,-1-1 67,0 5 0,7-2 1,3 6-765,1-2 0,8 3 903,-2 8 0,20 5 0,5 8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0:49.582"/>
    </inkml:context>
    <inkml:brush xml:id="br0">
      <inkml:brushProperty name="width" value="0.08571" units="cm"/>
      <inkml:brushProperty name="height" value="0.08571" units="cm"/>
      <inkml:brushProperty name="color" value="#FFC114"/>
    </inkml:brush>
  </inkml:definitions>
  <inkml:trace contextRef="#ctx0" brushRef="#br0">70 70 5926,'-10'0'277,"3"0"-131,7 0-42,0 0 30,-8 0 21,6 0 22,-6 0-56,8 0 39,0 0-82,-8 0 10,6 0-26,-5 0-3,7 0-33,0 0 0,2 6 28,3 0-51,-3 0 0,8-6 10,-4 0-25,-4 0 21,6 0 0,-6 0-5,3 0 1,-3-2-26,4-4 20,-4 4 1,-2-8-5,0 5 1,0 1 13,0-8 0,0 6 4,0-5 0,0 5 98,0-6-89,0 8 0,-2-3-1,-4 7 1,2 0-1,-7 0 0,7 7-10,-2 5 0,2 2 0,0-1 11,-1-1 0,-1-1-3,6 7 0,0-6 0,0-1-15,0 3 1,2-6 0,2-1-4,1 1 0,3-6-8,-2 4 0,-2-4-7,7-2 1,-5 0 10,6 0 1,-6-2 0,5-4 1,-7 4-11,4-13 10,-8 5 0,0-2-19,0 1 1,0-1 0,0-6 1,0 7 15,0-1 1,-6 6 0,-2-3 2,-1 1 1,3 2 40,-6 6 0,6 0 38,-5 0 1,1 2-57,-2 4 1,3-2 19,3 7-23,4 1 0,-6 0 0,8-1 8,0 3 1,0-4 0,0 1-13,0 3-7,0-6 0,2 5 0,2-5 2,2 2 1,2-1-1,-4 5 1,3-4 18,3-3 0,-4-1 1,4-4 7,-3 4 0,7-4-32,-2 4 0,-5-6 0,1-4-9,0-2 0,-6-8 0,5 3-7,1-5 1,-6 5-1,4-1-33,-4-2 1,-2-1 34,0-3 0,0 9 1,0-7 2,0 4 0,0 3 0,-2-1 2,-4 2 1,2-3 29,-7 5 0,-1 0 21,-5 6 0,5 0-23,0 0 0,8 2 0,-3 2 0,1 4 20,0 1 0,0-3 5,6 6-36,-8-1 0,6 1 0,-3 0-6,3 1 10,2-5 0,0 8-2,0-5-6,0 5 0,2-7 0,2-1 7,1 0 1,9 2-9,-2 7 0,-3-7-10,3-4 0,0-4-3,5-2 1,-5 0 0,-3-2-2,-1-4 1,0-2 0,-4-6-2,2 3 1,-1-1 0,-5-5-24,0-1 1,0 7-35,0-1 57,0 0 0,0 1-34,0-1 38,0 0 1,-5 1 0,-3 1-3,-2 2 1,6 1 0,-4 3 33,1-2 1,3 0 0,-8 6 25,-1 0 1,3 0 1,-2 0 0,6 8-23,-5 3 1,7 5 0,-2 1-12,4 1 0,2-1-37,0 1 20,0-1 0,0-5 1,0 0-8,0 1 0,6-3-2,0 1 17,0-7-9,1 12-6,3-14 0,6 4-2,-5-12 0,-1-4 0,-6-7-1,2-1 0,-1 7 1,-5-1 0,0-2 0,0-1 0,-1-1-23,-5 5 1,2-3 6,-8 8 0,1-5-140,-7 5 1,3 2-530,3 10 350,-4-4 0,14 7 338,-3-3 0,10 4 0,5 7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1:56.911"/>
    </inkml:context>
    <inkml:brush xml:id="br0">
      <inkml:brushProperty name="width" value="0.08571" units="cm"/>
      <inkml:brushProperty name="height" value="0.08571" units="cm"/>
      <inkml:brushProperty name="color" value="#FFC114"/>
    </inkml:brush>
  </inkml:definitions>
  <inkml:trace contextRef="#ctx0" brushRef="#br0">71 88 7750,'-10'0'-1612,"0"0"1940,4 0-72,5 0-187,-15 0 0,14-2 1,-6-2 67,1-2-12,5 0-231,-6 6 172,8 0 447,0 0-408,8 0-121,-6 0 0,11 2 21,-7 4 27,0-4-6,2 6-20,-7-8 6,7 0 1,-6-2-41,4-4 3,-4 4 2,6-6 0,-6 3 25,3-1 0,-3-2 39,4 2-30,-4 4 0,-2-7-8,0 3 0,0 4 66,0-6-62,0 8 1,-2 2 54,-4 4 24,4-4 53,-5 13-107,7-5 1,0 2-27,0-1 0,0-5 31,0 6-35,0-8 6,7 3-7,-5-7 0,8 0-22,-4 0 19,-4 0 1,6-2-5,-8-3 1,0 1 3,0-8 0,0 6 2,0-5 0,0 7 0,0-6 0,-2 6 40,-4-2 0,2 1-15,-8 5 1,7 0 87,-7 0-98,8 0 0,-6 0 16,4 0-21,5 0 0,-9 5 1,4 1 1,2 8-7,-8-3 0,9-1 1,-3 2-1,4 1 0,2-3 26,0 2 1,2-6-22,4 5 1,1-5 0,7 4 19,-2-3 0,-1-1-7,7-6 0,-1 0-51,1 0 28,-1-7 1,-5 5 0,-1-6-18,3 0 0,-4 0-62,1-3 55,1-5 1,-2 12-27,-5-7 1,-3-1-6,-2-6 1,-2 1 41,-3 0 0,1 7 0,-6 2 16,2 0 1,-5 6 0,1-3 13,-3 3 1,3 2-1,0 0 40,-1 0 0,3 0-50,-2 0 1,8 0 0,-9 7 0,5 3 18,-2 0 0,7 5 0,-5-3 2,0 3 0,6-3 0,-4 0-9,4 1 1,2-3 0,0 2 18,0 1 0,2-5 0,2 0 19,2 0 0,8-6-20,-3 3 0,-1-3-26,2-2 0,-1 0-65,7 0 56,-9 0 1,1-6 0,-6-1-32,2-3 1,0 4-48,-6-5 60,0 7 1,5-12-63,1 4 0,0-3 15,-6-3 1,-2 7 58,-4-1 1,2 8 31,-7-2 0,5 5 11,-6 1 1,6 0-6,-5 0 1,5 0-32,-6 0 0,8 1-18,-1 5 20,3-4 0,2 8 40,0-4-40,0-4 24,0 13 1,0-5 0,0 2 108,0-1-102,7-7 1,-3 4-39,8-8 0,-6 0 2,5 0-27,-7 0 0,6 0 0,-6-2-35,2-4 1,0 2 53,-6-7 1,-2 7 19,-4-2 75,4 4 0,-14 2-9,5 0 1,3 2 37,2 4 0,2-4-31,-2 3 0,4-1-11,-3 2-276,3-4 0,2 8-808,0-4 1010,0-4 0,7 13 0,3-5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1:59.292"/>
    </inkml:context>
    <inkml:brush xml:id="br0">
      <inkml:brushProperty name="width" value="0.08571" units="cm"/>
      <inkml:brushProperty name="height" value="0.08571" units="cm"/>
      <inkml:brushProperty name="color" value="#FFC114"/>
    </inkml:brush>
  </inkml:definitions>
  <inkml:trace contextRef="#ctx0" brushRef="#br0">36 53 5973,'9'-8'566,"-1"6"-458,-8-6 1,2 8-8,4 0-101,-4 0 66,6 0-10,-8 0 17,0 8 3,0-6 1,0 14-1,0-5 0,0-1 45,0 2-58,0-8 0,2 9 2,3-7 0,-1 0-70,8-6 0,-6 0 0,5 0-17,3 0 1,-4 0-166,1 0 184,-7-8 0,6 4-29,-4-7 0,-4 5 33,3-6-9,-3 8 1,4-11 38,0 3 87,0 4-67,-6-7 0,-2 13 24,-4-4 30,4 4-77,-13 2 0,11 0 0,-6 2-3,2 4 1,2-2-4,6 7 0,0-5-35,0 6 42,0-8 1,0 5 34,0-3 1,2-4 102,4 4-69,4 4 1,7-8-66,1 3 1,-6-3-112,-1-2-15,-7-7 98,12-3 0,-15-2-52,5 1-56,-4-1 98,-2-6 0,-6 7 0,-1 1 2,-3 2 1,4 3 0,-5 5 4,-3 0 0,4 0 0,-1 0 2,-3 0 1,4 0-1,-1 0 0,-3 0 1,4 0 0,-1 1-4,-3 5 0,6-2 65,3 8 0,-3-1-37,2 7 1,0-6 31,6-1-44,0-7 0,2 4 71,4-8-64,-4 0 1,13 6 40,-3 0-59,-4-1 1,1-5-3,-3 0 1,2-2-35,4-3 0,1 1-104,-7-8 1,0 6 38,-6-5 1,0 5 68,0-6 0,0 6 29,0-5 1,-2 7 0,-2-4 53,-2 0 0,-1 6 99,1-4-141,-4 5 1,-2 1-16,1 0 4,7 0 1,-10 1-1,6 3-1,-1 2 0,5 2 0,-2-2 11,4 5 1,2-1 0,0 2 65,0 1 1,0-3-14,0 2 1,2-8 0,2 3 1,2 1 1,2-6-1,-3 4-19,7-4 1,-2-2-123,1 0 83,-7 0 0,6 0 1,-6-2-26,2-4 0,-1 2 0,-3-6-217,4 3 198,-4-7 1,6 10-24,-8-7 0,0-1 33,0-6 0,-2 9 48,-4 3 0,4 2 0,-6 0 28,1-2 0,3 1-17,-8 5 0,8 1-35,-2 5 0,-1-2 44,1 8-37,0-8 0,6 5 82,0-3-77,0-4 0,0 8 11,0-4 0,2-4 10,4 3 1,-2-3-28,7-2 1,-5 0-30,6 0 0,-6-5-68,5-1 13,-7-8 0,2 6 67,-12-3 1,-4 3 20,-7 8-24,7 0 1,-5 0 91,3 0-82,4 0 1,-7 0 22,3 0 1,-3 0-65,-3 0 1,9 8-53,3 3 0,4-1 54,2 2 0,2-8 0,2 3-76,1 1 0,9-6 0,-2 6-776,3 0 894,-5-6 0,13 13 0,-3-5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10.138"/>
    </inkml:context>
    <inkml:brush xml:id="br0">
      <inkml:brushProperty name="width" value="0.08571" units="cm"/>
      <inkml:brushProperty name="height" value="0.08571" units="cm"/>
      <inkml:brushProperty name="color" value="#FFC114"/>
    </inkml:brush>
  </inkml:definitions>
  <inkml:trace contextRef="#ctx0" brushRef="#br0">18 71 6257,'0'10'171,"0"-3"-60,0-7-44,0 0 74,0 8 63,0-6-64,0 6 86,0-8 824,0 0-997,8 0 0,-4 0 110,7 0-133,-7 0 0,6 0 1,-6-2-6,2-4 0,0 2-34,-6-8 0,0 7-48,0-7 51,0 8 1,0-6-3,0 5 1,0 1 6,0-8 1,0 8 1,-6-6-2,0 5 1,-2 3-4,2-4 3,4 4 0,-7 2 1,3 0 0,4 8 0,-6 1 0,8 3 1,-2-2 0,-4-2 1,4-1-2,-3-1 0,3-4 0,2 14 0,0-5 0,0-1 0,2 2 26,3 1 0,-1-3-9,8 1 0,-6-7 1,4 4 5,-3 0 1,7-6-6,-2 4 1,3-4 7,3-2 1,-1 0-20,0 0-6,-7 0 0,6-2 3,-5-4 1,-3 2-28,-2-8 23,4 8 1,-8-5 0,3 3-10,-3-6 0,-2 3-2,0-3 1,-2 6 9,-3-6 1,-3 7 0,-6-5 5,3 2 0,5 2 14,-6 6 0,0 0 63,-5 0-56,7 0 1,-3 2 1,7 4 0,0-2 20,6 8-44,0-8 0,0 11 7,0-3 0,0-3 17,0 3 0,0-6 13,0 5 1,2-7-10,4 2 1,-2-4-14,7-2 0,-5 0-31,6 0 6,-8 0 1,9-2-45,-7-4 52,0 4 1,-6-7-43,0 3 14,0-4 1,0-1-7,0-1 1,0 6 32,0-6 1,-2 7 15,-4-7-8,-4 8 0,-1-4-4,-1 8 1,6 0-5,-5 0 0,7 2 3,-2 4 1,4-2 0,2 8 13,0 1 1,0-3 11,0 2 0,0-7 51,0 7-44,0-8-30,0 4 1,2-8-32,4 0-20,-4 0 0,6-2-7,-8-4 0,0 2 50,0-8-26,0 9-21,0-5 42,0 0 6,0 6 54,0-6 7,0 8-40,0 0-6,0 8-16,0-6 0,0 6 1,1-8 1,5 0-8,-4 0 0,8 0-57,-4 0 20,-4 0 0,5-2-6,-7-4 46,0 4 0,0-8 12,0 5 0,-1 3 74,-5-4-46,4 4-31,-14 2 1,12 0-4,-7 0 1,7 2-4,-2 4 0,2-3 10,-2 9 1,4-8 1,-5 6 58,7-4-40,0-5-30,0 7-100,0-8-189,0 0 1,7-8 0,3-1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0.688"/>
    </inkml:context>
    <inkml:brush xml:id="br0">
      <inkml:brushProperty name="width" value="0.08571" units="cm"/>
      <inkml:brushProperty name="height" value="0.08571" units="cm"/>
      <inkml:brushProperty name="color" value="#004F8B"/>
    </inkml:brush>
  </inkml:definitions>
  <inkml:trace contextRef="#ctx0" brushRef="#br0">0 35 6182,'0'-10'475,"0"3"-204,0 7 220,0 0-178,0-8 27,0 6-169,0-6 0,0 10-68,0 4 0,0 4 1,0 9-24,0 4 1,0-3 0,0 5 0,2 0-30,4 4 1,-4 2 0,4 0 0,-4-2-34,-2 2 1,5 2 0,1 2-56,-2 0 23,-2-7 1,0 3 0,2-8 0,2-2-159,-2-1 1,-3-3-1,-1 1-466,0-1 1,2 0-509,4 1 1146,-4-8 0,6-3 0,-8-7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1.406"/>
    </inkml:context>
    <inkml:brush xml:id="br0">
      <inkml:brushProperty name="width" value="0.08571" units="cm"/>
      <inkml:brushProperty name="height" value="0.08571" units="cm"/>
      <inkml:brushProperty name="color" value="#004F8B"/>
    </inkml:brush>
  </inkml:definitions>
  <inkml:trace contextRef="#ctx0" brushRef="#br0">88 158 7321,'-12'-12'-569,"1"0"0,7 6 724,-2-5 26,4 7 0,2-6 24,0 4 65,0 4-92,0-5-39,0 7-80,0-8 1,2 4-1,4-6-53,5 3 0,5-5 0,1 6-7,1 2 0,-7-4 0,1 3-2,2 1 0,1-4 0,3 2 22,-1 2 0,1 2 31,-1 2-47,-7 0 22,-3 0-60,-7 0 11,0 0 1,-7 2 0,-5 2-1,-3 2 1,-3 6 0,1-7 0,-1 1 14,1 2 1,-1 0 0,1 5 0,-1-3 5,1-2 1,5 0 0,1-4 0,-1 3 9,2 3 0,-3-4 1,5 5-3,-2 3 1,6-4 0,-2 1-3,5 3 1,1-4 0,1-1 21,5-1 1,4 0-28,7-2 5,1-4 0,-1 5 0,1-7-255,-1 0 125,1 0 0,5 2 1,0 2-459,-1 2 425,-3 0 0,-1-6 160,-1 0 0,0 8 0,1 1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1.937"/>
    </inkml:context>
    <inkml:brush xml:id="br0">
      <inkml:brushProperty name="width" value="0.08571" units="cm"/>
      <inkml:brushProperty name="height" value="0.08571" units="cm"/>
      <inkml:brushProperty name="color" value="#004F8B"/>
    </inkml:brush>
  </inkml:definitions>
  <inkml:trace contextRef="#ctx0" brushRef="#br0">1 105 7600,'0'-17'-103,"0"0"1,0 5-1,0 0 13,0-1 255,0 5 203,0-8-277,0 14 1,2-5 198,4 7-197,-4 0 1,5 7 197,-7 5-248,0 4 0,6-5 0,0 1 1,-2 1-45,-2 3 1,0 1 0,2 1 0,1-1-151,-1 1 0,0-1 1,0 1-1,2-1-47,-2 1 0,-2-1 0,0 1-160,3-1 1,-3 1 0,4-1-303,-4 1 660,-2-1 0,8 0 0,2 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2.220"/>
    </inkml:context>
    <inkml:brush xml:id="br0">
      <inkml:brushProperty name="width" value="0.08571" units="cm"/>
      <inkml:brushProperty name="height" value="0.08571" units="cm"/>
      <inkml:brushProperty name="color" value="#004F8B"/>
    </inkml:brush>
  </inkml:definitions>
  <inkml:trace contextRef="#ctx0" brushRef="#br0">16 122 7738,'-1'-11'363,"-5"-1"-419,4 0 0,-4-3 0,12 3-61,5 6 0,5-1 0,1 1 0,1 2 12,-1 2 0,1-4 0,-1 0 0,1 2-750,-1 2 855,1 2 0,-1-7 0,1-3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3.449"/>
    </inkml:context>
    <inkml:brush xml:id="br0">
      <inkml:brushProperty name="width" value="0.08571" units="cm"/>
      <inkml:brushProperty name="height" value="0.08571" units="cm"/>
      <inkml:brushProperty name="color" value="#004F8B"/>
    </inkml:brush>
  </inkml:definitions>
  <inkml:trace contextRef="#ctx0" brushRef="#br0">18 52 6481,'-6'-11'-27,"0"-1"202,0 8 1,6-5 37,0 3-83,0 4-36,0-6 0,0 10-29,0 4 0,0-2 0,0 7 0,0 3-52,0 1 1,0 9-1,0-1 1,0-2-14,0-1 0,0 3 0,0 2 0,0 1-66,0-1 0,0 0 0,0-4 0,0 3-249,0-3 1,0-2 0,0-1 314,0-1 0,0 9 0,0 1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3.991"/>
    </inkml:context>
    <inkml:brush xml:id="br0">
      <inkml:brushProperty name="width" value="0.08571" units="cm"/>
      <inkml:brushProperty name="height" value="0.08571" units="cm"/>
      <inkml:brushProperty name="color" value="#004F8B"/>
    </inkml:brush>
  </inkml:definitions>
  <inkml:trace contextRef="#ctx0" brushRef="#br0">53 123 7393,'-7'-17'-986,"5"-1"890,-4 1 0,4 5 308,2 0 0,8 7-91,3-7 0,5 8 0,-1-4 72,-3 1 1,4 5-126,-5-4-10,5 4 0,-5 2-94,1 0 0,0 0-24,5 0 27,-7 0 0,-4 2 1,-12 2 20,-6 2 1,2 5 0,-1-3 0,-3 0-3,-1-1 1,-3 7 0,1-2 12,-1 3 0,1-3 0,-1-1-1,1 3 1,5-4-7,1 1 5,7 1 1,-4 0 9,8-1-56,0-7 1,2 10-6,4-8 0,3 5 0,9-5 0,-1-2-64,1-2 1,-1-2 0,1 0 0,-1 0-119,1 0 0,-1 0 236,1 0 0,-1 0 0,1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49.960"/>
    </inkml:context>
    <inkml:brush xml:id="br0">
      <inkml:brushProperty name="width" value="0.08571" units="cm"/>
      <inkml:brushProperty name="height" value="0.08571" units="cm"/>
      <inkml:brushProperty name="color" value="#004F8B"/>
    </inkml:brush>
  </inkml:definitions>
  <inkml:trace contextRef="#ctx0" brushRef="#br0">1 193 7661,'0'-12'147,"0"0"723,0 8-676,0-3 1,0 9 0,0 3-100,0 7 1,2-2 0,2 1 0,1 3-17,-1 1 0,-2 3 0,-2-1 0,2-1-97,4-4 1,-4 3-1,6-3-54,-1 3 1,-5-3 0,6-2 19,0-3 1,-4 5-76,7-6 133,-7 0 0,6-6 0,-6-2-9,2-4 1,5-4 0,-3-7 8,2-1 0,-4 1 0,3-1 36,-1 1 0,0-1 1,-4 1 51,2-1 0,1 9 42,-1 3 0,-2 4 26,8 2 0,-7 2 0,7 4-151,2 5 1,-5 5 0,1 1-8,-2 1 1,3-7-138,-5 1 161,8-8 1,-10 10-30,7-9-10,-7 1 1,12-6 7,-5 0 0,-3-8 0,-2-5 6,-4-8 1,-2 5 0,0-5 0,0-1 9,0 3 0,-8-2 0,-3-1 0,-5-1-7,-1 2 1,-1-5 0,1 3-1,-1 2-426,1 1 1,-1 9-1432,1-1 1851,-1 8 0,24-4 0,6 8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4.429"/>
    </inkml:context>
    <inkml:brush xml:id="br0">
      <inkml:brushProperty name="width" value="0.08571" units="cm"/>
      <inkml:brushProperty name="height" value="0.08571" units="cm"/>
      <inkml:brushProperty name="color" value="#004F8B"/>
    </inkml:brush>
  </inkml:definitions>
  <inkml:trace contextRef="#ctx0" brushRef="#br0">1 51 7677,'0'-17'165,"2"5"-401,3 0 0,-1 8 117,8-1 0,-8 10 78,2 7 77,3 4 0,-7 3 1,4 2-165,-4 3 157,-2-1 0,6-4 1,0 3-160,-3 1 109,-1 0 0,4-5 1,0-1-1,-2 1-234,-2-1 0,4 0 255,0 1 0,-1-1 0,-5 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4.630"/>
    </inkml:context>
    <inkml:brush xml:id="br0">
      <inkml:brushProperty name="width" value="0.08571" units="cm"/>
      <inkml:brushProperty name="height" value="0.08571" units="cm"/>
      <inkml:brushProperty name="color" value="#004F8B"/>
    </inkml:brush>
  </inkml:definitions>
  <inkml:trace contextRef="#ctx0" brushRef="#br0">35 53 7553,'-15'-2'-816,"3"-4"654,4 5 0,10-13 0,4 8 113,6 2 0,5 2 0,4 2 0,5 0 33,1 0 1,-4 0-1,6 0 1,2 0 15,2 0 0,2-7 0,0-3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5.989"/>
    </inkml:context>
    <inkml:brush xml:id="br0">
      <inkml:brushProperty name="width" value="0.08571" units="cm"/>
      <inkml:brushProperty name="height" value="0.08571" units="cm"/>
      <inkml:brushProperty name="color" value="#004F8B"/>
    </inkml:brush>
  </inkml:definitions>
  <inkml:trace contextRef="#ctx0" brushRef="#br0">18 18 6615,'-10'-8'166,"2"6"111,8-5-119,0 7 119,0 0 1,6 2-283,0 3 0,0 5 0,-6 8-49,0-1 0,6 6 0,-1 1 0,-1-3-34,-2-2 1,0 1 0,2 1 0,2 2-105,-2-1 1,-2-3 0,-2-1-1,0-1-55,0 1 1,2-1 246,3 1 0,-3-1 0,6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6.536"/>
    </inkml:context>
    <inkml:brush xml:id="br0">
      <inkml:brushProperty name="width" value="0.08571" units="cm"/>
      <inkml:brushProperty name="height" value="0.08571" units="cm"/>
      <inkml:brushProperty name="color" value="#004F8B"/>
    </inkml:brush>
  </inkml:definitions>
  <inkml:trace contextRef="#ctx0" brushRef="#br0">35 157 7736,'0'-11'-490,"0"-1"412,0 0 1,0 1 64,0-1 0,8 2 0,3-1 21,5 5 0,1-2 0,1 0 14,-1-1 0,1 5 1,-1-4-1,1 2 13,-1 0 1,1 1 0,-1 3-45,1-4 0,-7 4-19,1-4 22,-8 4 0,2 4 1,-12 2 6,-6 2 0,-3 2 1,-3-5 4,1 3 1,-7 6 0,1-4 0,2-1-5,1 1 0,3 0 0,-1-2-4,1 5 0,0-3 1,1 0-2,4 0 7,-3-6 1,13 7-1,-4-3 23,4 6 1,2-3 8,0 3-36,0 0 1,8-1-1,4-1 1,3-2-34,3-4 1,-1 0 0,0 0 0,3 1-95,3-1 0,-3 0 1,3 0-1,-4 2-118,-1-2 245,-1-2 0,8 5 0,3 3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6.968"/>
    </inkml:context>
    <inkml:brush xml:id="br0">
      <inkml:brushProperty name="width" value="0.08571" units="cm"/>
      <inkml:brushProperty name="height" value="0.08571" units="cm"/>
      <inkml:brushProperty name="color" value="#004F8B"/>
    </inkml:brush>
  </inkml:definitions>
  <inkml:trace contextRef="#ctx0" brushRef="#br0">0 97 7741,'0'-17'-442,"0"5"296,0 1 1,0-1 162,0-5 1,2 7-1,2 2 325,2 0-187,0 6 0,-1 2 1,1 12-101,-2 4 0,-2 1 1,-2 0-91,0 1 11,0 7 1,0-5 0,0 3-290,0-4 197,0-1 1,0-1-1,0 1 1,0-1-129,0 1 0,0-1 0,0 1-400,0-1 644,0-7 0,8 5 0,2-5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7.160"/>
    </inkml:context>
    <inkml:brush xml:id="br0">
      <inkml:brushProperty name="width" value="0.08571" units="cm"/>
      <inkml:brushProperty name="height" value="0.08571" units="cm"/>
      <inkml:brushProperty name="color" value="#004F8B"/>
    </inkml:brush>
  </inkml:definitions>
  <inkml:trace contextRef="#ctx0" brushRef="#br0">16 70 7606,'-8'-17'-657,"6"-1"484,-4 1 0,6 7 115,6 4 0,4 4 1,7 2-1,3 0-66,3 0 1,-4 0 0,6 0 123,1 0 0,1 0 0,8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7.913"/>
    </inkml:context>
    <inkml:brush xml:id="br0">
      <inkml:brushProperty name="width" value="0.08571" units="cm"/>
      <inkml:brushProperty name="height" value="0.08571" units="cm"/>
      <inkml:brushProperty name="color" value="#004F8B"/>
    </inkml:brush>
  </inkml:definitions>
  <inkml:trace contextRef="#ctx0" brushRef="#br0">1 52 7681,'0'-17'-1534,"0"-1"1811,0 9 18,0 1-26,0 8-194,0 0 0,6 8 0,0 3 0,-3 5-38,-1 1 1,-2 1-1,0 1 1,0 3-31,0 1 1,0 2 0,0-4 0,0 3-63,0-3 1,0 4 0,0-1-1,0-1-177,0 2 1,0-5 0,0 3-1,0-4 232,0-1 0,0-1 0,0 1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8.419"/>
    </inkml:context>
    <inkml:brush xml:id="br0">
      <inkml:brushProperty name="width" value="0.08571" units="cm"/>
      <inkml:brushProperty name="height" value="0.08571" units="cm"/>
      <inkml:brushProperty name="color" value="#004F8B"/>
    </inkml:brush>
  </inkml:definitions>
  <inkml:trace contextRef="#ctx0" brushRef="#br0">1 140 7700,'0'-17'-183,"0"7"1,0 1 0,0 3 10,0-6 1,0 2 150,0-1 0,6 5 0,1-4 21,3 2 0,2-3 0,5 5 26,1 2 0,-1-4 1,1 2-1,-1 3-12,1 1 1,-7 2-1,1 0-27,1 0 13,3 0 14,-6 0 1,3 2-43,-7 3 35,0-3 0,-14 8-37,-4-4 31,-3-4 0,3 8 0,1-7 1,-3 3 10,-1-2 1,-1 0 0,2 0 0,3 2 8,-3-2 1,4 3 0,-1-1 0,-1 0-2,2 2 0,1-6 0,5 5-4,-2 1 1,-6-4-1,7 8-10,1 1 1,4-3 0,6 0-60,5-3 1,-1 1 0,2-4-1,1 2-82,3-2 1,1 0 0,3 0-1,1 1-378,2-1 513,0-2 0,-5 6 0,-1 2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8.877"/>
    </inkml:context>
    <inkml:brush xml:id="br0">
      <inkml:brushProperty name="width" value="0.08571" units="cm"/>
      <inkml:brushProperty name="height" value="0.08571" units="cm"/>
      <inkml:brushProperty name="color" value="#004F8B"/>
    </inkml:brush>
  </inkml:definitions>
  <inkml:trace contextRef="#ctx0" brushRef="#br0">0 26 7610,'2'-10'-194,"2"3"51,2-1 1,0 8 239,-6 0 0,2 8 0,2 9-63,1 1 1,1-1-1,-6 0 1,2 1-72,4-1 0,-4 1 1,4-1-84,-4 1 0,4-1-256,-1 1 247,1-1 1,-6-5 0,0-1-107,0 3 0,0-4 235,0 1 0,8-7 0,2 4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49.105"/>
    </inkml:context>
    <inkml:brush xml:id="br0">
      <inkml:brushProperty name="width" value="0.08571" units="cm"/>
      <inkml:brushProperty name="height" value="0.08571" units="cm"/>
      <inkml:brushProperty name="color" value="#004F8B"/>
    </inkml:brush>
  </inkml:definitions>
  <inkml:trace contextRef="#ctx0" brushRef="#br0">67 53 7600,'-18'-5'0,"3"-3"-360,3-2 0,3 6 470,3-2 0,4 2 1,-2 1-128,8-3 0,6 0 1,7 6-1,0 0-12,1 0 1,5 0 0,2 0 0,3 0-134,3 0 1,-4 0 161,2 0 0,0 0 0,6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1.165"/>
    </inkml:context>
    <inkml:brush xml:id="br0">
      <inkml:brushProperty name="width" value="0.08571" units="cm"/>
      <inkml:brushProperty name="height" value="0.08571" units="cm"/>
      <inkml:brushProperty name="color" value="#004F8B"/>
    </inkml:brush>
  </inkml:definitions>
  <inkml:trace contextRef="#ctx0" brushRef="#br0">36 88 7677,'0'-18'-1284,"0"9"1339,-8-7 62,6 6 0,-6-1 329,8-1 131,0 8-413,0-3 1,0 14-1,0 5 1,0 3 79,0 3 0,-5 7 0,-1 2 0,2 2-31,2 1 0,2-1 0,0 6 1,0-1-37,0 1 1,0 0 0,0-2 0,0-2-30,0-2 0,0-5 0,0 3 1,0 0-57,0 0 1,0-5 0,0 1 0,0-4-46,0-1 0,6-7-144,0 1 67,-1-8-29,-5 11-129,0-13-10,0 6-43,0-16 81,0-1 1,0-9 32,0 1 0,2 7 1,2 2-1,4 2-9,2 1 1,-4-3 0,5 4-1,3-4 16,1-1 0,3 5 0,-1-2 110,1 4 10,-1-6 0,3 6 1,1-4-1,4 4 22,2 2 0,-5 0 0,1 0 1,-4 2 162,-1 4 0,-1-2 1,-1 8 116,-5 1 0,-3 3 0,-10 1-244,-4 1 1,-9-3-1,-10-1 1,-2-4-101,-5-3 0,5 5 0,-2-6 0,0 0-383,2 1 1,-4-5 0,8 4 0,1-4-2110,3-2 2534,1 0 0,9 0 0,1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50.080"/>
    </inkml:context>
    <inkml:brush xml:id="br0">
      <inkml:brushProperty name="width" value="0.08571" units="cm"/>
      <inkml:brushProperty name="height" value="0.08571" units="cm"/>
      <inkml:brushProperty name="color" value="#004F8B"/>
    </inkml:brush>
  </inkml:definitions>
  <inkml:trace contextRef="#ctx0" brushRef="#br0">1 51 7742,'0'-11'-259,"0"-1"83,0 8 85,0-11 241,0 13 0,0-4-36,0 12 1,6 3-1,-1 11-91,-1 3 1,-2-4 0,-2 5 0,0-3-59,0 2 1,0-3-1,0 5-352,0 0 289,0-5 0,0 5 0,-2-6 1,-2 3-86,-1 1 0,-1 0 0,6-5-297,0-1 480,0 1 0,0-1 0,0 1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50.629"/>
    </inkml:context>
    <inkml:brush xml:id="br0">
      <inkml:brushProperty name="width" value="0.08571" units="cm"/>
      <inkml:brushProperty name="height" value="0.08571" units="cm"/>
      <inkml:brushProperty name="color" value="#004F8B"/>
    </inkml:brush>
  </inkml:definitions>
  <inkml:trace contextRef="#ctx0" brushRef="#br0">53 123 7345,'0'-18'0,"-2"3"-451,-3 3 1,3 3 647,-4 3-127,4-4 0,2-2 1,2 3-56,4 1 1,3 2-1,9 6 24,-1 0 0,1-6 0,-1 0-4,1 3 0,-1 1 0,1 2-74,-1 0 53,0 0 1,-5 0 0,0 0 47,1 0-50,-5 0 0,-2 5-9,-12 1 0,-4 2 0,-7-4 28,-1 2 0,1 0 0,0-6 25,-1 0 0,1 1 0,-1 3-23,1 2 0,-1 0 0,3-4 1,3 4 1,-3-4-59,3 4 38,4 3 1,-2-7-1,7 6-57,-3 0 42,0-6 0,6 7 0,0-3-3,0 6 0,8-2 0,3-1-66,5-1 1,1 4-1,1-5 1,-1 1-79,1 0 0,5 0 0,0-4 0,-1 3-210,-3 3 0,-2-6 358,1 2 0,-1 3 0,1 1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51.020"/>
    </inkml:context>
    <inkml:brush xml:id="br0">
      <inkml:brushProperty name="width" value="0.08571" units="cm"/>
      <inkml:brushProperty name="height" value="0.08571" units="cm"/>
      <inkml:brushProperty name="color" value="#004F8B"/>
    </inkml:brush>
  </inkml:definitions>
  <inkml:trace contextRef="#ctx0" brushRef="#br0">1 121 7351,'0'-23'0,"0"-1"-259,0 3 1,2 4-1,2 3 258,2 2 0,1 8 80,-1-1 1,2 5 0,4 5 0,-5 7 10,1 4 1,-6 1 0,4 1 161,-4-1-230,-2 1 0,0-1 0,0 2-135,0 5 124,0-5 0,0 6 0,0-5-194,0 3 1,0 2 0,0 4 19,0-5 1,0-5-1,0-2-332,0 1 495,0-8 0,7 5 0,3-5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2:51.260"/>
    </inkml:context>
    <inkml:brush xml:id="br0">
      <inkml:brushProperty name="width" value="0.08571" units="cm"/>
      <inkml:brushProperty name="height" value="0.08571" units="cm"/>
      <inkml:brushProperty name="color" value="#004F8B"/>
    </inkml:brush>
  </inkml:definitions>
  <inkml:trace contextRef="#ctx0" brushRef="#br0">45 71 7598,'-11'-18'-233,"-1"1"1,8 5-1,-3 2 144,-1 3 143,6 1 1,2 6-1,11 0 1,5 0-141,1 0 0,7 2 0,1 2 1,0 2-94,0-3 1,1 5-1,-5-2 179,2-2 0,8 6 0,-3-1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49"/>
    </inkml:context>
    <inkml:brush xml:id="br0">
      <inkml:brushProperty name="width" value="0.08571" units="cm"/>
      <inkml:brushProperty name="height" value="0.08571" units="cm"/>
      <inkml:brushProperty name="color" value="#FFC114"/>
    </inkml:brush>
  </inkml:definitions>
  <inkml:trace contextRef="#ctx0" brushRef="#br0">0 35 7209,'0'-9'-565,"0"-1"630,0 4 87,0 4 133,0-6-154,0 8 1,2 0-1,2 2 0,2 4 0,0-2 1,-6 8-1,0 1-6,0 3 1,0 3 0,0 2-1,0 5-35,0 1 1,0 0-1,2 4 1,2-2-48,1 2 0,1-4 0,-6 2 0,0 1-108,0-3 1,2 4 0,2-8-176,2-2 158,0 7 1,-4-9 0,2 4-334,1-3 1,3-11-204,-2-3 0,-2-4 618,7-2 0,-7-8 0,2-3 0,-4-13 0,-2-3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50"/>
    </inkml:context>
    <inkml:brush xml:id="br0">
      <inkml:brushProperty name="width" value="0.08571" units="cm"/>
      <inkml:brushProperty name="height" value="0.08571" units="cm"/>
      <inkml:brushProperty name="color" value="#FFC114"/>
    </inkml:brush>
  </inkml:definitions>
  <inkml:trace contextRef="#ctx0" brushRef="#br0">0 53 6893,'0'-17'-398,"0"5"699,0 1-86,0 7-60,0-4-42,0 8 48,0 0-22,8 0-12,-6 0-66,14 0 1,-13 2 0,9 4 6,2 5 0,-5-1 1,3 2-1,0 1-26,-3 3 1,7-1 0,-5 1 0,5-1-4,1 5 1,-1 1 0,-2-3-1,-3-1-36,3 0 0,1 1 0,3 1 0,-1 3-31,1 1 0,-3 0 0,-1-7 0,-3-3-59,3-1 1,-4-2-1,1 3-142,3-1 94,-6-8 0,1 9-74,-3-7-30,-4 0 0,14-6-13,-5 0 1,-1 0 0,0-2 251,-2-4 0,-3 2 0,-5-7 0,8-1 0,2-5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51"/>
    </inkml:context>
    <inkml:brush xml:id="br0">
      <inkml:brushProperty name="width" value="0.08571" units="cm"/>
      <inkml:brushProperty name="height" value="0.08571" units="cm"/>
      <inkml:brushProperty name="color" value="#FFC114"/>
    </inkml:brush>
  </inkml:definitions>
  <inkml:trace contextRef="#ctx0" brushRef="#br0">18 61 7794,'-8'-10'-1455,"6"-5"1495,-4 3 503,4 4-341,2-7 0,0 15-84,0 0 1,0 9 0,0 13 0,0 3 35,0 2 0,6 2 1,0 6-1,-2 0-66,-2 0 1,0 0 0,2 0 0,2 0-100,-3 0 0,1 0 1,0-1-1,2 1-5,-2 0 0,4-7 1,-2-3-1,-1-2-215,3 0 0,-4 1 1,8-9-224,1-3 1,-3 1-1,2-7 454,1-2 0,3-2 0,1-10 0,1-1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52"/>
    </inkml:context>
    <inkml:brush xml:id="br0">
      <inkml:brushProperty name="width" value="0.08571" units="cm"/>
      <inkml:brushProperty name="height" value="0.08571" units="cm"/>
      <inkml:brushProperty name="color" value="#FFC114"/>
    </inkml:brush>
  </inkml:definitions>
  <inkml:trace contextRef="#ctx0" brushRef="#br0">18 158 6974,'0'-10'-27,"2"-4"92,4 9 1,-2-1 0,8 6-32,1 0 1,3 0-1,1 0 24,1 0 0,-1 0-132,1 0 90,-9 0 1,7-6-50,-5 0 0,3-2 10,-2 2 1,-5-3 36,-7-9 1,-5 7 0,-3 1 43,-2 2 1,-2-3-1,-5 5 16,0 2 0,1 0 0,2 0 0,3-2-10,-3 2 1,5 2 0,-3 4 2,-2 4 0,5-2 1,-1 8 84,2 1-121,2-5 1,0 8-1,1-5 83,1 5-81,2 1 1,2 7 0,0-1-1,0-2 15,0-1 1,0 3 0,2 0 0,2 0-17,1 3 1,9-7 0,-4 4 0,1-3-24,1-3 1,0-1 0,3-3-1,-1-3-88,-3-2 0,1 3 0,6-5-276,-1-2 1,0-2-1,1-2 90,-1 0 1,-5-2 0,-2-4 0,-1-3-424,1-1 688,-6-6 0,12 7 0,-7-9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53"/>
    </inkml:context>
    <inkml:brush xml:id="br0">
      <inkml:brushProperty name="width" value="0.08571" units="cm"/>
      <inkml:brushProperty name="height" value="0.08571" units="cm"/>
      <inkml:brushProperty name="color" value="#FFC114"/>
    </inkml:brush>
  </inkml:definitions>
  <inkml:trace contextRef="#ctx0" brushRef="#br0">0 70 6982,'0'-17'-1039,"0"5"1190,0 0 0,0 6 263,0-5-50,0 7-319,0-4 1,0 10-1,0 4 175,0 6-168,0-5 1,0 9 0,0-4 266,0 3-246,0 2 1,2 3 0,2 1 0,2 4 13,-2 3 1,0-1 0,0 4-1,1-2-18,-1 2 0,0 2 0,0 0 0,2-2-55,-2-2 0,4-2 0,-1 4 0,1-3 2,0-3 0,0-2 0,-4-4-48,1 5 1,7-5-1,-6 4-4,-2-3 0,0-5 0,-1-1-246,3-2 94,8-9 81,-12 5 0,13-8-195,-3 0 0,3-8 59,3-3 1,-1-5 0,-1-1 26,-4-1 0,-3 7 0,-5-1 216,2-2 0,6-1 0,-7-3 0,9 1 0,-4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54"/>
    </inkml:context>
    <inkml:brush xml:id="br0">
      <inkml:brushProperty name="width" value="0.08571" units="cm"/>
      <inkml:brushProperty name="height" value="0.08571" units="cm"/>
      <inkml:brushProperty name="color" value="#FFC114"/>
    </inkml:brush>
  </inkml:definitions>
  <inkml:trace contextRef="#ctx0" brushRef="#br0">31 70 6796,'-17'0'55,"7"-2"0,6-2 0,8-1 22,8 1 1,3 2 0,3 2 0,-1 0-59,1 0 1,5 0-1,2 0 1,0 0 1,1 0 0,5 0 0,-4 0 0,2-2-86,0-4 0,-8 4 0,5-4 0,-3 2-293,0-1 0,0 3 0,-5-4 358,-1 4 0,1-6 0,-1-2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1.889"/>
    </inkml:context>
    <inkml:brush xml:id="br0">
      <inkml:brushProperty name="width" value="0.08571" units="cm"/>
      <inkml:brushProperty name="height" value="0.08571" units="cm"/>
      <inkml:brushProperty name="color" value="#004F8B"/>
    </inkml:brush>
  </inkml:definitions>
  <inkml:trace contextRef="#ctx0" brushRef="#br0">1 534 7186,'0'-17'-781,"6"5"1044,-1 1 1,3 1 189,-2-2-311,-4 5 1,8 5-1,-5-2-84,7-2 1,-2 0 0,1 6 3,3 0 0,2 0-79,1 0 0,-1-2 0,-3-2 21,-1-2 1,-8-7 58,1 1 1,-3 2-1,-2-1 49,0-3 1,-2-1-9,-3-3 0,-5 1 122,-8-1-174,9 9 0,-7 1 1,5 8 34,-5 0 1,-1 2 0,1 4-29,4 5 0,-1-1 1,7 4-1,2 3-12,2 4 1,2 5 0,0-5-1,0 4-18,0 2 0,2-3 0,2 3 0,4-2-34,2-4 0,1 5 0,9-3 0,1-2-42,2-1 1,2-5-1,-3-1 1,3-5-8,2-1 0,-6-2 0,5-6 1,-3 0-30,0 0 1,6 0 0,-5-2 0,-3-2 29,-2-2 1,-7-7-1,0 1 96,1-3-46,-5-3 1,6 1 0,-9-3 0,1-1 14,2-2 1,-6-6 0,4 5 0,-4 1 4,-2-2 0,0 3 0,0-7 1,0-2 4,0-2 0,2-4 0,2-1 0,1-3 17,-1 2 1,-2 2 0,-2 2 0,0 2 114,0 4 1,0 4 109,0 7-39,0 9-137,0 9 1,0 11 0,0 11 0,0 3 19,0 2 1,0 8 0,0 6 0,0-2-87,0-3 1,2-1 0,2 0 0,2 0-61,-2 0 1,-2 0-1,-2-2 1,2-2-132,3-2 1,-3-7 0,6 1 0,-2-4-422,0-1 0,2-3 0,-5-1-1296,3-2 1886,8-9 0,-12 3 0,4-12 0,-4-3 0,-2-9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55"/>
    </inkml:context>
    <inkml:brush xml:id="br0">
      <inkml:brushProperty name="width" value="0.08571" units="cm"/>
      <inkml:brushProperty name="height" value="0.08571" units="cm"/>
      <inkml:brushProperty name="color" value="#FFC114"/>
    </inkml:brush>
  </inkml:definitions>
  <inkml:trace contextRef="#ctx0" brushRef="#br0">0 342 7004,'0'-18'-618,"0"6"879,0 1-55,0 7 0,0-6 143,0 4-163,0 4 1,6-3 0,2 9 15,2 1 1,-4 9 0,3-2-56,-1 3 1,4-3 0,-5-1 71,3 3-155,-6 9 0,12-3 0,-7 3 0,3-2 54,0 3 1,-3-3-1,5 6-44,-3-2-37,1-1 0,4-1 0,-3 2 0,-3 0-16,-2 1 0,5-1 1,-3-4-12,0 2 1,3 1 0,-5-7 7,2 1 1,-6-7-1,3-1-34,1-2 88,-6-2-89,6-6 0,-8-8 0,2-4-2,4-3 0,-4-3 1,3 1-1,-1-1-16,2 1 0,-4-3 0,6-1 0,-2-2-17,-1 1 0,1-5 0,-4-2 0,2-4-2,2-2 0,2 0 0,-4 0 1,1 0 21,-1 0 0,4-1 0,-2-3 0,-2-2 16,-2 2 0,3 8 0,1 2 0,-2 0 5,-2 2 0,4-4 0,0 8-213,-2 1 1,0 9-689,1 1 526,-3 8 0,8 4 0,-6 12 386,2 3 0,7 3 0,-3-1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56"/>
    </inkml:context>
    <inkml:brush xml:id="br0">
      <inkml:brushProperty name="width" value="0.08571" units="cm"/>
      <inkml:brushProperty name="height" value="0.08571" units="cm"/>
      <inkml:brushProperty name="color" value="#FFC114"/>
    </inkml:brush>
  </inkml:definitions>
  <inkml:trace contextRef="#ctx0" brushRef="#br0">0 88 7784,'0'-12'-1086,"0"0"1427,0 9 0,0-7 103,0 4-329,0 4 1,2-6 0,4 8-71,6 0 1,3 0 0,3-2-70,-1-3 3,8 3 1,-5-6 0,5 8-57,0 0 16,-5 0 0,5 0 0,-8 0 1,1 0-184,-1 0 1,1-6-760,-1 0 331,1 0 672,-9 6 0,-9 8 0,-9 2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57"/>
    </inkml:context>
    <inkml:brush xml:id="br0">
      <inkml:brushProperty name="width" value="0.08571" units="cm"/>
      <inkml:brushProperty name="height" value="0.08571" units="cm"/>
      <inkml:brushProperty name="color" value="#FFC114"/>
    </inkml:brush>
  </inkml:definitions>
  <inkml:trace contextRef="#ctx0" brushRef="#br0">1 70 7743,'12'0'118,"-1"0"0,5 0-27,5 0 1,-1 0-1,5 0-58,0 0-48,-6 0 0,14-5 1,-5-1-1,-1 2-50,-4 2 0,2-4 0,-1 0 0,-3 2-268,-2 2 0,-3 1 1,-3-3-61,-1-2 1,-6 0 392,5 6 0,-7-8 0,4-1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02.415"/>
    </inkml:context>
    <inkml:brush xml:id="br0">
      <inkml:brushProperty name="width" value="0.08571" units="cm"/>
      <inkml:brushProperty name="height" value="0.08571" units="cm"/>
      <inkml:brushProperty name="color" value="#FFC114"/>
    </inkml:brush>
  </inkml:definitions>
  <inkml:trace contextRef="#ctx0" brushRef="#br0">17 71 6220,'-9'0'1123,"1"0"-984,8 0 0,2 0-56,4 0 0,-2 0 0,7 0-17,3 0 1,1 0-1,3 0-19,-1 0 0,1 0 1,-1-2-1,1-2 14,-1-2 1,-5 0-1,-1 6-11,3 0-28,2 0 0,1 0 0,1 0 0,-3-2 1,-3-4 1,3 4 0,-3-3-1,3 3 13,3 2 0,-7 0 78,1 0-71,0 0 1,5 0 6,1 0 1,-7 0-17,1 0 0,-2-2 122,1-4-78,-3 4-70,-8-6 0,-2 8 1,-4 0-419,-5 0 1,1 0 409,-2 0 0,1-8 0,-7-1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03.270"/>
    </inkml:context>
    <inkml:brush xml:id="br0">
      <inkml:brushProperty name="width" value="0.08571" units="cm"/>
      <inkml:brushProperty name="height" value="0.08571" units="cm"/>
      <inkml:brushProperty name="color" value="#FFC114"/>
    </inkml:brush>
  </inkml:definitions>
  <inkml:trace contextRef="#ctx0" brushRef="#br0">53 70 6951,'-10'-8'-988,"2"6"1124,8-5 0,-2 7 4,-3 0 1,1-2 293,-8-4-18,8 4-224,-4-6 0,10 8-109,4 0 1,4 0-1,7 0 1,1 0 3,-1 0 1,8 0 0,3 0 0,1-2 2,0-4 1,0 5 0,4-5-1,-2 4-34,-2 2 0,-2-6 0,4 0 0,-4 2 2,-1 2 0,-3 2 0,-6 0-13,1 0 0,-3 2 0,-1 2 24,-2 2 0,-8 8 1,1-3-1,-3 5 32,-2 1 1,0 1 0,0 1 0,0 2-4,0 3 0,-5 7 0,-3-4 0,0 2 0,0 0 0,0-2 0,5 4 1,-5-2-44,-2 2 0,6-3 0,-2-1 0,4 0-51,2 0 0,-1-4 0,-3 5 0,-2-3 2,2-4 1,2 0 0,2 1-71,0 1 23,0 0 0,0-5 0,0-1-167,0 1 86,0-1 0,0-5 1,0 0-1,2-1-397,4-1 1,-4 0-822,4-5 633,-5 5 1,1 0 706,4-4 0,4-12 0,0 4 0,-3-6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03.732"/>
    </inkml:context>
    <inkml:brush xml:id="br0">
      <inkml:brushProperty name="width" value="0.08571" units="cm"/>
      <inkml:brushProperty name="height" value="0.08571" units="cm"/>
      <inkml:brushProperty name="color" value="#FFC114"/>
    </inkml:brush>
  </inkml:definitions>
  <inkml:trace contextRef="#ctx0" brushRef="#br0">18 70 7775,'-10'0'-679,"2"-2"701,8-4 107,0 5-58,0-7 0,2 8 92,4 0-118,4 0 1,1 0-1,1 0 1,2 0 8,1 0 1,-3 0-1,-1 0 1,3 0-31,2 0 0,1-2 1,0-2-1,1-2-123,-1 2 1,1 2 0,-1 0-188,1-3 0,-7 3 0,1-4 286,2 4 0,1-6 0,3-2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04.447"/>
    </inkml:context>
    <inkml:brush xml:id="br0">
      <inkml:brushProperty name="width" value="0.08571" units="cm"/>
      <inkml:brushProperty name="height" value="0.08571" units="cm"/>
      <inkml:brushProperty name="color" value="#FFC114"/>
    </inkml:brush>
  </inkml:definitions>
  <inkml:trace contextRef="#ctx0" brushRef="#br0">1 210 6235,'0'-10'-181,"0"0"534,0 5-35,0 3-78,0-6 232,8 8-265,-7 0 0,7 2 0,-8 4-62,0 5 0,0-1 1,0 2-1,0 1 13,0 3 0,-6 7 0,1 0 0,1-1-54,2-3 1,2 4 0,0 1 0,0-1-56,0 2 1,0-5-1,0 5 1,0-2 11,0 0 1,0 1 0,2-7-115,4 1 7,3-1 0,3-1 0,0-3 0,1-3 5,3-2 1,-5-3 0,1-5 0,1 0 5,3 0 0,1-2 1,1-3-1,-1-7-17,1-4 0,-1-1 0,1 0 1,-3-3-11,-3-3 0,3 1 0,-5-7 0,2 0 30,-1 2 0,-7-6 0,4 6 0,-2-2 37,0 0 1,-2 0 0,-8-6 0,-4 0 8,-2 0 1,-7 6-1,-6 2 1,-1-1-15,-1 1 1,0 8-1,-6-1 1,4 9-37,1 3 0,-3 2 0,6 6 1,2 0-217,1 0 0,11 2 1,3 4-1,4 8-71,2 7 0,2-2 0,4 5 0,7-3 323,8 2 0,7-3 0,7 5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05.574"/>
    </inkml:context>
    <inkml:brush xml:id="br0">
      <inkml:brushProperty name="width" value="0.08571" units="cm"/>
      <inkml:brushProperty name="height" value="0.08571" units="cm"/>
      <inkml:brushProperty name="color" value="#FFC114"/>
    </inkml:brush>
  </inkml:definitions>
  <inkml:trace contextRef="#ctx0" brushRef="#br0">0 1 7161,'10'0'589,"-2"0"-406,-8 0-76,0 8 0,0 1 13,0 9-63,7-1 0,-5-5 1,4-1-1,-4 3 27,-2 2 0,0-5 0,0 1 0,0 1-5,0 3 1,0-4 0,0-1-93,0 3 0,0 1-276,0 3 138,0-9 43,0-1-17,0-8 48,0-8 1,0 5-130,0-9 181,0 0 1,0-5-1,0-1-16,0 1 1,6-1-1,2 1 43,1 0 0,-3 5 0,6 2 68,1 2 0,-3-3 18,2 5 1,-1-6 6,7 6 0,-6 1 1,-3 7 52,-1 3 0,0-1 1,-4 8-101,2 2 1,1-5 0,-3 3-73,2 1 70,0-5 0,-6 8-57,0-5 47,0-3 1,2 6-106,4-8 74,-5 7 0,7-9-23,-8 8-27,0-8 31,0 3 0,0-9-35,0-3 0,2 1 1,4-8 1,-2 0 0,8-5 33,1-1 1,-3 7-1,0-1 1,-1 1 11,1 1 0,2-4 0,5 6-2,1-1 1,-7 5 0,1-2 203,1 4-162,-5 2 1,8 0 10,-5 0 1,-1 2-1,0 4-32,-3 6 1,-1-3 0,-6 3 0,2 1-116,4 3 0,-4-4 1,4-1-343,-4 3 0,-2 1-333,0 3 0,0-7 773,0 1 0,0-8 0,8 12 0,1-7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06.221"/>
    </inkml:context>
    <inkml:brush xml:id="br0">
      <inkml:brushProperty name="width" value="0.08571" units="cm"/>
      <inkml:brushProperty name="height" value="0.08571" units="cm"/>
      <inkml:brushProperty name="color" value="#FFC114"/>
    </inkml:brush>
  </inkml:definitions>
  <inkml:trace contextRef="#ctx0" brushRef="#br0">0 245 7772,'0'-18'-1141,"2"3"942,4 3 0,-4 2 637,4 4 161,3 4-236,1-5-174,0 14 0,-1-3 0,-5 8 43,2 2 0,6 1 0,-5 3-106,3-1 0,-6 0 0,4 1 0,-2-1-49,-1 1 1,7-1 0,-4 1 0,0-1-24,-1 1 1,1-1 0,-4 1 0,4-3-15,1-3 0,-3 3 0,4-3 5,-2 4 0,3 1 0,-3-1-30,2-5 12,-6-3 55,4-8-125,-1 0 64,-5 0 0,6-2 1,-8-4-67,0-5 51,0 3 1,6-8 0,0 5 0,-3-5-14,-1-1 0,4-1 1,0-1-1,0-3-19,2-1 0,-6-2 0,5 4 0,-1-5-26,0-1 0,2 4 0,-4-6 0,1 0-59,-1 1 1,4-3-1,-2 8 1,-2 2 2,-2 1 1,4 3-1,-1-1 1,1 3-112,2 3 0,-6 3 0,6 5-513,-1-2 258,-5 0-45,14 6-136,-14 0 655,13 0 0,-11 2 0,8 4 0,0-4 0,5 6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08.053"/>
    </inkml:context>
    <inkml:brush xml:id="br0">
      <inkml:brushProperty name="width" value="0.08571" units="cm"/>
      <inkml:brushProperty name="height" value="0.08571" units="cm"/>
      <inkml:brushProperty name="color" value="#FFC114"/>
    </inkml:brush>
  </inkml:definitions>
  <inkml:trace contextRef="#ctx0" brushRef="#br0">0 35 7209,'0'-9'-565,"0"-1"630,0 4 87,0 4 133,0-6-154,0 8 1,2 0-1,2 2 0,2 4 0,0-2 1,-6 8-1,0 1-6,0 3 1,0 3 0,0 2-1,0 5-35,0 1 1,0 0-1,2 4 1,2-2-48,1 2 0,1-4 0,-6 2 0,0 1-108,0-3 1,2 4 0,2-8-176,2-2 158,0 7 1,-4-9 0,2 4-334,1-3 1,3-11-204,-2-3 0,-2-4 618,7-2 0,-7-8 0,2-3 0,-4-13 0,-2-3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2.084"/>
    </inkml:context>
    <inkml:brush xml:id="br0">
      <inkml:brushProperty name="width" value="0.08571" units="cm"/>
      <inkml:brushProperty name="height" value="0.08571" units="cm"/>
      <inkml:brushProperty name="color" value="#004F8B"/>
    </inkml:brush>
  </inkml:definitions>
  <inkml:trace contextRef="#ctx0" brushRef="#br0">51 70 7677,'-8'-11'237,"-3"-1"56,-5 0 1,6 1-275,5-1 0,10 8 0,9-2 0,7 4-179,9 2 0,3 0 0,1 0-785,1 0 556,0 0 389,0 8 0,8-6 0,2 6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08.624"/>
    </inkml:context>
    <inkml:brush xml:id="br0">
      <inkml:brushProperty name="width" value="0.08571" units="cm"/>
      <inkml:brushProperty name="height" value="0.08571" units="cm"/>
      <inkml:brushProperty name="color" value="#FFC114"/>
    </inkml:brush>
  </inkml:definitions>
  <inkml:trace contextRef="#ctx0" brushRef="#br0">0 53 6893,'0'-17'-398,"0"5"699,0 1-86,0 7-60,0-4-42,0 8 48,0 0-22,8 0-12,-6 0-66,14 0 1,-13 2 0,9 4 6,2 5 0,-5-1 1,3 2-1,0 1-26,-3 3 1,7-1 0,-5 1 0,5-1-4,1 5 1,-1 1 0,-2-3-1,-3-1-36,3 0 0,1 1 0,3 1 0,-1 3-31,1 1 0,-3 0 0,-1-7 0,-3-3-59,3-1 1,-4-2-1,1 3-142,3-1 94,-6-8 0,1 9-74,-3-7-30,-4 0 0,14-6-13,-5 0 1,-1 0 0,0-2 251,-2-4 0,-3 2 0,-5-7 0,8-1 0,2-5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09.066"/>
    </inkml:context>
    <inkml:brush xml:id="br0">
      <inkml:brushProperty name="width" value="0.08571" units="cm"/>
      <inkml:brushProperty name="height" value="0.08571" units="cm"/>
      <inkml:brushProperty name="color" value="#FFC114"/>
    </inkml:brush>
  </inkml:definitions>
  <inkml:trace contextRef="#ctx0" brushRef="#br0">18 61 7794,'-8'-10'-1455,"6"-5"1495,-4 3 503,4 4-341,2-7 0,0 15-84,0 0 1,0 9 0,0 13 0,0 3 35,0 2 0,6 2 1,0 6-1,-2 0-66,-2 0 1,0 0 0,2 0 0,2 0-100,-3 0 0,1 0 1,0-1-1,2 1-5,-2 0 0,4-7 1,-2-3-1,-1-2-215,3 0 0,-4 1 1,8-9-224,1-3 1,-3 1-1,2-7 454,1-2 0,3-2 0,1-10 0,1-1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09.599"/>
    </inkml:context>
    <inkml:brush xml:id="br0">
      <inkml:brushProperty name="width" value="0.08571" units="cm"/>
      <inkml:brushProperty name="height" value="0.08571" units="cm"/>
      <inkml:brushProperty name="color" value="#FFC114"/>
    </inkml:brush>
  </inkml:definitions>
  <inkml:trace contextRef="#ctx0" brushRef="#br0">19 158 6974,'0'-10'-27,"2"-4"92,4 9 1,-3-1 0,9 6-32,2 0 1,1 0-1,3 0 24,-1 0 0,1 0-132,-1 0 90,-7 0 1,5-6-50,-3 0 0,1-2 10,-1 2 1,-4-3 36,-8-9 1,-6 7 0,-2 1 43,-1 2 1,-3-3-1,-6 5 16,1 2 0,1 0 0,3 0 0,1-2-10,-1 2 1,3 2 0,-2 4 2,-1 4 0,3-2 1,0 8 84,3 1-121,1-5 1,0 8-1,0-5 83,2 5-81,2 1 1,2 7 0,0-1-1,0-2 15,0-1 1,0 3 0,2 0 0,2 0-17,2 3 1,8-7 0,-5 4 0,3-3-24,-1-3 1,1-1 0,4-3-1,-3-3-88,-1-2 0,0 3 0,5-5-276,0-2 1,1-2-1,-1-2 90,1 0 1,-7-2 0,-1-4 0,0-3-424,0-1 688,-7-6 0,13 7 0,-6-9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10.157"/>
    </inkml:context>
    <inkml:brush xml:id="br0">
      <inkml:brushProperty name="width" value="0.08571" units="cm"/>
      <inkml:brushProperty name="height" value="0.08571" units="cm"/>
      <inkml:brushProperty name="color" value="#FFC114"/>
    </inkml:brush>
  </inkml:definitions>
  <inkml:trace contextRef="#ctx0" brushRef="#br0">0 70 6982,'0'-17'-1039,"0"5"1190,0 0 0,0 6 263,0-5-50,0 7-319,0-4 1,0 10-1,0 4 175,0 6-168,0-5 1,0 9 0,0-4 266,0 3-246,0 2 1,2 3 0,2 1 0,2 4 13,-2 3 1,0-1 0,0 4-1,1-2-18,-1 2 0,0 2 0,0 0 0,2-2-55,-2-2 0,4-2 0,-1 4 0,1-3 2,0-3 0,0-2 0,-4-4-48,1 5 1,7-5-1,-6 4-4,-2-3 0,0-5 0,-1-1-246,3-2 94,8-9 81,-12 5 0,13-8-195,-3 0 0,3-8 59,3-3 1,-1-5 0,-1-1 26,-4-1 0,-3 7 0,-5-1 216,2-2 0,6-1 0,-7-3 0,9 1 0,-4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10.477"/>
    </inkml:context>
    <inkml:brush xml:id="br0">
      <inkml:brushProperty name="width" value="0.08571" units="cm"/>
      <inkml:brushProperty name="height" value="0.08571" units="cm"/>
      <inkml:brushProperty name="color" value="#FFC114"/>
    </inkml:brush>
  </inkml:definitions>
  <inkml:trace contextRef="#ctx0" brushRef="#br0">31 70 6796,'-17'0'55,"7"-2"0,6-2 0,8-1 22,8 1 1,3 2 0,3 2 0,-1 0-59,1 0 1,5 0-1,2 0 1,0 0 1,1 0 0,5 0 0,-4 0 0,2-2-86,0-4 0,-8 4 0,5-4 0,-3 2-293,0-1 0,0 3 0,-5-4 358,-1 4 0,1-6 0,-1-2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11.729"/>
    </inkml:context>
    <inkml:brush xml:id="br0">
      <inkml:brushProperty name="width" value="0.08571" units="cm"/>
      <inkml:brushProperty name="height" value="0.08571" units="cm"/>
      <inkml:brushProperty name="color" value="#FFC114"/>
    </inkml:brush>
  </inkml:definitions>
  <inkml:trace contextRef="#ctx0" brushRef="#br0">0 342 7004,'0'-18'-618,"0"6"879,0 1-55,0 7 0,0-6 143,0 4-163,0 4 1,6-3 0,2 9 15,2 1 1,-4 9 0,3-2-56,-1 3 1,4-3 0,-5-1 71,3 3-155,-6 9 0,12-3 0,-7 3 0,3-2 54,0 3 1,-3-3-1,5 6-44,-3-2-37,1-1 0,4-1 0,-3 2 0,-3 0-16,-2 1 0,5-1 1,-3-4-12,0 2 1,3 1 0,-5-7 7,2 1 1,-6-7-1,3-1-34,1-2 88,-6-2-89,6-6 0,-8-8 0,2-4-2,4-3 0,-4-3 1,3 1-1,-1-1-16,2 1 0,-4-3 0,6-1 0,-2-2-17,-1 1 0,1-5 0,-4-2 0,2-4-2,2-2 0,2 0 0,-4 0 1,1 0 21,-1 0 0,4-1 0,-2-3 0,-2-2 16,-2 2 0,3 8 0,1 2 0,-2 0 5,-2 2 0,4-4 0,0 8-213,-2 1 1,0 9-689,1 1 526,-3 8 0,8 4 0,-6 12 386,2 3 0,7 3 0,-3-1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12.259"/>
    </inkml:context>
    <inkml:brush xml:id="br0">
      <inkml:brushProperty name="width" value="0.08571" units="cm"/>
      <inkml:brushProperty name="height" value="0.08571" units="cm"/>
      <inkml:brushProperty name="color" value="#FFC114"/>
    </inkml:brush>
  </inkml:definitions>
  <inkml:trace contextRef="#ctx0" brushRef="#br0">0 88 7784,'0'-12'-1086,"0"0"1427,0 9 0,0-7 103,0 4-329,0 4 1,2-6 0,4 8-71,6 0 1,3 0 0,3-2-70,-1-3 3,8 3 1,-5-6 0,5 8-57,0 0 16,-5 0 0,5 0 0,-8 0 1,1 0-184,-1 0 1,1-6-760,-1 0 331,1 0 672,-9 6 0,-9 8 0,-9 2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5:12.571"/>
    </inkml:context>
    <inkml:brush xml:id="br0">
      <inkml:brushProperty name="width" value="0.08571" units="cm"/>
      <inkml:brushProperty name="height" value="0.08571" units="cm"/>
      <inkml:brushProperty name="color" value="#FFC114"/>
    </inkml:brush>
  </inkml:definitions>
  <inkml:trace contextRef="#ctx0" brushRef="#br0">1 70 7743,'12'0'118,"0"0"0,3 0-27,7 0 1,-3 0-1,6 0-58,0 0-48,-5 0 0,13-5 1,-6-1-1,0 2-50,-4 2 0,3-4 0,-3 0 0,-2 2-268,-1 2 0,-5 1 1,-1-3-61,-3-2 1,-5 0 392,6 6 0,-8-8 0,4-1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13.753"/>
    </inkml:context>
    <inkml:brush xml:id="br0">
      <inkml:brushProperty name="width" value="0.08571" units="cm"/>
      <inkml:brushProperty name="height" value="0.08571" units="cm"/>
      <inkml:brushProperty name="color" value="#FFC114"/>
    </inkml:brush>
  </inkml:definitions>
  <inkml:trace contextRef="#ctx0" brushRef="#br0">36 53 6579,'-10'0'505,"2"0"-406,8 0 15,0 0 125,-7 0-14,5 0 108,-6 0-81,8 0-78,0 0-133,8 0 0,-4 0 0,7 0-18,3 0 1,1-2-1,3-2 1,-1-1-19,1 1 1,-1 2 0,1 2 30,-1 0 0,1 0-110,-1 0 95,1-8 0,-1 6-93,0-4 14,-7 4 1,6 2 1,-12 0 0,5-2-676,-1-3 93,-2 3 639,-6-6 0,-8 8 0,-2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14.820"/>
    </inkml:context>
    <inkml:brush xml:id="br0">
      <inkml:brushProperty name="width" value="0.08571" units="cm"/>
      <inkml:brushProperty name="height" value="0.08571" units="cm"/>
      <inkml:brushProperty name="color" value="#FFC114"/>
    </inkml:brush>
  </inkml:definitions>
  <inkml:trace contextRef="#ctx0" brushRef="#br0">123 333 7703,'0'-10'-611,"0"2"0,0 6 696,0-4 13,0 4 57,0-5-48,0 7 1,0-2 20,0-4 0,0 2 1,-2-6-3,-4 2 0,2-3 0,-6 3 0,1 0-36,-1 1 1,0-7 0,-3 4 0,1-1-45,-2-1 1,5 0 0,-1-5-1,2-1-105,4 1 1,2 0-1,2-1-17,0 1 0,0-1 0,2 3 60,4 3 1,4 2 0,7 6 0,1-1 51,-1 1 1,-5 2 0,0 2 125,1 0-142,3 7 0,1-3 0,1 8 10,-1 2 1,-1 1 0,-5 3-1,-3-1 4,0 1 1,-6 1-1,3 2 1,-3 3 2,-2-3 0,0-2 1,0-1-1,0 1 2,0 4 0,-2-3 0,-1 3 1,-5-3-3,-2-3 0,0 0 0,-3 1 1,3-1-27,2 1 1,-5 1 0,3 3 0,-2-1 12,1-6 0,5 3 0,-4-6-72,3 3 58,1 3 0,0-1 1,0 0-74,2 1 60,2-1 1,-4 1 0,1-1-6,1 1 0,4-3 0,4-1 3,1-2 1,9-9 0,-2 3 2,3-4 1,3-2 0,-1 0-1,1 0-12,-1 0 1,0-6-1,1-1 1,-1-3-22,1-4 0,-3-1 0,-1-3 1,-4 1-11,-3-1 1,5 1 0,-4-1-1,0 1-26,-1 0 0,-1-1 0,-6 1-172,0-1 153,0 1 0,-6-1 1,-1 1-252,-3-1 201,-2 9 1,-5-7-1,-1 6 1,1 1-63,-1 3 1,7 4 0,-1 2-29,-1 0 0,5 2 230,2 4 0,4 3 0,2 9 0,0-1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2.822"/>
    </inkml:context>
    <inkml:brush xml:id="br0">
      <inkml:brushProperty name="width" value="0.08571" units="cm"/>
      <inkml:brushProperty name="height" value="0.08571" units="cm"/>
      <inkml:brushProperty name="color" value="#004F8B"/>
    </inkml:brush>
  </inkml:definitions>
  <inkml:trace contextRef="#ctx0" brushRef="#br0">0 175 7543,'0'-9'474,"0"-7"-209,0 14 1,0 2 0,0 12-158,0 3 0,0 3 1,0-1-1,0 1-13,0-1 0,0 1 1,2-1-1,2 1-128,2-1 1,0-5 0,-6-1 0,2 3-44,4 1 0,-4-3 1,5 0 11,1 1 1,-4-5 30,8-2 0,-7-4-12,7-2 44,-8-8 1,6 4 0,-6-8 0,1-1-9,-1-3 1,6-1-1,0-1 1,-1 1 1,1 5 0,-6 1 26,2-3 0,2 4 84,-3-1 1,-1 7 68,8-2 1,-6 4-1,3 4-72,-1 4 0,0 2 0,-4 5 0,4-3-32,1-2 1,-3 3-1,4-3-63,-2 2 59,5-6 1,-9 9-116,8-7 82,-1 8 1,7-12-1,-1 3 9,1-3 0,-7-4 0,1-1-22,2-3 0,-7-8 1,1 2-36,0-3 1,-6-2 0,4-3 0,-6-1-81,-6-3 1,-2 1-1,-6 4 1,3-3-277,-3-1 1,1-2 0,1 4 0,4-3-239,0 3 1,7 2 0,-3 3 84,8 4 0,5 5 526,9 7 0,-1 0 0,1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15.633"/>
    </inkml:context>
    <inkml:brush xml:id="br0">
      <inkml:brushProperty name="width" value="0.08571" units="cm"/>
      <inkml:brushProperty name="height" value="0.08571" units="cm"/>
      <inkml:brushProperty name="color" value="#FFC114"/>
    </inkml:brush>
  </inkml:definitions>
  <inkml:trace contextRef="#ctx0" brushRef="#br0">53 176 7581,'-11'-6'-572,"-1"0"1,8-2 1061,-2 2-355,-4 4 0,9-7 166,-5 3-63,4 4 1,2-4-4,0 12 0,0 4 5,0 7-178,0 1 1,0-1 0,0 0 161,0 1-158,0-1 0,0 3 0,0 1 121,0 2-139,0 1 0,0-1 1,0 0-1,0 1 0,0 1 1,0-6 0,2 4 0,2-3-71,1-3 0,9 1 0,-4-1 0,1 1-22,1-1 0,0-5 0,5-2 21,1-3 0,-1-1 1,0-6 1,1 0 0,-6 0 0,-1 0 0,3-2-5,1-4 0,-3-3 0,0-9-208,1 1 225,-5-1 0,6 1 0,-9-1-137,-1 1 124,6-8 1,-8 5 0,4-5 0,-2 2-19,1-1 1,-3-7-1,4 2 1,-6-4 46,-6-2 1,2 0-1,-7 2 1,-3 2 57,-1 2 1,-5 6-1,-1-2 1,-2 3-66,1 7 0,-3 3 0,2 1 1,1 5-88,3 4 1,2 2 0,-1 0 0,3 2-325,3 4 0,4 5 1,8 11-6,0 1 0,2 0 0,4-5 416,6-1 0,3 1 0,3-1 0,-1 1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16.828"/>
    </inkml:context>
    <inkml:brush xml:id="br0">
      <inkml:brushProperty name="width" value="0.08571" units="cm"/>
      <inkml:brushProperty name="height" value="0.08571" units="cm"/>
      <inkml:brushProperty name="color" value="#FFC114"/>
    </inkml:brush>
  </inkml:definitions>
  <inkml:trace contextRef="#ctx0" brushRef="#br0">1 36 6464,'0'-10'176,"0"2"-21,0 8 1,2 0-1,2 2 68,1 4 0,1-2-105,-6 7 1,2-1 0,2 4-58,2-3 0,0 1 2,-6 5 5,0 1 0,0-7-77,0 1 53,0 0 0,0-1-8,0 1 1,0-6 25,0 6 1,0-7-16,0 7-46,0-8 1,0 2-44,0-12 0,0 2-52,0-8 0,0 1 0,0-7 54,0 1 1,6 5-1,1 0-7,3-1 1,0-3 0,3 1 91,-1 3-53,0-3 1,-1 13-1,-1-6 1,0 2 150,-1 0 1,3 1-54,5 5 1,1 0-3,-1 0 0,1 0 0,-3 1-4,-3 5 0,2-2 0,-9 8-2,-1 1 1,4-3-20,-2 2 0,0-1-100,-6 7 0,0-7 22,0 1-37,0-8 68,0 12-19,0-15 17,0 7-2,0-8-27,0 0-1,0-8 1,2 5 0,1-9 4,3-2 1,6 5 0,-4-1-1,-1 0 1,1 1 1,6 3-1,-3-4 1,3 0 6,-2 1 0,3 3 0,-3-4 27,3 2-29,3-5 0,-1 9 200,1-8-170,-1 8 0,-5-3 0,0 7 39,1 0 1,-5 2 0,0 1-1,-3 5-21,1 2 1,0-4 0,-6 5-1,0 3-70,0 1 1,0 3 0,0-1-72,0 1 0,0-1 0,0 1-306,0-1 0,0-5 1,2-2-1216,4-3 1619,-4 7 0,13-12 0,-3 4 0,-4 3 0,-1 1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17.636"/>
    </inkml:context>
    <inkml:brush xml:id="br0">
      <inkml:brushProperty name="width" value="0.08571" units="cm"/>
      <inkml:brushProperty name="height" value="0.08571" units="cm"/>
      <inkml:brushProperty name="color" value="#FFC114"/>
    </inkml:brush>
  </inkml:definitions>
  <inkml:trace contextRef="#ctx0" brushRef="#br0">18 384 7726,'-2'-9'-996,"-4"3"373,4 4 489,-5-6 340,7 6-154,0-13 1,0 11 82,0-8 1,0 6 236,0-5 41,0 7-12,0-4 0,0 0 51,0 6-206,0 10-173,7 4 0,-3 11 0,6-9 215,-2-3-213,-2 1 0,1 5 0,3 3 130,0 3-147,5-3 1,-11 5-1,6-8 1,0 3 6,-1 3 1,-3-4-1,4 5 1,0-5-37,-1-2 1,-3 1 0,4-1 0,-1 1-11,1-1 1,-4 1-50,6-1 1,-1-1 46,7-5 0,-7-3-4,1-8 1,-6 0-30,6 0 25,-9 0 0,7-6 0,-6-1-20,2-3 1,5-2-1,-5-5 1,0 1-10,2 5 1,-6-5 0,6 4 0,-3-3-1,1-3 0,0-5 0,-4 0 0,2 0-4,2-3 0,-1-1 1,-5-8-1,0 0-61,0 0 0,2 1 1,2-1-1,2 0-41,-2 0 1,4-4-1,-2 2 1,-1 6-44,3 4 1,-4 4 0,6 5-131,-2 1 236,5-1 0,-9 8 1,6 3-276,-3-1-42,-1 6-80,2-6 284,2 8 1,1 0 0,-1 2 0,0 2-418,-1 2 593,3 0 0,6 1 0,-1 3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45"/>
    </inkml:context>
    <inkml:brush xml:id="br0">
      <inkml:brushProperty name="width" value="0.08571" units="cm"/>
      <inkml:brushProperty name="height" value="0.08571" units="cm"/>
      <inkml:brushProperty name="color" value="#FFC114"/>
    </inkml:brush>
  </inkml:definitions>
  <inkml:trace contextRef="#ctx0" brushRef="#br0">315 3458 6183,'-10'0'387,"3"0"-155,7 0 942,0 0-1066,0-8-61,0 6 1,0-7 5,0 3 0,0 2 16,0-8 0,0 6 104,0-5-99,0-1-39,0-5 1,0 5 32,0 0-26,0 8 1,0-5 74,0 3-111,0-4 10,0-7 0,0 5 1,0 0 12,0-1 1,0 3 14,0-1 1,0-1 0,0-6 0,0 1-15,0 0 0,0-1-27,0 1 1,0-1-3,0 1 0,0-1 11,0 1 0,0-1 0,0 1 11,0-1 1,0 7-2,0-1-8,0 0 0,-6-5 0,0-1 11,2 1 0,2 0 1,2-1 0,0 1 0,0-1 0,-2 1-18,-4-1 0,4 1 0,-3-1-8,3 1 1,2-1 0,0 1 1,0-1 0,0 1 1,0 0 1,0-1-1,0 1-5,0-1 5,0 8 1,0-5 42,0 3-35,-8-3 1,6-3 0,-4 1 26,4-1 1,2 7-1,0-1-16,0-2 1,0-1-1,-2-3-9,-4 1 1,5 0-17,-5-1 1,4 1-1,2-1 1,0 1 6,0-1 1,0 7-1,0-1 1,0-2-1,0-1 0,0 1 0,0-1 6,0-5 1,-6-1 0,0 4-1,2-3 14,2-3 0,2 3 0,0-3 26,0 4-41,0 1 0,0 1 1,-2-1-12,-3 1 1,3-1 1,-6 1 0,8-1 0,0 1-1,0 0 0,0-1 0,-2 1 0,-2-1-5,-2 1 0,0-1 1,6 1-1,0-1 1,0 1 1,-2-1 0,-1 1 0,-3-2 5,2-5 0,2 5 0,2-4 0,-2 1 26,-4-1 0,4 2 0,-4-7-23,4 3-2,2 2 1,0 3-1,0-1 1,-1-4 0,-5-2 0,4 5 0,-4-1-40,4 4 33,2-7 0,0 5 0,0-6 0,0 2-2,0 3 1,-6 1 0,0 0 0,2-3-4,3 3 1,1 0 0,0-1-1,-2-1-5,-4 2 1,4-1 0,-4 1-1,4-2 11,2 1 0,-2 3 0,-2 2 1,-2-3-1,3-3 1,1 3 0,2-3 0,-2 4-9,-4 1 0,4-1 0,-4-2 0,4-3 4,2 3 0,0 2 0,0 1 20,0 1-16,0-1 1,0 1-1,0-1-65,0 1 66,0-1 0,0-5 0,0 0 0,0 1 0,0 3 1,0-4-1,0-1 1,-2 3 3,-4 2 1,4-5 0,-3 1 4,3 2 1,2 1 0,-2 3-1,-2-1 5,-2 1 0,0-1-9,6 1 0,0 0-4,0-1 0,0 1-24,0-1 0,0 6-2,0 1 23,0 7 0,-2-10 15,-4 9-23,5-9-10,-7 12-1,8-13-1,0 13 0,0-8-15,0 4 24,0 4-9,0-6 20,0 8 0,0-2 10,0-3 3,0 3 0,0-6-11,0 8-38,0 0 29,8 0 10,-7 0 0,7 0 1,-6 0 9,4 0-6,-4 0-29,13 0 25,-5 0 0,2 0-45,-1 0 42,-7 0 0,12 0-1,-5 0 0,5 0 1,1 0-5,1 0 0,-6 2 0,-1 2 0,3 2-2,1-3 1,-3-1 0,0-2 0,1 0 2,3 0 1,1 0 0,1 0 2,-1 0 0,1 0 1,-1 0 8,0 0 0,-5 0 1,0 0-5,1 0 0,3 0 1,1 0-8,1 0 0,-1 0 4,1 0 1,-1 0 0,1 0 2,-1 0 0,-5 0 0,-1-2 1,3-3 1,2 3-1,1-4 1,0 4 0,1 2-2,-1 0 1,1 0-1,-1 0 0,1 0 0,-1 0 0,1 0 0,-1 0 0,1 0 0,-1 0 0,-5-2 0,-1-2 0,3-2 0,-6 0 0,7 6 0,-3 0 0,3 0 0,3 0 0,-1 0 0,1 0 0,-7 0 0,1 0 0,2 0 0,-5 0 0,3 0 0,-2-2 0,3-1 7,-1-3 0,-6 0 30,5 6-7,-7 0-26,12 0 0,-12 0 13,7 0-12,-7 0 0,6 0-19,-4 0 17,-4 0 0,5-2 14,-7-4 46,8 4-22,-6-6 6,6 8-48,0 0 3,-6 0 1,7 0-22,-3 0 24,-4 0 1,6-1 11,-8-5 1,2 4 32,4-4-30,-4 4 4,5 2-20,-7 0-369,0 0 1,0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0:59:44.065"/>
    </inkml:context>
    <inkml:brush xml:id="br0">
      <inkml:brushProperty name="width" value="0.08571" units="cm"/>
      <inkml:brushProperty name="height" value="0.08571" units="cm"/>
      <inkml:brushProperty name="color" value="#FFC114"/>
    </inkml:brush>
  </inkml:definitions>
  <inkml:trace contextRef="#ctx0" brushRef="#br0">70 70 5926,'-10'0'277,"3"0"-131,7 0-42,0 0 30,-8 0 21,6 0 22,-6 0-56,8 0 39,0 0-82,-8 0 10,6 0-26,-5 0-3,7 0-33,0 0 0,2 6 28,3 0-51,-3 0 0,8-6 10,-4 0-25,-4 0 21,6 0 0,-6 0-5,3 0 1,-3-2-26,4-4 20,-4 4 1,-2-8-5,0 5 1,0 1 13,0-8 0,0 6 4,0-5 0,0 5 98,0-6-89,0 8 0,-2-3-1,-4 7 1,2 0-1,-7 0 0,7 7-10,-2 5 0,2 2 0,0-1 11,-1-1 0,-1-1-3,6 7 0,0-6 0,0-1-15,0 3 1,2-6 0,2-1-4,1 1 0,3-6-8,-2 4 0,-2-4-7,7-2 1,-5 0 10,6 0 1,-6-2 0,5-4 1,-7 4-11,4-13 10,-8 5 0,0-2-19,0 1 1,0-1 0,0-6 1,0 7 15,0-1 1,-6 6 0,-2-3 2,-1 1 1,3 2 40,-6 6 0,6 0 38,-5 0 1,1 2-57,-2 4 1,3-2 19,3 7-23,4 1 0,-6 0 0,8-1 8,0 3 1,0-4 0,0 1-13,0 3-7,0-6 0,2 5 0,2-5 2,2 2 1,2-1-1,-4 5 1,3-4 18,3-3 0,-4-1 1,4-4 7,-3 4 0,7-4-32,-2 4 0,-5-6 0,1-4-9,0-2 0,-6-8 0,5 3-7,1-5 1,-6 5-1,4-1-33,-4-2 1,-2-1 34,0-3 0,0 9 1,0-7 2,0 4 0,0 3 0,-2-1 2,-4 2 1,2-3 29,-7 5 0,-1 0 21,-5 6 0,5 0-23,0 0 0,8 2 0,-3 2 0,1 4 20,0 1 0,0-3 5,6 6-36,-8-1 0,6 1 0,-3 0-6,3 1 10,2-5 0,0 8-2,0-5-6,0 5 0,2-7 0,2-1 7,1 0 1,9 2-9,-2 7 0,-3-7-10,3-4 0,0-4-3,5-2 1,-5 0 0,-3-2-2,-1-4 1,0-2 0,-4-6-2,2 3 1,-1-1 0,-5-5-24,0-1 1,0 7-35,0-1 57,0 0 0,0 1-34,0-1 38,0 0 1,-5 1 0,-3 1-3,-2 2 1,6 1 0,-4 3 33,1-2 1,3 0 0,-8 6 25,-1 0 1,3 0 1,-2 0 0,6 8-23,-5 3 1,7 5 0,-2 1-12,4 1 0,2-1-37,0 1 20,0-1 0,0-5 1,0 0-8,0 1 0,6-3-2,0 1 17,0-7-9,1 12-6,3-14 0,6 4-2,-5-12 0,-1-4 0,-6-7-1,2-1 0,-1 7 1,-5-1 0,0-2 0,0-1 0,-1-1-23,-5 5 1,2-3 6,-8 8 0,1-5-140,-7 5 1,3 2-530,3 10 350,-4-4 0,14 7 338,-3-3 0,10 4 0,5 7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36.202"/>
    </inkml:context>
    <inkml:brush xml:id="br0">
      <inkml:brushProperty name="width" value="0.08571" units="cm"/>
      <inkml:brushProperty name="height" value="0.08571" units="cm"/>
      <inkml:brushProperty name="color" value="#FFC114"/>
    </inkml:brush>
  </inkml:definitions>
  <inkml:trace contextRef="#ctx0" brushRef="#br0">18 659 9213,'0'6'14,"0"11"16,0 1 1,0 1 0,0 2 0,0 3-9,0-1 0,0-6 1,0 1-10,0-1 7,0 8 0,0-9 0,2 5 6,4 1 0,-5-1 0,5-4 0,-4 1 9,-2-1 0,0 1 0,0-1-5,0 1 1,0-1-1,0 1 4,0-1 1,0 1 0,0-1-16,0 1 0,0-1 0,0 1 17,0-1 1,0 0-1,0 1-22,0-1 1,0-5 0,0 0 0,0 1 1,0 3 1,0-5 0,0-9-15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41.029"/>
    </inkml:context>
    <inkml:brush xml:id="br0">
      <inkml:brushProperty name="width" value="0.08571" units="cm"/>
      <inkml:brushProperty name="height" value="0.08571" units="cm"/>
      <inkml:brushProperty name="color" value="#FFC114"/>
    </inkml:brush>
  </inkml:definitions>
  <inkml:trace contextRef="#ctx0" brushRef="#br0">18 692 9274,'0'8'14,"0"11"17,0 2 0,0 3-9,0-1 0,0-6 1,0 1-10,0-1 7,0 8 0,0-9 0,2 5 6,4 1 0,-5-1 0,5-4 0,-4 1 9,-2-1 0,0 1 0,0-1-5,0 1 1,0-1-1,0 1 4,0-1 1,0 1 0,0-1-16,0 1 0,0-1 0,0 1 17,0-1 1,0 0-1,0 1-22,0-7-5</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45.582"/>
    </inkml:context>
    <inkml:brush xml:id="br0">
      <inkml:brushProperty name="width" value="0.08571" units="cm"/>
      <inkml:brushProperty name="height" value="0.08571" units="cm"/>
      <inkml:brushProperty name="color" value="#FFC114"/>
    </inkml:brush>
  </inkml:definitions>
  <inkml:trace contextRef="#ctx0" brushRef="#br0">187 89 7440,'6'-1'6,"11"1"11,1 0 0,-1-2 6,1-4 1,-1 4 0,2-4 0,3 4-3,1 2 0,2 0 1,-3 0-1,3-2 0,2-3 1,-4 3 0,4-4 0,1 4-3,-1 2 1,-4 0 0,4 0 0,0 0-6,1 0 1,-5 0 0,4-2-3,-2-4-1,6 4 0,-11-6 1,3 8-1,-2 0 2,3 0 0,-5 0 0,4-1 0,-3-3 2,-3-2 1,1 0 0,-1 6-4,1 0 0,-1 0 0,0 0 0,1 0-11,-1 0 0,-5-2 0,0-2 0,1-2 12,3 2 1,1 3-19,1 1 9,-1 0 1,1 0 0,-1 0 6,1 0-8,-1 0 1,1 0-1,1 0 48,4 0-44,-3 0 0,5 0 0,-8 0 0,1 0 5,-1 0 0,3 0 0,1 0 0,2 0 2,-1 0 0,-3 0 0,-2 0 0,1 0 1,-1 0 0,1 0 1,-1 0-1,1 0 10,-1 0 1,1 0 0,-1 0 3,1 0 0,-1 0 0,1 0-30,-1 0 0,1 0-23,-1 0 33,0 0 0,1 0 0,-1 0 4,1 0 1,-1 0-35,1 0 25,-1 0 0,-5 0 0,0 0 0,1 0 6,3 0 0,1 0 1,1 0-1,-1 0 9,0 0 1,1 0 0,-1 0 0,1 0-5,-1 0 1,1 0 0,-1 0-1,1 0-10,-1 0 0,1 0 1,-1 0-4,1 0 1,-1 0-10,1 0 0,-1 0 0,0 0-1,1 0 0,-6 0 1,-1 0 7,1 0 0,-1 0 1,1 0 2,2 0 1,1 0 25,3 0 0,-1 0-1,1 0 0,-7 0-7,1 0 0,0 0-5,5 0 1,-5 0-10,-1 0 0,-5 5 39,6 1-36,-8 0 0,5-6 4,-3 0 3,-4 0 5,6 0-7,-8 8-9,0-6 0,2 7 9,4-3 1,-4-2 29,3 8 1,-3-1-32,-2 7 1,2-3 0,2-1 0,2-2 12,-2 1 1,-2 3 0,0 1-10,4 1 1,-4-1-1,3 1 10,-3-1 1,4 0-1,0 1 1,-2-1 0,-2 1 1,0-1 0,2 1 0,1-1-3,-1 1 0,0-1 0,0 1 22,2-1-37,0 1 1,-4-1 0,1 1-1,3-1 7,-2 0 0,4 1 0,-2-1 1,-2 1 1,-2-1 1,3-5 0,1 0-1,-2 1 4,-2 3 0,4 1 0,0 1 0,0-1 0,1 1 0,-5-1 0,4 0 0,-4 1-5,-2-1 0,2 3 0,2 1 0,2 2-13,-2-1 1,-3-3-1,1-1-1,4-1 4,-4 8 1,6-5-1,-8 3-22,0-4 16,8-1 1,-6-1 0,3 1 0,-1-1 0,2 1 0,-4-1 1,4 1-1,-2-1 7,2 1 1,-4-1-1,3 1 1,-1-1 0,2 0 0,-4 1 0,4-1 0,-4 1-4,-2-1 0,2 1 0,2-1 0,1 1 3,-1-1 0,-2 1 0,-2-1 0,2 1-7,4-1 0,-4 1 0,4 1 0,-4 2 7,-2 3 1,2-1 0,2-4 0,1 3 11,-1 1 1,-2 6 0,-2-6 38,0-1-52,8 5 1,-6-6 0,4 6-1,-4-1 15,-2-5 1,2 4-1,1-2 1,3 1 3,-2 1 1,-2-6 0,-2 7 0,0-3 0,0 0 0,0 2 0,0-3 0,0 1 2,0-2 1,0-1 0,0-1-1,0 2-2,0 3 0,6-1 1,0-4-1,-2 3-2,-2 1 1,-2 2-1,0-3 1,0 1 5,0-2 1,0 4-1,0-1 1,0-1 7,0 2 1,0-5 0,2 3-1,1-2-82,3 3 0,0-5 0,-6 4 0,0-3 58,0-3 1,0 3 0,2 1 0,2 2-10,2-1 1,-1-3 0,-5-2 0,0 1 12,0-1 0,0 1 1,0-1-11,0 1 1,2-1 0,2 1 0,2-1 2,-2 1 0,-2-1 1,-2 1-1,0-1-4,0 0 1,0-5-1,0 0 1,0 1-9,0 3 1,0 1 0,0 1 0,0-1 21,0 1 0,2-1-12,4 1-6,-4-1 0,5 1 0,-7-1-36,0 0 32,0 1 1,0-1-1,0 1 18,0-1 1,0 1-7,0-1 1,0 1-1,0-1-8,0 1 1,0-7 0,2-1 17,4-2-10,-4 5 1,6-3 23,-8 8 39,0-9-55,0 7-25,0-14 4,0 5 1,0-5-20,0 4 34,0-4 7,0 6 4,0-8 139,0 0-9,-8 0-128,6-8 17,-6 6-1,8-6-68,0 8 1,0-1-401,0-5-1849,0 4 2270,0-6 0,-7 0 0,-3-1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47.769"/>
    </inkml:context>
    <inkml:brush xml:id="br0">
      <inkml:brushProperty name="width" value="0.08571" units="cm"/>
      <inkml:brushProperty name="height" value="0.08571" units="cm"/>
      <inkml:brushProperty name="color" value="#FFC114"/>
    </inkml:brush>
  </inkml:definitions>
  <inkml:trace contextRef="#ctx0" brushRef="#br0">126 102 7353,'14'-4'27,"4"2"5,-1-4-15,1 4 0,-1 2 0,1 0 0,-1-2 6,1-4 1,-1 4 0,2-4 0,3 4-3,1 2 0,2 0 1,-3 0-1,3-2 0,2-3 1,-4 3 0,4-4 0,1 4-3,-1 2 1,-4 0 0,4 0 0,0 0-6,1 0 1,-5 0 0,4-2-3,-2-4-1,6 4 0,-11-6 1,3 8-1,-2 0 2,3 0 0,-5 0 0,4-1 0,-3-3 2,-3-2 1,1 0 0,-1 6-4,1 0 0,-1 0 0,0 0 0,1 0-11,-1 0 0,-5-2 0,0-2 0,1-2 12,3 2 1,1 3-19,1 1 9,-1 0 1,1 0 0,-1 0 6,1 0-8,-1 0 1,1 0-1,1 0 48,4 0-44,-3 0 0,5 0 0,-8 0 0,1 0 5,-1 0 0,3 0 0,1 0 0,2 0 2,-1 0 0,-3 0 0,-2 0 0,1 0 1,-1 0 0,1 0 1,-1 0-1,1 0 10,-1 0 1,1 0 0,-1 0 3,1 0 0,-1 0 0,1 0-30,-1 0 0,1 0-23,-1 0 33,0 0 0,1 0 0,-1 0 4,1 0 1,-1 0-35,1 0 25,-1 0 0,-5 0 0,0 0 0,1 0 6,3 0 0,1 0 1,1 0-1,-1 0 9,0 0 1,1 0 0,-1 0 0,1 0-5,-1 0 1,1 0 0,-1 0-1,1 0-10,-1 0 0,1 0 1,-1 0-4,1 0 1,-1 0-10,1 0 0,-1 0 0,0 0-1,1 0 0,-6 0 1,-1 0 7,1 0 0,-1 0 1,1 0 2,2 0 1,1 0 25,3 0 0,-1 0-1,1 0 0,-7 0-7,1 0 0,0 0-5,5 0 1,-5 0-10,-1 0 0,-5 5 39,6 1-36,-8 0 0,5-6 4,-3 0 3,-4 0 5,6 0-7,-8 8-9,0-6 0,2 7 9,4-3 1,-4-2 29,3 8 1,-3-1-32,-2 7 1,2-3 0,2-1 0,2-2 12,-2 1 1,-2 3 0,0 1-10,4 1 1,-4-1-1,3 1 10,-3-1 1,4 0-1,0 1 1,-2-1 0,-2 1 1,0-1 0,2 1 0,1-1-3,-1 1 0,0-1 0,0 1 22,2-1-37,0 1 1,-4-1 0,1 1-1,3-1 7,-2 0 0,4 1 0,-2-1 1,-2 1 1,-2-1 1,3-5 0,1 0-1,-2 1 4,-2 3 0,4 1 0,0 1 0,0-1 0,1 1 0,-5-1 0,4 0 0,-4 1-5,-2-1 0,2 3 0,2 1 0,2 2-13,-2-1 1,-3-3-1,1-1-1,4-1 4,-4 8 1,6-5-1,-8 3-22,0-4 16,8-1 1,-6-1 0,3 1 0,-1-1 0,2 1 0,-4-1 1,4 1-1,-2-1 7,2 1 1,-4-1-1,3 1 1,-1-1 0,2 0 0,-4 1 0,4-1 0,-4 1-4,-2-1 0,2 1 0,2-1 0,1 1 3,-1-1 0,-2 1 0,-2-1 0,2 1-7,4-1 0,-4 1 0,4 1 0,-4 2 7,-2 3 1,2-1 0,2-4 0,1 3 11,-1 1 1,-2 6 0,-2-6 38,0-1-52,8 5 1,-6-6 0,4 6-1,-4-1 15,-2-5 1,2 4-1,1-2 1,3 1 3,-2 1 1,-2-6 0,-2 7 0,0-3 0,0 0 0,0 2 0,0-3 0,0 1 2,0-2 1,0-1 0,0-1-1,0 2-2,0 3 0,6-1 1,0-4-1,-2 3-2,-2 1 1,-2 2-1,0-3 1,0 1 5,0-2 1,0 4-1,0-1 1,0-1 7,0 2 1,0-5 0,1 3-1,3-2-82,2 3 0,0-5 0,-6 4 0,0-3 58,0-3 1,0 3 0,2 1 0,2 2-10,2-1 1,-1-3 0,-5-2 0,0 1 12,0-1 0,0 1 1,0-1-11,0 1 1,2-1 0,2 1 0,2-1 2,-2 1 0,-2-1 1,-2 1-1,0-1-4,0 0 1,0-5-1,0 0 1,0 1-9,0 3 1,0 1 0,0 1 0,0-1 21,0 1 0,2-1-12,4 1-6,-4-1 0,5 1 0,-7-1-36,0 0 32,0 1 1,0-1-1,0 1 18,0-1 1,0 1-7,0-1 1,0 1-1,0-1-8,0 1 1,0-7 0,2-1 17,4-2-10,-4 5 1,6-3 23,-8 8 39,0-9-55,0 7-25,0-14 4,0 5 1,0-5-20,0 4 34,0-4 7,0 6 4,0-8 139,0 0-9,-8 0-128,6-8 17,-6 6-1,8-6-68,0 8 1,0-1-401,0-5-1849,0 4 2270,0-6 0,-7 0 0,-3-1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53.450"/>
    </inkml:context>
    <inkml:brush xml:id="br0">
      <inkml:brushProperty name="width" value="0.08571" units="cm"/>
      <inkml:brushProperty name="height" value="0.08571" units="cm"/>
      <inkml:brushProperty name="color" value="#FFC114"/>
    </inkml:brush>
  </inkml:definitions>
  <inkml:trace contextRef="#ctx0" brushRef="#br0">0 53 7403,'0'-17'-1394,"0"7"1536,0-5 94,0 13-123,0-6 1,0 10 73,0 4 8,0-4-139,0 13 0,0-11 53,0 8-59,0-1 1,0 1 0,0 0 4,0 1 0,0 3 1,0 1-1,0 1-8,0-1 0,0 1 1,0-1-1,0 1-1,0-1 1,0 0 0,0 1 0,0-1-4,0 1 0,0-1 1,0 1-1,0-1-15,0 1 1,0-1 0,0 1 0,0-1-14,0 1 1,0-1-1,0 0 1,0 1 33,0-1 0,0-5 1,0 0 47,0 1-73,0 3 0,6 1 0,0 1 65,-2-1-75,-2 1 1,-2-1 0,0 1-1,0-1 10,0 1 0,0-1 0,0 0-7,0 1 1,0-1 0,0 1 0,1-1 0,5 1 1,-4-1 0,4 1-4,-4-1 0,-2 1 0,2-3 0,2-1 23,2-3 1,-1 1-1,-5 5-8,0 1 0,2-1 0,2 1 22,2-1 1,0 1 38,-6-1-72,0-7 1,0 6-1,0-5 3,0 5 0,0-5-78,0 1 71,0 0 0,0-1 0,0 1-2,0 1 1,0-3 0,0 2 6,0 1 1,0-3 0,0 2 0,0 1 1,0-3-1,-2 0 1,-2-1-20,-2 1 1,0-4 0,6 6 9,0 1 0,0-3 0,0 2-49,0 1 52,0-5 1,0 7 14,0-3 0,0 4 39,0 1-55,0 0 1,2 1 0,2-1 7,2 1 1,0-1 0,-6 1-18,0-1 1,0-5 0,0 0-3,0 1 1,0 3-1,0 1 15,0 1 0,0-1 0,0 1-8,0-1 0,0-5 1,0-1 22,0 3 0,0-4 0,0 1-34,0 3 1,0-5-33,0 3 43,0 0 1,0-1-36,0 1 28,0-8 1,0 11 7,0-3 0,0-2 1,0 1 31,0 3 0,0-4 4,0 1 1,0 1-42,0 5 1,6-5 0,0 0-5,-3 1 0,-1-3-28,-2 2 1,0-6-54,0 5-67,0 1 122,0-2 0,0-1-132,0-3-72,0-4-72,0 6-86,0-8-1283,0 0 597,8 0 1072,-6 0 0,6-8 0,-8-2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3.290"/>
    </inkml:context>
    <inkml:brush xml:id="br0">
      <inkml:brushProperty name="width" value="0.08571" units="cm"/>
      <inkml:brushProperty name="height" value="0.08571" units="cm"/>
      <inkml:brushProperty name="color" value="#004F8B"/>
    </inkml:brush>
  </inkml:definitions>
  <inkml:trace contextRef="#ctx0" brushRef="#br0">35 227 7413,'-12'-15'-620,"1"3"1,7 2 619,-2 4 0,4 3 0,2-9 0,0 8 0,8-4 201,4 8 0,3 0 311,3 0 1,-1 0-439,0 0 1,-5 0-17,0 0 1,-8-2 0,3-2 39,1-1 0,-6-3 1,4 2-20,-4-6 1,-2 3-44,0-3 1,0 0 0,0-5-28,0-1 0,0 7 74,0-1 1,-8 2 47,-4-1 0,3 3 0,-3 8 30,-1 0 0,3 6 0,-2 2 0,1 1-28,1 5 1,-4 1-1,8 3 1,3-1-100,1 1 0,-4 5 1,0 0-1,2-1-306,2-3 0,4-1 0,4-1 1,6 1-13,3-1 1,3-1-1,-1-3 1,0-1-156,1 1 1,5-5 0,1 0 0,-3-2 438,-2 0 0,-1-1 0,-1-5 0,1 0 0,-1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7:54.487"/>
    </inkml:context>
    <inkml:brush xml:id="br0">
      <inkml:brushProperty name="width" value="0.08571" units="cm"/>
      <inkml:brushProperty name="height" value="0.08571" units="cm"/>
      <inkml:brushProperty name="color" value="#FFC114"/>
    </inkml:brush>
  </inkml:definitions>
  <inkml:trace contextRef="#ctx0" brushRef="#br0">87 35 6033,'-9'0'-31,"1"-2"0,6-2 124,-4-1 42,4-1-106,-6 6 25,8 0 109,0 0 0,2-6-127,4 0 0,-2 0-11,8 6 1,-6 0-21,5 0 0,-5 0-23,6 0 1,-1 0 15,7 0 1,-7 0-46,1 0 0,-6 0-18,6 0 0,-7 0 36,7 0 34,-8 0 72,4 0-4,-8 0 1,-2 0-4,-4 0-39,-4 0 1,-7 0 2,-1 0 1,7 0 27,-1 0 1,6 0-32,-5 0 0,7 2 0,-4 2-47,0 2 36,6 0 1,-8-6-21,5 0 15,3 0 1,-8 0 5,4 0-44,-4 0 1,-1 0-245,-1 0-37,8 8 304,-3-6 0,-1 5 0,-2-7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16.893"/>
    </inkml:context>
    <inkml:brush xml:id="br0">
      <inkml:brushProperty name="width" value="0.08571" units="cm"/>
      <inkml:brushProperty name="height" value="0.08571" units="cm"/>
      <inkml:brushProperty name="color" value="#FFC114"/>
    </inkml:brush>
  </inkml:definitions>
  <inkml:trace contextRef="#ctx0" brushRef="#br0">35 18 6362,'10'0'-144,"-2"0"88,-8 0 263,0 0 1,0-7 75,0 5-60,0-6-14,-8 8-164,6 0 0,-8 0 0,6 2 58,-1 4 1,-1-3-43,6 9 0,0-6 0,-2 4 82,-4-3-101,4 7 1,-6-10 0,8 8 12,0 1 0,0 3 0,0 1 0,0 1 4,0-1 1,0 0-1,0 1 1,0-1-26,0 1 1,0-1 0,0 1 0,0 1-6,0 5 1,0-5-1,0 4 1,0-3-1,0-3 0,0 1 1,0-1-1,0 0 1,0 1 1,0-1 0,0 1 0,0-1 18,0 1 0,0-7 0,0 1 85,0 2-100,8 1 1,-6 3-1,4-1 21,-4 1 0,-2-7 0,0 1 10,0 1-48,0 3 0,0-4 0,0-1 13,0 3 1,0 1-16,0 3 1,0-1 0,0 1 2,0-1 1,0-5 0,2-2-1,2-1-6,1 1 1,1 2-1,-6 5 15,0 1 0,0-7 0,0 1 0,2 1 17,4 3 0,-4-4 0,4-1 43,-4 3-70,-2 1 0,0 3 0,0-1 7,0 1-8,0-1 1,0-5 0,0-1-1,0 3 2,0 2 1,0 1 0,0 0 0,0 1 0,2-1 0,2 1 1,1-1 0,1 1 0,-6-1 8,0 1 0,0-1-15,0 1 1,6-1-1,0 1-10,-2-1 0,-2-5 1,-2-1 18,0 3 0,0-4-9,0 1-4,0-7 0,0 12 9,0-5-15,7-3 0,-5 2-8,4-4 1,-4 3 18,-2 9-4,0-9 1,0 1-16,0-4 0,0-2-219,0 8-852,0-9 324,0 5 1,0-10 751,0-4 0,0-3 0,0-9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18.360"/>
    </inkml:context>
    <inkml:brush xml:id="br0">
      <inkml:brushProperty name="width" value="0.08571" units="cm"/>
      <inkml:brushProperty name="height" value="0.08571" units="cm"/>
      <inkml:brushProperty name="color" value="#FFC114"/>
    </inkml:brush>
  </inkml:definitions>
  <inkml:trace contextRef="#ctx0" brushRef="#br0">263 1 6231,'-10'0'-80,"2"0"1,6 0 260,-3 0-143,3 0 0,-8 0 53,4 0-85,4 0 20,-6 0 0,7 0 19,-5 0 0,2 0 14,-8 0 0,8 2-4,-2 4 0,3-4-22,-3 3 0,2-3 0,-8-2 1,6 0 3,-5 0 29,7 0-30,-4 0 11,0 0-8,6 0-3,-13 0-22,13 0 1,-8 0 0,6 2 13,-1 4-5,-1-4 0,4 6 23,-4-8-11,4 0-25,-13 0 1,11 0-33,-8 0 7,8 0 16,-4 0 1,6 0-13,-3 0 10,3 0 0,-6 2-2,8 4 4,0-5-2,0 7-19,0-8-368,0 0 173,8 0 1,-4 0 214,7 0 0,-7 0 0,4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47.532"/>
    </inkml:context>
    <inkml:brush xml:id="br0">
      <inkml:brushProperty name="width" value="0.08571" units="cm"/>
      <inkml:brushProperty name="height" value="0.08571" units="cm"/>
      <inkml:brushProperty name="color" value="#E71224"/>
    </inkml:brush>
  </inkml:definitions>
  <inkml:trace contextRef="#ctx0" brushRef="#br0">1 18 7443,'0'-10'-40,"0"2"32,0 8-202,0 0 1,8 0 0,1 0-1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48.140"/>
    </inkml:context>
    <inkml:brush xml:id="br0">
      <inkml:brushProperty name="width" value="0.08571" units="cm"/>
      <inkml:brushProperty name="height" value="0.08571" units="cm"/>
      <inkml:brushProperty name="color" value="#E71224"/>
    </inkml:brush>
  </inkml:definitions>
  <inkml:trace contextRef="#ctx0" brushRef="#br0">0 1 7967,'0'10'-1356,"0"-3"1356,0-7 0,8 8 0,2 2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0.551"/>
    </inkml:context>
    <inkml:brush xml:id="br0">
      <inkml:brushProperty name="width" value="0.08571" units="cm"/>
      <inkml:brushProperty name="height" value="0.08571" units="cm"/>
      <inkml:brushProperty name="color" value="#E71224"/>
    </inkml:brush>
  </inkml:definitions>
  <inkml:trace contextRef="#ctx0" brushRef="#br0">53 36 6713,'1'-10'194,"5"4"-11,-4 4 19,6 2 74,-8-7 236,0 5 44,0-6-289,0 8 1,-2 2-133,-4 4 0,4 3 0,-5 11 1,1 1-30,0 2 0,-2 8 1,4 0-1,-2 6-36,3 4 0,-5 8 0,2-3-26,2 5-32,2 1 1,2 0 0,0-1-52,0-5 14,0-3 1,0-8-1,0 0-12,0 0 24,0 0 0,6-8 1,2-4-70,1-3 0,1-3 0,4-1-39,-3-5 1,-5-3 76,6-8 0,-2-8 0,3-1 19,-1-1 1,-6-6 0,3 5-1,-1-5 22,-4-1 0,4-1 1,-3-1-1,-1-2 26,-2-3 0,4 1 1,0 6 25,-2-1-53,-2 1 1,0-1 0,2 1 40,1-1-35,1-7 0,-6 6 0,0-5 73,0 5-54,0 1 1,6 1-1,0-2 39,-2-5 0,-2-1 0,0-4 55,3 6 1,-3 9-43,4 2 0,-2 10-44,2 2 0,-4 2 0,4 10 0,-4 4-12,-2 5 0,2-2 0,1 7 0,3-3-33,-2 0 1,4 2 0,0-3-40,1 1 61,-5 0 1,10 1 0,-6-1-1,1-2-8,5-1 1,-4-3 0,1 1 0,3-3-6,1-3 0,-3 1 0,0-5 0,1 0 10,3 0 1,-5-3 0,1-5 2,2 0 0,1-7 0,3-5 0,-3-4-4,-3-1 0,-3-2 1,-5-3-1,4-3 33,2-2 0,-6 0 1,2-4-1,-5 2 18,-1-3 1,0-2 0,0-5 0,-1-2-52,-5 2 0,-2 2 0,-6 2 0,3 0-3,-3 1 1,1 1 0,-1 3-275,2 7 183,1 4 0,-1 3 1,2 3-740,3 1 153,-7 8-779,12-11 949,2 13 0,4-6 508,8 8 0,7 0 0,8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1.466"/>
    </inkml:context>
    <inkml:brush xml:id="br0">
      <inkml:brushProperty name="width" value="0.08571" units="cm"/>
      <inkml:brushProperty name="height" value="0.08571" units="cm"/>
      <inkml:brushProperty name="color" value="#E71224"/>
    </inkml:brush>
  </inkml:definitions>
  <inkml:trace contextRef="#ctx0" brushRef="#br0">0 70 7491,'0'-12'-995,"0"1"1219,0 7 1,0-6 31,0 4 0,0 2 90,0-7 1,2 7 341,4-2-461,-4 4 1,6 4 0,-8 4-71,0 6 0,0 5 0,0 6 0,0 6-1,0 4 1,0 2 0,0 2-105,0 4 48,0-4 0,0 13 1,0-3-27,0 3-56,0-5 1,0 3-1,0-7 34,0-2-62,0-2 1,1-8 0,3-2 0,2-2 38,-2-3 0,-2-3-66,-2-1 0,2-9 4,4-3 27,-4-4-95,5-2 0,-7-2 19,0-4 1,6-3-42,0-9 94,8 1 1,-12-1 0,5 1-25,1-1 0,0-5 0,6 0-49,-3 1 82,-7 3 0,10-4 0,-7-1-22,3 3 36,2 2 0,-1-5 1,1 1 16,2 2 1,-1 1 0,1 5 21,-3 3 1,1 4-12,6 8 1,-3 2-1,-3 4 1,-5 6 29,1 3 0,-6 5 1,6 1-1,-2 2-35,0-1 1,5 3 0,-5-2 0,0 0-74,2 3 0,-6-7 1,5 4-1,-1-3-70,0-3 0,6 1 0,-5-1-560,3 1 479,2-9 1,-1 1-1,1-6-885,2 2 747,1 0 1,3-6-1,-1 0 345,0 0 0,1 0 0,-1 0 0,1 0 0,7 0 0,2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2.472"/>
    </inkml:context>
    <inkml:brush xml:id="br0">
      <inkml:brushProperty name="width" value="0.08571" units="cm"/>
      <inkml:brushProperty name="height" value="0.08571" units="cm"/>
      <inkml:brushProperty name="color" value="#E71224"/>
    </inkml:brush>
  </inkml:definitions>
  <inkml:trace contextRef="#ctx0" brushRef="#br0">193 612 7579,'0'-17'-702,"0"5"1023,0 0-277,0 8 213,0-11-55,0 13 0,0-8 21,0 4 1,0 2 6,0-7 0,0 5-83,0-6 1,0 7-1,0-7 89,0-2 0,0 5-29,0-3 0,-2 6-99,-4-5 107,4 7-131,-13-4-47,5 8 1,-2 0-1,1 2 1,-1 4-1,2 5 0,-5 5 1,3 1-1,-3 3-52,-3 3 0,6-2 0,3 8 1,-1 1 3,0-3 0,6 4 1,-1-8-1,3-2-45,2-1 1,0-3-1,0 1 28,0-1 1,2-7 0,3-4 9,7-4 1,4-2 0,1-2-78,1-4 87,-1-4 1,0-7 0,-1-1 27,-4 1-27,3-1 1,-7 1 0,5-1 149,-1 1-147,0 7 0,-1-5 202,1 3-91,-8 4 1,4-1 0,-6 5 19,3-2 1,-3 2 0,4 10-83,-4 5 0,-2 5 1,0 1-1,0 1-41,0-1 0,0 1 1,0-1-59,0 1 0,2-1 0,2 1 0,4-3 13,1-3 1,-3 1 0,6-7-197,1-2 217,-5 6 1,8-8 0,-5 4 0,5-4-40,1-2 1,1-2 0,-1-2 43,1-2 1,-1-8 1,1 5 0,-3-9 0,-1 1 3,-3-1 0,-1 1 1,4-3-1,-5-1 6,-1-2 1,4-8-1,-6 2 1,0-6-12,1-6 0,-5 4 1,4-6-1,-4 3 17,-2-1 0,0-6 0,0 5 1,-2-1 44,-4 0 1,4 8 0,-5 6 0,1 0 103,0 2 0,-6 2 0,4 9 519,-1 4-579,5 5 0,-6 9 1,6 3-1,-2 7-41,3 4 0,1 9 0,2 2 0,0 2-7,0 0 0,0 4 0,0 4 0,0-4-51,0 0 0,0 0 0,0 4 0,0 2-39,0 2 1,0-1-1,2-7 1,1-2-104,3-2 0,6 1 1,-4 2-1,-1-2-183,1-7 1,4-4-1,-4-1-448,1-1 1,3-7-599,5-4 966,-7-4 1,6-2 0,-7-2 412,1-4 0,6-4 0,-5-7 0,5-1 0,1 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2.971"/>
    </inkml:context>
    <inkml:brush xml:id="br0">
      <inkml:brushProperty name="width" value="0.08571" units="cm"/>
      <inkml:brushProperty name="height" value="0.08571" units="cm"/>
      <inkml:brushProperty name="color" value="#E71224"/>
    </inkml:brush>
  </inkml:definitions>
  <inkml:trace contextRef="#ctx0" brushRef="#br0">85 105 7683,'-17'0'50,"0"0"1,7-2 0,2-2 179,0-1 208,6-1 183,-13 6-300,13 0 1,-4 0-178,12 0 0,4 0 1,7 0-1,1 0-30,-1 0 0,0-6 1,3 0-1,1 2-54,3 2 0,1 2 0,-4 0 0,4 0-46,2 0 0,-3-6 1,3 1-2,-2 1-40,6 2 0,-11-4 0,3 0 0,-4 2-180,-1 2 1,-1 2 0,1 0-595,-1 0 224,-7-7 1,5 5-1315,-3-4 1891,4 4 0,1-6 0,0-2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4.563"/>
    </inkml:context>
    <inkml:brush xml:id="br0">
      <inkml:brushProperty name="width" value="0.08571" units="cm"/>
      <inkml:brushProperty name="height" value="0.08571" units="cm"/>
      <inkml:brushProperty name="color" value="#E71224"/>
    </inkml:brush>
  </inkml:definitions>
  <inkml:trace contextRef="#ctx0" brushRef="#br0">18 167 7687,'0'-9'-52,"0"1"53,0 0 114,0 6 262,0-13-113,0 13 0,0-4-50,0 12 1,0 3-1,0 11-61,0 3 1,0-1-1,0 5 34,0-2-100,0 6 1,-6-10 0,0 8 8,2 2-93,2 2 0,2-3 0,0-3 0,0-2-43,0-4 1,2 1 0,2-1-40,2 2 1,2-1 0,-2-9 48,5-1 0,-1-8 1,0 0 13,-3-8 0,5 0 0,-4-8 0,-1-1 9,1-3 0,4-1 0,-4-1 0,-1 1 11,1-1 0,4-5 1,-4 0-1,-1-1 29,1-1 1,4 6 0,-6-5-1,-1 5 23,3 2 1,-6-1 0,6 1 308,0-1-204,-6 1-49,5 7-126,1 2 43,-6 8 0,6 2 1,-8 4-1,0 6-16,0 3 1,2 3 0,2-1 0,1 1-45,-1-1 1,0 1 0,0-1 0,2 0 4,-2 1 0,4-1 1,-3 1-1,1-3-13,2-3 1,-4 2 0,6-7 0,-1 1-45,1 0 0,-4 4 38,5-7 1,-1-1 28,2-10 1,3-3 0,-11-3 0,6 0 73,-2-1-44,-3-10 0,1 3 0,0-5 0,0 0 16,2-4 1,-6-2 0,3-1 0,-3 1 0,-2-5 0,0 6 1,0-4-1,0 2-59,0 5 1,0 0-1,-2 6-294,-3-2 0,3 5-846,-4 6 515,4 9 0,2 3 0,0 11-178,0 5 831,8 1 0,1-7 0,9 13 0,-1-3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4.103"/>
    </inkml:context>
    <inkml:brush xml:id="br0">
      <inkml:brushProperty name="width" value="0.08571" units="cm"/>
      <inkml:brushProperty name="height" value="0.08571" units="cm"/>
      <inkml:brushProperty name="color" value="#004F8B"/>
    </inkml:brush>
  </inkml:definitions>
  <inkml:trace contextRef="#ctx0" brushRef="#br0">0 333 7678,'16'-12'0,"-3"0"0,-1-1-9,1-3 1,-3 5 0,2 1 19,1 2 0,-3-4 0,2 7 82,1 1 0,3 2 0,1 2-54,1 0 0,-7-6 0,1 0-67,2 2 0,-5 2 0,3 2 32,1 0 0,-3-5-72,2-1 74,-8-8 0,3 10 0,-7-7-14,0-3 1,0 4 0,0-1-10,0-3 1,0-1 0,0-3 9,0 1 0,-5 5 1,-3 0 20,-2-1 1,4 5 0,-3 0 27,1 0 0,-6 7 0,3-5 107,-5 4 0,5 2 108,-1 0-213,0 8 0,-5 1 1,1 9 24,5-1 0,-3 1 0,6-1 0,0 1-17,1-1 1,-5 0 0,6 1-1,2 1-10,2 5 0,2-5 0,0 4 1,0-3-25,0-3 1,0 1-1,0-1 1,2-1-33,4-5 1,-2 5-1,8-6 1,1-1 12,3-3 1,-5 2 0,1-2 0,2-3-14,1-1 1,-3-2-1,0 0 1,1 0-22,3 0 0,-5-5 1,1-3-1,0-2 7,-3-3 0,7-1 0,-5 0-59,5 3 74,-6-1 1,5-5-1,-5-1 1,2 1-30,-1-1 1,-5 7 0,6-1 18,1-2 0,3 1 105,1 1 1,1-1-4,-1 7 0,-5 0 0,-3 8 50,-1 4 0,4 3 0,-4 7 14,1-4 0,-5 3 1,2-3-96,-4 3 1,0 1-1,2-3 1,2-1 7,-3 2 1,-1-5 2,-2 3 27,0-8 61,0 11 53,0-13 86,0 14-228,0-14 0,0 4-82,0-12 1,0 2-1,2-6 1,2 0-25,2 1 1,6 3-1,-5-6 1,3 1-28,4 1 0,1-4 0,1 7 0,-1-3 74,3-4 1,-5 5 210,11-3-215,-5 8 1,-1-4-1,-1 8 111,0 0-82,-7 0 1,6 0 0,-7 2-30,1 4 1,4 4 0,-8 7 0,-3 1-201,-1-1 0,4 1 0,0-1 1,0 1-203,2-1 0,-5 6 1,9 1-1,2-1-458,1 2 865,3-5 0,7 5 0,2-8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4.957"/>
    </inkml:context>
    <inkml:brush xml:id="br0">
      <inkml:brushProperty name="width" value="0.08571" units="cm"/>
      <inkml:brushProperty name="height" value="0.08571" units="cm"/>
      <inkml:brushProperty name="color" value="#E71224"/>
    </inkml:brush>
  </inkml:definitions>
  <inkml:trace contextRef="#ctx0" brushRef="#br0">36 53 7687,'0'-18'1084,"-8"1"-664,6 7-369,-6 2 0,8 10 1,0 4-1,0 6 92,0 3 0,-2 5 0,-1 1-319,-3 2 36,0 1 0,6-7 1,0 1-1,0 1-78,0 4 0,0-9 0,2 3 0,2-1-288,2-1 0,-1-3 1,-3-2 505,4-2 0,-4 5 0,6-3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5.136"/>
    </inkml:context>
    <inkml:brush xml:id="br0">
      <inkml:brushProperty name="width" value="0.08571" units="cm"/>
      <inkml:brushProperty name="height" value="0.08571" units="cm"/>
      <inkml:brushProperty name="color" value="#E71224"/>
    </inkml:brush>
  </inkml:definitions>
  <inkml:trace contextRef="#ctx0" brushRef="#br0">35 36 7412,'-8'-10'-107,"7"0"0,-7 7 312,0-3-1170,6 0 965,-6 6 0,8 0 0,0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5.655"/>
    </inkml:context>
    <inkml:brush xml:id="br0">
      <inkml:brushProperty name="width" value="0.08571" units="cm"/>
      <inkml:brushProperty name="height" value="0.08571" units="cm"/>
      <inkml:brushProperty name="color" value="#E71224"/>
    </inkml:brush>
  </inkml:definitions>
  <inkml:trace contextRef="#ctx0" brushRef="#br0">18 86 7687,'0'-17'-265,"-6"5"333,0 1 42,0 7 0,6-12 471,0 5-319,0 3 0,2 2 0,2 12-76,2 5 1,0 11 0,-6 3 0,0 2-65,0 4 0,0 4 1,0 4-1,0 2-190,0-2 1,0-3 0,0 1 0,0 2-39,0 2 0,0-2 1,2-8-745,4-2 566,-5-8 1,7 4 0,-6-7-496,4-1 1,4-1 778,7-5 0,-5-3 0,-3-10 0,-1-4 0,6-3 0,-4-9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5.980"/>
    </inkml:context>
    <inkml:brush xml:id="br0">
      <inkml:brushProperty name="width" value="0.08571" units="cm"/>
      <inkml:brushProperty name="height" value="0.08571" units="cm"/>
      <inkml:brushProperty name="color" value="#E71224"/>
    </inkml:brush>
  </inkml:definitions>
  <inkml:trace contextRef="#ctx0" brushRef="#br0">1 95 7541,'0'-17'-336,"0"0"0,0-1 768,0 1 1,0 5 36,0 0 1,0 10 0,0 2-242,0 10 0,0 6 0,0 3 0,0 4 4,0 6 1,0 2-1,0 2 1,0 0-34,0 4 0,0 2 0,0-2-170,0 4-51,0-4 0,0 5 1,2-7-1,1 0-182,3 0 1,0-2 0,-6-4 0,2-4-223,4 1 1,-4-13 0,4 5 0,-2-5-171,1-3 1,-1-2-1,8-8 596,1 0 0,-5 0 0,8-8 0,-7-2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6.971"/>
    </inkml:context>
    <inkml:brush xml:id="br0">
      <inkml:brushProperty name="width" value="0.08571" units="cm"/>
      <inkml:brushProperty name="height" value="0.08571" units="cm"/>
      <inkml:brushProperty name="color" value="#E71224"/>
    </inkml:brush>
  </inkml:definitions>
  <inkml:trace contextRef="#ctx0" brushRef="#br0">45 71 7687,'0'-18'-93,"0"1"259,-8 7 301,6-6-48,-6 14-156,8-5 1,0 16 0,0 7-37,0 5 1,0 8-1,-2-3 1,-2 1-39,-1 4 0,-1 4 1,6 4-1,0 1-32,0-1 0,0-2 1,0-2-1,0 0-96,0 0 1,0 0 0,0 0 0,0-2 12,0-4 0,0 2 1,0-8-133,0-2-103,0-1 113,0-11-10,0-1 0,0-10 0,0-4-17,0-5 1,0-5 0,0-1-29,0-1 1,0-1-1,0-2 1,2-3-50,4 3 0,-4 2 0,3 1 1,-1-1-8,2-5 1,-2 5-1,8-4 97,1 3 0,-3 5 0,0 1 0,-1 5 10,1 1 1,2 2 0,5 6 93,1 0 1,-1 2-1,0 4 1,1 5 66,-1 5 1,1 1 0,-1 3 0,1 1 2,-1 2 1,-1 6-1,-3-3 1,-3-1-31,-2 0 0,-2-2 0,-6-5 0,0-1 73,0 1 0,-8-1 0,-6-1 0,-5-3-116,-4-1 1,-6-8-1,3 2 1,1-4-239,0-2 0,-4 0 0,5 0 0,1 0-351,-2 0 0,6-2-690,-5-4 0,7-4 1240,5-7 0,12-1 0,10 1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7.488"/>
    </inkml:context>
    <inkml:brush xml:id="br0">
      <inkml:brushProperty name="width" value="0.08571" units="cm"/>
      <inkml:brushProperty name="height" value="0.08571" units="cm"/>
      <inkml:brushProperty name="color" value="#E71224"/>
    </inkml:brush>
  </inkml:definitions>
  <inkml:trace contextRef="#ctx0" brushRef="#br0">36 262 7606,'0'-17'-123,"2"7"0,1 2 41,3 0 1,2 4 548,-2-7 1,4 7-515,7-2 1,0 4 0,1 2 14,-1 0 1,1 0 0,-1 0 52,1 0 1,-7-2-1,1-2 89,2-1 0,-5-9 46,3 2 0,-8-3 155,2-3-250,-4 1 1,-2-1-7,0 1-18,0-1 1,-6 7-1,-2 1 1,0 0 21,1 1 0,-7 5 1,2-2 25,-3 4 0,-3 2 1,1 0 11,-1 0 0,1 8 0,-1 3 0,1 5 16,0 1 1,5 1-1,0 1 1,1 5-6,1 5 0,-4 2 1,9 0-1,1-2 47,2 2 0,2-4 0,0 2 0,2 0-36,3-1 0,-1-3 0,10-8 0,3-1-68,5-5 0,3 3 0,-4-8 1,5-2 41,1-2 0,-6-2 0,4 0-228,0 0-76,-5 0 0,5-8 1,-7-2-1,-1-1-487,1-1 1,-7 0 0,-1-5 697,-2-1 0,5 1 0,-3-1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8.189"/>
    </inkml:context>
    <inkml:brush xml:id="br0">
      <inkml:brushProperty name="width" value="0.08571" units="cm"/>
      <inkml:brushProperty name="height" value="0.08571" units="cm"/>
      <inkml:brushProperty name="color" value="#E71224"/>
    </inkml:brush>
  </inkml:definitions>
  <inkml:trace contextRef="#ctx0" brushRef="#br0">53 150 7687,'0'-18'-240,"0"1"1,0 5-1,0 1 540,0-3 1,0 4 382,0-1-501,0-1 1,0 0 195,0 1-34,0 7 227,0-12-450,0 14 1,0 2 0,0 14 0,-2 7 55,-4 8 0,4 4 0,-6 2 1,2 2-76,1 4 0,-1-2 0,4 5 0,-2 1-133,-2 0 0,0-7 0,6 3 0,0-4-195,0-2 0,0-6 1,0-2-1,0-2-421,0-3 0,0-9 0,2-3-79,4-2 1,-2-2-223,8-6 948,-8 0 0,9-8 0,-5-4 0,2-3 0,-7-3 0,5 1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8.429"/>
    </inkml:context>
    <inkml:brush xml:id="br0">
      <inkml:brushProperty name="width" value="0.08571" units="cm"/>
      <inkml:brushProperty name="height" value="0.08571" units="cm"/>
      <inkml:brushProperty name="color" value="#E71224"/>
    </inkml:brush>
  </inkml:definitions>
  <inkml:trace contextRef="#ctx0" brushRef="#br0">138 88 7646,'-17'-10'-68,"-1"4"0,1 3 0,-1-1 671,1-2-264,-1 0 0,7 6 66,-1 0-317,8 0 0,-2 0 0,14 0-65,9 0 0,3 0 0,9 0 0,2 0-264,2 0 1,2 0 0,0-2-1,0-2-132,0-2 0,0-1 1,-2 3-1,-2-2-537,-2 2 910,-8-6 0,12 8 0,-6-5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9.031"/>
    </inkml:context>
    <inkml:brush xml:id="br0">
      <inkml:brushProperty name="width" value="0.08571" units="cm"/>
      <inkml:brushProperty name="height" value="0.08571" units="cm"/>
      <inkml:brushProperty name="color" value="#E71224"/>
    </inkml:brush>
  </inkml:definitions>
  <inkml:trace contextRef="#ctx0" brushRef="#br0">53 16 7687,'10'-8'491,"-2"6"1,-8-4-191,0 12 1,0 4 0,0 7-1,0 2-61,0 5 0,0-3 0,-2 8 1,-2 2-60,-2 2 1,-2 2 0,4 2 0,-2 2-29,3 2 0,-1-1 0,0-5 0,-2 0-81,2 0 1,2 0-1,2-2 1,0-4-215,0-6 0,-6-3 1,0-3-17,3 1 0,1-7 50,2 1 1,0-10 51,0-2 1,0-2 0,2-8-113,3 3 0,-3-7 0,6 2 53,0-3 0,-4-3 1,5 1 58,-1-1 0,6 1 0,-4 0 0,1-1 10,1 1 1,-6-1 0,5 3 0,1 1 39,-2 2 0,5 1 0,-3-7 46,3 1 0,3-1 0,-1 3 0,1 1 60,-1 3 0,-5 7 1,-1-2-1,3 4 101,2 2 0,-5 0 1,1 2-78,1 4 1,-5 3-1,-2 9-4,-4-1-108,-2 1 0,6 1 1,0 3-1,-3 1-117,-1-2 0,-2 4 0,0-1 0,0-3-243,0-2 1,0-1 0,0-1 0,0 1-363,0-1 1,2-5 0,4-2-933,6-3 1642,3 7 0,11-12 0,1 6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8:59.474"/>
    </inkml:context>
    <inkml:brush xml:id="br0">
      <inkml:brushProperty name="width" value="0.08571" units="cm"/>
      <inkml:brushProperty name="height" value="0.08571" units="cm"/>
      <inkml:brushProperty name="color" value="#E71224"/>
    </inkml:brush>
  </inkml:definitions>
  <inkml:trace contextRef="#ctx0" brushRef="#br0">35 193 7569,'0'-18'169,"2"8"304,4 5 1,-2 3-281,8 2 1,-1 2-256,7 3 0,-1-3 0,1 4 1,-1-4-12,1-2 0,-1 0 1,1 0-54,-1 0 0,-1-2 0,-3-2 82,-1-1 22,-1-9 1,-1 10 0,-4-8 175,-4-1-42,6 5 1,-6-7-1,3 3 26,-3-4 0,-4 5 0,-3-1-32,-7-1 0,-4 5 1,-1 0-1,0 2-7,-1 0 1,6 1 0,1 5 0,-3 0 30,-1 0 0,-3 1 1,1 5-1,1 6 4,5 3 1,-5 3-1,4-1 1,-1 3-1,1 3 0,-1 2 1,5 6 184,-2-2-230,6 1 0,-4-1 0,8-2 0,0 0 97,0 0 0,8-5 0,4 1 144,3-4-264,3-1 1,5-7 0,2-1 0,3-2 22,3-4 1,4-2-1,3-4 1,3-2-297,-2-2 0,-2-8 0,-2 3 0,0-5-432,0-1 0,-8-1 0,-4 1 1,-6-1 638,-5 1 0,4-1 0,-7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5.119"/>
    </inkml:context>
    <inkml:brush xml:id="br0">
      <inkml:brushProperty name="width" value="0.08571" units="cm"/>
      <inkml:brushProperty name="height" value="0.08571" units="cm"/>
      <inkml:brushProperty name="color" value="#004F8B"/>
    </inkml:brush>
  </inkml:definitions>
  <inkml:trace contextRef="#ctx0" brushRef="#br0">157 192 7639,'0'-17'-436,"0"5"11,0 1 1000,0 7 0,-5-2 0,-3 12-297,-2 5 0,4 5 0,-3 1 0,1 3-102,4 3 1,-4-1-1,2 7 1,1 0-27,-3-2 0,6 4 0,-6-6 0,2 0-166,0 1 1,1-1 0,3-4 0,-2 2-140,-2-1 1,0-3 0,6-1-89,0-1 0,-2-1-105,-4-5 172,4-3 1,-7-10 122,3-4 0,4-3 1,-4-9-1,4 1 1,2-1 0,0 1 0,0-1 0,2 1 5,4-1 1,-2-5 0,6-2 0,-1 0 26,1-1 1,-4-3 0,5 4 135,3-2-141,2-2 1,-1 0-1,-1 0 180,-3-2-147,1 5 1,5-1 0,1 6 0,-1-2 38,1 1 1,-1 3 0,1 3-1,-1 3 91,1 1 1,-7 8 0,1-2 25,1 4 1,-3 4-1,0 4 1,-2 8-4,-4 7 1,-1 0-1,1 7 1,2-1-47,-2 0 0,-2 2 0,-2 6 0,0-2-92,0-4 0,2 2 1,2-6-1,2 1-150,-3-1 1,5-2 0,-2-5-1,-2-1-197,-2 0 1,4 1-1,0-1-680,-3 1 238,7-8-91,-8 5 146,14-13 711,-15 6 0,7-8 0,-8 0 0,0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1.437"/>
    </inkml:context>
    <inkml:brush xml:id="br0">
      <inkml:brushProperty name="width" value="0.08571" units="cm"/>
      <inkml:brushProperty name="height" value="0.08571" units="cm"/>
      <inkml:brushProperty name="color" value="#E71224"/>
    </inkml:brush>
  </inkml:definitions>
  <inkml:trace contextRef="#ctx0" brushRef="#br0">367 540 7417,'-10'-11'252,"4"-1"-44,4 8-52,2-3-85,0 7 1,0-2 148,0-4 77,0 4-48,0-6 1,0 6 41,0-4 0,0 2-75,0-7 0,0 5 1,-2-4-33,-3 2 0,1 1 1,-8 3-47,-1-2 0,-3 0 0,-3 8-52,-5 4 0,5 4 0,-6 9 0,1 2-82,1 3 0,-2 7 0,4-4-126,-3 0 92,1 6 0,5-8 0,3 6-52,3-2-1,-3-7 0,13 5 1,-4-6 3,4 3 1,4-3 0,4-9 20,6-7 0,3-3 0,2-2 1,1 0-29,-1 0 1,3-7 0,1-5-1,2-4 15,-1-1 1,-3-1 0,-1 1-1,-1 0 38,1-1 0,-1-1 0,1-3 0,-3-3 16,-3-2 0,1-2 0,-7-8 116,-2-4-123,6 4 1,-8-13 0,3 3 131,-3-3-117,-2-3 1,0 7 0,0 1 206,0 3-132,0 1 1,0 14 0,0 3 0,0 5 410,0 2-399,-7 7 0,5 4 0,-4 12 1,4 5-58,2 5 1,0 3-1,0 3 1,0 3-5,0 2 0,0 2 0,0 6 0,0-2-53,0-4 1,0 4 0,0-4 0,0 4-35,0 2 1,2 0-1,2-2 1,2-2-40,-3-2 0,5-2 0,-2 5-223,-2-3 297,6-8 0,-7 4 0,9-7 1,0-1-67,-3 1 1,7-9-1,-4-3 22,3-4 1,3-2 0,-1-2 48,1-4 1,-3 2 0,-1-7 0,-5-3 51,-1-1 0,4-3 0,-4 1 6,1-1 0,-3 1 0,4-1 0,-2 1 26,-5-1 1,-1 1 0,0 0 0,2-1 90,2 1 1,0-1-1,-6 1 91,0-1 1,6 1 85,-1-1-7,1 9 4,-6 1-252,0 16 0,0-3 0,0 11-48,0 3 26,0 3 0,0-3 0,0 2-207,0 3-24,0 7 0,0-12 0,0 4 1,0-3-417,0-3 1,0 1 0,0-1-439,0 1 0,2-7-221,4 1 1261,4-8 0,7-4 0,1-10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1.614"/>
    </inkml:context>
    <inkml:brush xml:id="br0">
      <inkml:brushProperty name="width" value="0.08571" units="cm"/>
      <inkml:brushProperty name="height" value="0.08571" units="cm"/>
      <inkml:brushProperty name="color" value="#E71224"/>
    </inkml:brush>
  </inkml:definitions>
  <inkml:trace contextRef="#ctx0" brushRef="#br0">53 88 7946,'-6'-18'0,"-1"1"-303,-3-1 0,4 3 437,-6 3-208,9 4 1,-5 16-532,8 4 1,6 3 604,-1 3 0,9-1 0,-4 1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2.831"/>
    </inkml:context>
    <inkml:brush xml:id="br0">
      <inkml:brushProperty name="width" value="0.08571" units="cm"/>
      <inkml:brushProperty name="height" value="0.08571" units="cm"/>
      <inkml:brushProperty name="color" value="#E71224"/>
    </inkml:brush>
  </inkml:definitions>
  <inkml:trace contextRef="#ctx0" brushRef="#br0">0 385 7687,'0'-10'153,"0"2"0,0 6-44,0-4 23,0 5 0,0-9-93,0 4 59,0 4 1,2-8 33,4 5 1,4 1 0,7-6 24,1 2 0,-7-3 0,1 3-45,2-2 0,-1 4 0,1-3 0,-3-1-19,3 0 0,-4 4 0,-1-5 0,1-1-56,0 2 1,-4-3 0,3 5 0,1-2-44,0-3 0,-6-3 0,3 1-105,1 3 161,-6-4 0,6 7-172,-8-9 28,0 1 0,0 5-67,0 1 125,0 7 1,-2-10-14,-4 8 0,-4 0 1,-5 8-41,3 4 0,-3 4 0,5 7-2,0 1 0,3-6 1,7-1 47,0 3 1,0 1-1,0 3 65,0-1 0,0-5-18,0-1 91,7 1-53,3-2 0,2 3 0,-1-7 95,3-2-56,-6-2 1,7-2 124,-3 0-129,-4 0 1,7 6 28,-3 0 0,-4 1 1,-1-3 117,1 2 1,-6 8-134,4-3 0,-4 5 0,-4-1 0,-2-1-68,-2-2 1,-2-3 0,4 5-416,-1-2 0,-1-1 88,6 7 0,0-7 1,2-1-1,4-2-342,5-4 1,-1-2 0,2-2-181,1 0 657,3 0 0,1-2 0,1-2 87,-1-2 82,1-8 0,-1 7 0,-1-7 0,-3 2 8,-1-1 1,-1-3-1,5-1 1,-4-1 166,-7 1 1,3-1-1,0 3 1,0 1 468,-1 3 1,-1-1-93,-6-5 1,2 7 6,4 4-520,-4 4 1,8 2-1,-6 2-261,1 4 183,1-4 0,2 8-174,4-5 121,-5-3 0,9 6-170,-4-8 245,-5 0 1,9 0-5,-5 0 1,3-2-1,0-2 39,-3-2 0,-5-7 1,4 1 41,-2-3 0,-3 3 0,-5 0-4,0-1 0,0 3 0,0-2 20,0-1 0,0 3 0,-2 0-13,-3 3 0,1-5 0,-8 6 189,-2 2-219,7 2 0,-9 2 0,6 2 197,1 4-152,-7-4 1,7 14-1,-9-5 1,3 5 12,3 1 0,-4 7 0,7 1 0,-3 0-10,0 0 0,9 4 0,-5-3 0,2-1-6,0 0 1,0-2-1,8-3 1,2 1-19,2 2 1,8-1 0,-3-9 0,5-3 10,1-2 1,3 3 0,1-5 0,2-2-71,-1-2 0,-1-2 0,0 0 1,3 0-413,-3 0 0,4-6 0,-2-2-1326,-1-1 1313,-3-3 1,4-3 0,1 1-781,-3 2 1009,-2 1 0,-1-5 198,-1 5 0,1-5 0,-1 6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3.332"/>
    </inkml:context>
    <inkml:brush xml:id="br0">
      <inkml:brushProperty name="width" value="0.08571" units="cm"/>
      <inkml:brushProperty name="height" value="0.08571" units="cm"/>
      <inkml:brushProperty name="color" value="#E71224"/>
    </inkml:brush>
  </inkml:definitions>
  <inkml:trace contextRef="#ctx0" brushRef="#br0">157 88 7687,'0'-17'-1205,"0"5"1466,0 1 162,0-1-113,0-6-133,0 9 114,0 1-38,-7 8 16,5 0 0,-8 0-106,4 0 1,2 0 0,-5 2 0,-1 4 3,0 5 1,4-1-1,-5 2 1,-1 1-28,2 3 0,-3 1 0,5 3 0,0 1-77,1 2 1,-1 1 0,4-7-1,-2 1-24,2-1 1,2 2 0,2 3 0,0 1 9,0-2 1,0-7 0,2-2-112,4 1 36,4-5 0,7 2 0,1-6-266,-1 1 69,1 1 0,1-6 0,2-2 0,3-2-313,-3-1 1,-2-9 0,-1 2 0,-1-1-310,1 1 0,-1-3 845,1 3 0,-1-4 0,1-1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3.674"/>
    </inkml:context>
    <inkml:brush xml:id="br0">
      <inkml:brushProperty name="width" value="0.08571" units="cm"/>
      <inkml:brushProperty name="height" value="0.08571" units="cm"/>
      <inkml:brushProperty name="color" value="#E71224"/>
    </inkml:brush>
  </inkml:definitions>
  <inkml:trace contextRef="#ctx0" brushRef="#br0">0 95 7687,'0'-17'9,"0"-1"0,2 3 376,4 3 0,-4 2 68,4 5 1,-2 1-229,1-8 0,-3 10 0,6 2 1,-2 10 13,0 5 0,0 3 0,-6 1-46,0 5-63,0-5 0,0 14 1,0-4-84,0 4-41,0-6 1,0 6-1,0-6-462,0 0 314,0 6 0,2-11 0,1 5 0,3-2-171,-2-3 1,-2-3 0,-2-2 0,0 1-894,0-1 0,2-7 1206,4-4 0,-4-4 0,13-10 0,-5-2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4.052"/>
    </inkml:context>
    <inkml:brush xml:id="br0">
      <inkml:brushProperty name="width" value="0.08571" units="cm"/>
      <inkml:brushProperty name="height" value="0.08571" units="cm"/>
      <inkml:brushProperty name="color" value="#E71224"/>
    </inkml:brush>
  </inkml:definitions>
  <inkml:trace contextRef="#ctx0" brushRef="#br0">138 35 7687,'-18'0'5,"1"0"1,-1 0 0,1 0 383,0 0 0,-1 0 79,1 0 1,7 2-333,4 4 0,6-4 0,8 4-255,9-4 122,1-2 0,15 0 1,-2 0-583,8 0 430,-3 0 0,13 0 0,-6 0 0,-1-2-253,1-4 1,-2 4 0,-6-6 401,0 1 0,7-3 0,3-7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4.227"/>
    </inkml:context>
    <inkml:brush xml:id="br0">
      <inkml:brushProperty name="width" value="0.08571" units="cm"/>
      <inkml:brushProperty name="height" value="0.08571" units="cm"/>
      <inkml:brushProperty name="color" value="#E71224"/>
    </inkml:brush>
  </inkml:definitions>
  <inkml:trace contextRef="#ctx0" brushRef="#br0">18 1 7903,'0'17'466,"0"0"1,-6 1 0,1-1 0,1 1 66,2-1 0,2 3-432,0 3-237,0-4 0,0 1 0,0-9 1,0 3-324,0 2 0,0-5 0,2-1 0,2 0-1112,1-1 1571,1-5 0,2 4 0,2-8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4.411"/>
    </inkml:context>
    <inkml:brush xml:id="br0">
      <inkml:brushProperty name="width" value="0.08571" units="cm"/>
      <inkml:brushProperty name="height" value="0.08571" units="cm"/>
      <inkml:brushProperty name="color" value="#E71224"/>
    </inkml:brush>
  </inkml:definitions>
  <inkml:trace contextRef="#ctx0" brushRef="#br0">0 86 7809,'0'-17'0,"0"-1"177,0 1 0,0 5 83,0 0-410,0 8 1,0-1-1,0 10-396,0 7 546,0 4 0,8 1 0,1 1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4.907"/>
    </inkml:context>
    <inkml:brush xml:id="br0">
      <inkml:brushProperty name="width" value="0.08571" units="cm"/>
      <inkml:brushProperty name="height" value="0.08571" units="cm"/>
      <inkml:brushProperty name="color" value="#E71224"/>
    </inkml:brush>
  </inkml:definitions>
  <inkml:trace contextRef="#ctx0" brushRef="#br0">106 105 7667,'-12'-12'857,"0"1"-198,8 7-438,-11-4 0,13 10 1,-6 4-88,0 5 1,6 5 0,-5 1-1,1 1-51,0-1 0,0 3 0,6 1 0,-2 2-37,-4-1 1,5-3 0,-5-1-75,4-1 20,2 1 1,0-1 0,0 0 0,2-1-32,4-4 1,-3 1 0,9-7-49,2-2 30,1-2 0,3-2 0,1 0 0,2-2 35,3-4 0,-1-2 0,-6-5 1,1-1 15,-1-5 1,1 1 0,-1-7 0,-1 2-42,-5-1 0,3-5 1,-8 4-1,-2 0-85,-2 0 0,-4-1 0,-4 5 0,-8-2-230,-7 1 0,2 9 0,-5 3 0,3 2-265,-2 5 0,9-5-202,-3 2 829,11 0 0,-10 14 0,7 2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5.382"/>
    </inkml:context>
    <inkml:brush xml:id="br0">
      <inkml:brushProperty name="width" value="0.08571" units="cm"/>
      <inkml:brushProperty name="height" value="0.08571" units="cm"/>
      <inkml:brushProperty name="color" value="#E71224"/>
    </inkml:brush>
  </inkml:definitions>
  <inkml:trace contextRef="#ctx0" brushRef="#br0">1 66 7682,'0'-9'660,"0"1"1,0 22 0,0 3 0,0 2-625,0 1 0,0-3 0,0 1 0,2-1 27,4 1 1,-4-1 0,5 1-132,1-1 1,-6 1-1,4-1 1,-2-1 1,2-5 1,-4 5 45,3-5 0,-1-3 9,2-2-28,-4-4-46,6-2 84,-8 0 1,2-6 0,2-2-13,1-1 9,1-3 0,2 0 0,2 1 1,1-3-6,1-1 0,0-9 0,3 1 0,1 0 6,1-3 1,-3 5-1,9-6 1,-2 2 55,3 3 0,-5 5 1,6 3-1,-1 5 64,-1 1 0,0-4 0,-5 6 0,-3 4 17,-3 6 1,1 6 0,-7 8-1,0 1-37,2 4 1,-6-1-1,3 7 1,-3 2-146,-2 2 1,0-6 0,0-2-932,0 0 751,0-5 0,2 5 0,2-8-1552,2 1 1187,8-1 1,1-5 592,8 0 0,16-8 0,-2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03.390"/>
    </inkml:context>
    <inkml:brush xml:id="br0">
      <inkml:brushProperty name="width" value="0.17143" units="cm"/>
      <inkml:brushProperty name="height" value="0.17143" units="cm"/>
      <inkml:brushProperty name="color" value="#664728"/>
    </inkml:brush>
  </inkml:definitions>
  <inkml:trace contextRef="#ctx0" brushRef="#br0">36 0 7293,'0'10'714,"0"0"-450,0-4-157,0-4-18,0 13 1,0-11 34,0 8 1,-6-1 26,0 7-106,0-1 1,6 1-1,0-1 1,0 1 24,0-1 1,0 1 0,-2-1-1,-1 0-22,-3 1 0,0 5 1,6 1-1,0-3-11,0-2 0,0 5 0,0-1 0,0-2-2,0-1 0,0-3 0,0 1 1,0 1 1,0 4 1,0-3 0,0 3 7,0-4 1,0-1-1,0-1-85,0 1 55,0-1 0,0-5 0,0-1-30,0 3 0,0 2-211,0 1 32,0-7 0,0-1-543,0-3-807,0 4 971,0 0 0,0-1 573,0-3 0,0-4 0,0 14 0,0-7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5.342"/>
    </inkml:context>
    <inkml:brush xml:id="br0">
      <inkml:brushProperty name="width" value="0.08571" units="cm"/>
      <inkml:brushProperty name="height" value="0.08571" units="cm"/>
      <inkml:brushProperty name="color" value="#004F8B"/>
    </inkml:brush>
  </inkml:definitions>
  <inkml:trace contextRef="#ctx0" brushRef="#br0">51 70 7580,'-17'-17'-360,"5"5"474,1 0 1,7 6 202,-2-5 0,6 7 0,6-2-326,5 4 0,5 2 0,3 0 0,3 0-363,1 0 0,8 0 0,-4 0 372,0 0 0,14 0 0,-4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6.632"/>
    </inkml:context>
    <inkml:brush xml:id="br0">
      <inkml:brushProperty name="width" value="0.08571" units="cm"/>
      <inkml:brushProperty name="height" value="0.08571" units="cm"/>
      <inkml:brushProperty name="color" value="#E71224"/>
    </inkml:brush>
  </inkml:definitions>
  <inkml:trace contextRef="#ctx0" brushRef="#br0">53 540 6300,'8'-10'95,"-6"0"79,4 5 1,-4 1 0,0-6 156,3 2 1,-3 1 84,4 1 1,-4 2 461,-2-8 101,0 8-547,0-3 0,-2 7-266,-4 0 0,3 1 1,-7 5-1,0 6-94,0 3 1,7-3 0,-5 0-1,2 1-46,0 3 1,0 1 0,4 1-214,-3-1 125,3 1 0,-6-1 0,8 1 1,0-1-66,0 1 0,2-3 1,2-1-1,3-5-29,3-1 0,2 4 1,5-6-1,1-3 45,-1-1 0,1-2 0,-1 0 0,1 0 33,-1 0 1,4-2 0,-1-3 0,-5-5 55,1 0 0,-3-5 0,1 3 0,-2-3 24,1-3 1,-5 1 0,0-3 0,-2-1 19,-1-2 1,3-3-1,-4 5 1,2-2-36,-2 1 1,-2 1 0,-2 0 0,0-3 15,0 3 0,-2 2 38,-4 1-35,-4 1 1,-7 7 0,-1 2 47,1 1 0,-1 5 0,1-4 1,-1 6-9,1 6 0,0 1 0,1 7 0,2-2-20,3 1 1,7 3-1,-4 1 1,2 1-30,0-1 1,1 1 0,5-1-1,2 0-41,3 1 0,-1-3 0,8-1 1,2-4-60,1-2 1,8 3 0,3-5 0,-1-2-53,0-2 0,6-2 0,-4 0-71,0 0 181,6 0 1,-11-8-1,5-4-99,-2-3 89,-2-3 0,-7 1 0,-2-1-1,-3 1 31,1 0 0,-1-3 0,-1-1 1,-2-4 13,-4-3 1,4 5 0,-3-6 0,-1-2 53,-2-2 1,-2-2 0,0 2 0,0 2 47,0 2 0,0 8 0,0-5 0,0 3 222,0 0 1,-2 7-131,-4 10 0,3 6 1,-7 6-73,2 6 0,-4 5 0,5 7 1,-1 5-24,0 4 1,-3 4-1,3 1 251,-2 3-267,6 8 1,-9-11-1,5 7 1,0 0 88,0-1 1,2 3 0,5 5 252,-5 1-287,4-1 1,-6-1 0,8-5 0,0-3-44,0 0 0,6-9 0,2 3 1,-1-8-85,1-3 0,6-5 1,-3-7-1,3-3-68,-2 3 1,3-6-1,-3-3 1,3-3-156,3-2 0,-7 0 0,1-2 0,2-3-162,1-7 1,3-6 0,-1-3 80,1-2 1,-7 0 0,-1 3 52,-2-3 154,-3 3 0,1-11 0,0 6 0,-2 0 58,-2 0 1,-2 1 0,0 5 0,0-2 92,0-3 1,-2 3-1,-2 7 1,-4 3 29,-1-3 0,-9 5 0,-5-1 0,2 2 50,1 4 0,3 2 1,-1 2 44,1 0 0,5 0 49,0 0-269,9 0 0,-3 0 1,12 0-1,5 0-184,5 0 0,1 0 1,1-2-1,1-2-47,4-1 1,-1-7 0,5 4-718,-2-1 735,6-3 1,-10 0-1,7 1 1,-1-1-265,0 2 1,-6-3 517,3 7 0,3-8 0,0 5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8.254"/>
    </inkml:context>
    <inkml:brush xml:id="br0">
      <inkml:brushProperty name="width" value="0.08571" units="cm"/>
      <inkml:brushProperty name="height" value="0.08571" units="cm"/>
      <inkml:brushProperty name="color" value="#E71224"/>
    </inkml:brush>
  </inkml:definitions>
  <inkml:trace contextRef="#ctx0" brushRef="#br0">17 86 7676,'0'-12'-287,"0"0"405,0 8 108,0-11 0,0 11 108,0-8 1,6 7 238,0-7-181,0 8 0,-6-2-170,0 12 0,0 6 1,0 9-1,0 4-30,0 2 0,-2 8 0,-2 8 1,-2 0-153,2-1 1,2 5 0,2-4 0,-1-1-245,-5 1 1,4-2 0,-4-6-900,4 0 863,2-8 1,0-2 0,0-7 0,2-3-318,4-3 0,-2-5 1,7-7-168,3 0 0,-4-7 724,1-5 0,1-11 0,5-4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8.860"/>
    </inkml:context>
    <inkml:brush xml:id="br0">
      <inkml:brushProperty name="width" value="0.08571" units="cm"/>
      <inkml:brushProperty name="height" value="0.08571" units="cm"/>
      <inkml:brushProperty name="color" value="#E71224"/>
    </inkml:brush>
  </inkml:definitions>
  <inkml:trace contextRef="#ctx0" brushRef="#br0">122 158 7676,'-2'-18'226,"-3"1"0,3 5 0,-6 2 122,0 2 0,6 1-168,-4 1 0,4-4-159,2-7 1,2 5-1,4 2-94,6 3 1,-2-1 0,1 4 0,3-2 22,1 2 0,3 2 0,-1 2 1,1 0 19,-1 0 0,1 0 1,-1 0-1,1 0-10,-1 0 0,-5 0 56,-1 0 0,-7 8 29,2 4 0,-10-3 1,-4 1 181,-1-2-214,-3 6 0,-5-13 1,-1 7 250,1 0-238,-9-6 1,7 8 0,-4-7 184,3 3-173,3 0 0,-1 0 1,1 0 176,-1-2-172,9 5 0,-7-7 1,6 6-1,-1-2 28,-1 0 1,2 1 0,-1-1-67,5 6 0,4-2 5,2 1 0,2-1 0,4 4 0,5-5 6,5-1 0,-4 4 0,-1-5 0,3 1-11,1 0 1,3 4-1,-1-7-270,1-1 186,-8 6 0,5-8 0,-3 4-739,3-4 484,-5 5 0,5-5-846,-3 4 849,4-4 1,1 0 0,1 2 330,-1 2 0,-7 0 0,5-6 0,-5 0 0,7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9.382"/>
    </inkml:context>
    <inkml:brush xml:id="br0">
      <inkml:brushProperty name="width" value="0.08571" units="cm"/>
      <inkml:brushProperty name="height" value="0.08571" units="cm"/>
      <inkml:brushProperty name="color" value="#E71224"/>
    </inkml:brush>
  </inkml:definitions>
  <inkml:trace contextRef="#ctx0" brushRef="#br0">1 121 7281,'0'-18'-915,"0"6"1345,0 1 1,0-1-125,0-5 1,0 5 353,0 0-296,0 1 1,2 1-111,3 4 0,-3 6 0,4 6-102,-4 6 0,-2 3 0,0 5-83,0 3 36,0-4 1,0 12 0,-2-5-253,-4 1 87,4-6 1,-5 10-1,7-8-505,0-1 252,0-3 1,0-1-1,0-1-671,0 1 0,2-1 503,3 1 1,-1-9 480,8-3 0,-8-12 0,11-11 0,-5-10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09.636"/>
    </inkml:context>
    <inkml:brush xml:id="br0">
      <inkml:brushProperty name="width" value="0.08571" units="cm"/>
      <inkml:brushProperty name="height" value="0.08571" units="cm"/>
      <inkml:brushProperty name="color" value="#E71224"/>
    </inkml:brush>
  </inkml:definitions>
  <inkml:trace contextRef="#ctx0" brushRef="#br0">87 52 7284,'-17'0'0,"1"-2"0,3-1 0,1-3 179,-1 2 820,5 2-934,0 2 0,22 0 0,3 0 26,3 0 1,-1 0-1,-2 0 1,1-2-77,-1-4 0,1 4 0,-1-4-255,1 4 150,-1 2 1,1 0 0,-1 0-680,1 0 367,-1-7 1,1 5 401,-1-4 0,8 4 0,2 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0.029"/>
    </inkml:context>
    <inkml:brush xml:id="br0">
      <inkml:brushProperty name="width" value="0.08571" units="cm"/>
      <inkml:brushProperty name="height" value="0.08571" units="cm"/>
      <inkml:brushProperty name="color" value="#E71224"/>
    </inkml:brush>
  </inkml:definitions>
  <inkml:trace contextRef="#ctx0" brushRef="#br0">0 43 7610,'0'-18'418,"0"7"159,0-1 0,0 10 1,0 2-387,0 10 0,0 5 0,0 5 1,0 1-269,0 2 1,0 3 0,0-5 0,0 2-202,0-1 1,0-1 0,0 0 0,2 1-348,4-7 1,-4 3-1,4-7-490,-4 5 1115,5-7 0,-5 7 0,14-14 0,-6 6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0.188"/>
    </inkml:context>
    <inkml:brush xml:id="br0">
      <inkml:brushProperty name="width" value="0.08571" units="cm"/>
      <inkml:brushProperty name="height" value="0.08571" units="cm"/>
      <inkml:brushProperty name="color" value="#E71224"/>
    </inkml:brush>
  </inkml:definitions>
  <inkml:trace contextRef="#ctx0" brushRef="#br0">18 140 7698,'0'-25'0,"0"-2"72,0 0 1,-6 2 338,0 7-77,0 9-502,6 1 1,0 10-956,0 4 1123,0-5 0,0 15 0,0-6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0.695"/>
    </inkml:context>
    <inkml:brush xml:id="br0">
      <inkml:brushProperty name="width" value="0.08571" units="cm"/>
      <inkml:brushProperty name="height" value="0.08571" units="cm"/>
      <inkml:brushProperty name="color" value="#E71224"/>
    </inkml:brush>
  </inkml:definitions>
  <inkml:trace contextRef="#ctx0" brushRef="#br0">53 88 7685,'0'-12'235,"0"1"0,0 5 1,0-6 89,0-1 0,0 3 147,0-2-287,0 9 175,0-5-103,0 8-167,0 0 0,0 8 0,-2 3 126,-4 5-147,4 1 1,-6 1 0,7 1 0,-3 2-65,-2 3 0,0 1 0,4-4 0,-2 3-46,-2-3 0,1-2 0,5-1 0,0-1-44,0 1 0,0-1 0,1-1 0,3-3-37,2-1 0,8-8 0,-3 2 30,5-4 1,1-4 0,1-2 0,-1-4 85,1-2 0,-3-3 0,-1-9 0,-2-1-25,1 2 0,-5-5 0,-2 1 0,-4 0-2,-2 0 1,0-4 0,0 5-194,0 3 150,-8 2 1,4 3 0,-8 3-637,-1 1 206,-3 0 1,5 3-886,-1 3 1391,8 4 0,-11 2 0,5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1.297"/>
    </inkml:context>
    <inkml:brush xml:id="br0">
      <inkml:brushProperty name="width" value="0.08571" units="cm"/>
      <inkml:brushProperty name="height" value="0.08571" units="cm"/>
      <inkml:brushProperty name="color" value="#E71224"/>
    </inkml:brush>
  </inkml:definitions>
  <inkml:trace contextRef="#ctx0" brushRef="#br0">1 28 7527,'0'-17'701,"0"7"1,0 10 0,2 12-585,4 3 0,-4 3 0,5-1 0,-1 1-56,0-1 0,0 0 1,-4-1-1,2-2 65,1-3 1,1 1-1,-4 5-87,4 1 0,-4-1-7,4 1-63,-4-9 0,4 7-77,-1-4 161,1-5-162,-6 1 31,0-8 58,0 0 1,2-8 14,4-3 1,2-5 0,5-1 0,-1-1 1,1 1 0,3-1 0,1 1 1,3-1-39,3 1 1,-3-6 0,3-1 137,-4 3-104,-1 9 1,-1-3 201,1 3 26,-1 4-20,1 1-118,-9 7 0,5 7 0,-8 5 0,-2 4-1,-2 1 1,-2 6 0,0 3 0,0-1-17,0 0 1,0 0-1,0-3 1,0 1-41,0-2 0,0-1 1,0-3-1,0 1-21,0-1 1,1-1 0,3-3 0,4-3 29,2-2 0,1-3 0,7-5-119,-1 0 103,1 0 1,5 0-1,0 0-117,-1 0 60,5-7 1,-6-1-1,6-6-413,-1 3 240,-3-1 1,-6 0 0,1 1-546,-1-3 1,-1-1-1268,-4-3 2023,-5 1 0,-14-1 0,-3 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2.738"/>
    </inkml:context>
    <inkml:brush xml:id="br0">
      <inkml:brushProperty name="width" value="0.08571" units="cm"/>
      <inkml:brushProperty name="height" value="0.08571" units="cm"/>
      <inkml:brushProperty name="color" value="#E71224"/>
    </inkml:brush>
  </inkml:definitions>
  <inkml:trace contextRef="#ctx0" brushRef="#br0">210 51 7105,'-2'-10'523,"-4"5"0,4 1-176,-3-2 0,1 4-49,-2-4 0,-2 2-33,-4-2 1,-3 5-113,3-5 0,3 6 0,-3 6 0,0 5-2,3 5 1,-1 3 0,4 4 0,-4 8 71,1 8 1,-1 0 0,6 10 142,-2 5-300,0-2 1,1 14 0,-1-6 0,2 1-141,2-1 0,2-4 0,0-8 1,0-3-132,0-2 0,0-10 1,0-10-1,0-4-1374,0-1 689,0-1 0,0-9 345,0-8 1,0-8 0,0-9 544,0-1 0,0-5 0,0 0 0,0 2 0,0 1 0,-8 3 0,-1-1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6.100"/>
    </inkml:context>
    <inkml:brush xml:id="br0">
      <inkml:brushProperty name="width" value="0.08571" units="cm"/>
      <inkml:brushProperty name="height" value="0.08571" units="cm"/>
      <inkml:brushProperty name="color" value="#004F8B"/>
    </inkml:brush>
  </inkml:definitions>
  <inkml:trace contextRef="#ctx0" brushRef="#br0">487 751 7684,'-9'-7'-492,"1"3"1,6-6 997,-4 2 1,4 0 25,-4 3 0,4 1-175,2-8 0,0 6-74,0-5 0,0 5 1,0-6-45,0-1 0,0 3 0,-1-2-116,-5-1 0,-4-3 1,-7-1-1,-3-3-18,-3-3 1,2 2 0,-7-6 0,1-1-122,0 1 1,-2-2 0,-4-6-1,2 0-89,2 0 1,13 0 0,1 0-347,5 1 275,4-1 1,6 2 0,2 3 0,4 7-92,6 4 1,11 1 0,4 3 0,2 3 141,0 6 0,-7 4 1,3 2-1,-2 2 81,0 4 1,-5 4 0,-8 9 0,-3 3 123,-3 1 1,-2 8 0,-4-2 0,-4 6 28,-5 6 0,-5-4 0,-3 3 1,-3-1 6,-1 2 0,-2-10 0,4 4 1,-3-4 40,3-4 0,-4 4 0,1-8 198,3-1-309,2-3 0,1-1 1,1-3 211,-1-3-155,1 3 1,7-11-9,4 8 1,6-8 0,6 2-94,6-4 0,5-2 1,7 0-1,5 0-190,4 0 1,4-2 0,1-2 0,5-4-363,2-2 1,-5 4 0,7-5 0,0-1 91,-3 2 0,-1-5 0,-8 5 0,0-1-536,0-1 994,0 8 0,-8-12 0,-2 7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2.985"/>
    </inkml:context>
    <inkml:brush xml:id="br0">
      <inkml:brushProperty name="width" value="0.08571" units="cm"/>
      <inkml:brushProperty name="height" value="0.08571" units="cm"/>
      <inkml:brushProperty name="color" value="#E71224"/>
    </inkml:brush>
  </inkml:definitions>
  <inkml:trace contextRef="#ctx0" brushRef="#br0">63 71 7662,'-18'0'213,"1"0"1043,-1-8-1129,9 6 1,9-6 0,11 8-18,5 0-98,1 0 1,7 0 0,1 0 0,2 0-38,4 0 0,-4 0 0,2 0 0,1 0-234,-3 0 1,4-2-1,-8-2 1,0-1-187,3 1 1,-5 2 0,6 0 444,-2-4 0,-1-4 0,-7-7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3.844"/>
    </inkml:context>
    <inkml:brush xml:id="br0">
      <inkml:brushProperty name="width" value="0.08571" units="cm"/>
      <inkml:brushProperty name="height" value="0.08571" units="cm"/>
      <inkml:brushProperty name="color" value="#E71224"/>
    </inkml:brush>
  </inkml:definitions>
  <inkml:trace contextRef="#ctx0" brushRef="#br0">18 749 7214,'-10'0'208,"2"2"227,8 4-104,0-4-182,0 6-46,0-8-106,0 0 0,8 0 1,4-2-2,3-4 1,-3 2-1,0-6 1,1 0 14,3 1 0,-5-3 0,1-5 0,2-1-6,1 1 0,3-1 0,-3 1 0,-1-3 1,-3-3 1,1-4 0,3-6 0,-1 2-3,-2 2 1,-3 0 0,3-8 12,-6-4-6,4 4 0,-9-5 0,5 7-3,-4 0 2,-2 8 0,0-6 0,0 5 69,0 1-70,0 2 1,0 7 0,-2 3 157,-4 3-110,5-3 1,-15 13 28,4-4 0,5 6 0,-1 6-30,0 6 1,6 3 0,-4 4 0,2 5-21,-1 5 0,3 4 0,-4 2 0,2 0-24,-2 0 1,4 0 0,-4-1 0,4 1 22,2 0 1,0-6 0,0 1 0,0 1-3,0 2 1,0 1 0,0 1 0,0-2-21,0-3 1,0 3-1,0-6-166,0 0 96,8-2 0,-4-7 0,6-1-610,-2 0 376,5-7 1,-9 4 0,8-8-79,1-3 1,3-1 0,-1-4-1,-1-1 369,-2-3 0,-1-8 0,7 4 0,-1-7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4.288"/>
    </inkml:context>
    <inkml:brush xml:id="br0">
      <inkml:brushProperty name="width" value="0.08571" units="cm"/>
      <inkml:brushProperty name="height" value="0.08571" units="cm"/>
      <inkml:brushProperty name="color" value="#E71224"/>
    </inkml:brush>
  </inkml:definitions>
  <inkml:trace contextRef="#ctx0" brushRef="#br0">1 140 7156,'0'-18'-92,"0"1"1,0 5 547,0 1 1,0 5 144,0-6-283,0 8 0,2-3-45,4 7 0,-5 7-106,5 5-85,-4 3 0,-2 3 0,0-1 0,0 1-26,0-1 1,0 3-1,0 1 1,0 2-42,0-1 0,2-3 1,2-1-106,2-1 0,6 1 1,-5-3-48,3-3 1,2-5 0,5-7 55,1 0 0,-1 0 0,1-1 1,-3-5 45,-3-6 1,3-3 0,-5-5 0,2-1 74,-1-3-1,-7 1 1,2 4 0,-4-3-12,-2-1 0,0 0 0,0 3 0,-2-1-13,-4-2 1,-4 2 0,-7 7-210,-1 2 124,1 8 1,0-9 0,-1 7-193,1 2-150,7 2 1,-6 2-447,5 0 0,5 8 858,6 4 0,8 3 0,9 3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5.010"/>
    </inkml:context>
    <inkml:brush xml:id="br0">
      <inkml:brushProperty name="width" value="0.08571" units="cm"/>
      <inkml:brushProperty name="height" value="0.08571" units="cm"/>
      <inkml:brushProperty name="color" value="#E71224"/>
    </inkml:brush>
  </inkml:definitions>
  <inkml:trace contextRef="#ctx0" brushRef="#br0">0 210 7685,'0'-11'208,"0"-1"1,0 6 446,0-5-368,0 7-75,0-4 26,0 0 0,0 8-119,0 0 1,0 2 0,0 10 0,0 1-15,0 3 1,0-4 0,0-1-1,2 3-21,4 1 0,-4 3 0,4-1 0,-4 1-120,-2-1 0,0 1 0,0-1 0,1-1-28,5-5 1,-4 5-1,6-6 48,0-1 1,-4-1-192,7-8 198,1 0 0,0 0 0,-1 0-30,3 0 57,-6-8 1,7-1 0,-5-9-1,1 1 29,1-1 1,-6 1 0,4-1 0,-1 1 16,1-1 1,-4 3-1,4 1 1,-3 3 121,-3-3 0,4 4 23,-2-1 0,2 7-137,-3-2 0,-3 6 0,4 6-77,-4 5 1,0 5-1,2 1 13,2 1 1,1-1-96,-1 1 21,-4-1 1,8-5-164,-4-1 200,3 1 1,9-2-1,-1-4-34,1-4 1,-1-2-1,1 0 24,-1 0 1,-5-2 0,0-4 32,1-6 0,-5-3 0,-2-3 1,-4 1 42,-2-1 0,0 1 0,0-1 0,0 1 50,0-1 0,0 1 1,-2-2-1,-2-3-81,-2-1 1,-8 0 0,5 5-1,-3 1-142,0-1 1,7 7-1,-7 1 1,0 0-1360,3 0-545,1 7 1085,8-5 955,0 8 0,0 8 0,0 1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5.493"/>
    </inkml:context>
    <inkml:brush xml:id="br0">
      <inkml:brushProperty name="width" value="0.08571" units="cm"/>
      <inkml:brushProperty name="height" value="0.08571" units="cm"/>
      <inkml:brushProperty name="color" value="#E71224"/>
    </inkml:brush>
  </inkml:definitions>
  <inkml:trace contextRef="#ctx0" brushRef="#br0">0 44 7685,'0'-12'510,"0"0"1,0 6-4,0-5 1,0 9-299,0 2 0,0 2 0,0 9-149,0 3-21,0 2 1,0 1 0,0 0-473,0 1 323,0-1 1,0 1 0,0-1-1,0 1-305,0-1 0,0 1 0,0-1-559,0 1 0,0-7 974,0 1 0,0-8 0,8 11 0,2-5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5.654"/>
    </inkml:context>
    <inkml:brush xml:id="br0">
      <inkml:brushProperty name="width" value="0.08571" units="cm"/>
      <inkml:brushProperty name="height" value="0.08571" units="cm"/>
      <inkml:brushProperty name="color" value="#E71224"/>
    </inkml:brush>
  </inkml:definitions>
  <inkml:trace contextRef="#ctx0" brushRef="#br0">1 130 7633,'0'-27'0,"0"4"-151,0 4 1,0 1 176,0 1 1,0 5-314,0 0 1,0 10 0,2 2 286,3 10 0,-3 6 0,6 1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6.218"/>
    </inkml:context>
    <inkml:brush xml:id="br0">
      <inkml:brushProperty name="width" value="0.08571" units="cm"/>
      <inkml:brushProperty name="height" value="0.08571" units="cm"/>
      <inkml:brushProperty name="color" value="#E71224"/>
    </inkml:brush>
  </inkml:definitions>
  <inkml:trace contextRef="#ctx0" brushRef="#br0">1 70 6940,'0'-10'1430,"0"3"0,6 14-1244,-1 5 1,1 3 0,-4 3-61,4-1 1,-4 1-1,6-1-153,-1 1 1,-5-7 0,4 1-88,-4 2 0,4-5 102,0 3 137,0 0-90,-6-3 1,2-1-61,3-8 97,-3 0-91,6 0 16,0-8 1,-4 1 0,5-7 0,1 2-25,0-1 0,2-5 1,5-3-1,0-2 1,1 1 0,-1 3 1,1 1-1,-1 1 108,1 0 1,-1-1 0,1 3 100,-1 3 0,-5 4 0,-1 8 73,3 0 0,-6 8 1,-2 6 36,-4 7-210,-2-2 1,5 8-1,1-5-81,-2 1 5,-2 8 0,-2-11 1,2 5-573,4 0 402,-4-6 1,7 7-1,-5-9-1347,2 1 980,8-9 1,-5 7 0,9-7 529,-1 1 0,1 6 0,-1-7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7.339"/>
    </inkml:context>
    <inkml:brush xml:id="br0">
      <inkml:brushProperty name="width" value="0.08571" units="cm"/>
      <inkml:brushProperty name="height" value="0.08571" units="cm"/>
      <inkml:brushProperty name="color" value="#E71224"/>
    </inkml:brush>
  </inkml:definitions>
  <inkml:trace contextRef="#ctx0" brushRef="#br0">210 226 6648,'0'-12'315,"0"1"0,0 5-456,0-6 321,0 8 1,2-9-39,4 7 1,-4-2 0,3 2 64,-3-5 0,-2 1 172,0-2-77,0 8 0,0-11 81,0 3 0,-7-3-277,-5-3 0,2 3 1,-1 3-1,-1 4 99,2 1 1,-5 5-134,3-4 1,-3 14 0,-1 7 0,3 8-23,1 5 0,6 1 0,-4 8 0,1 3 5,-1 7 0,6 3 0,-4 3 0,2-1 34,1 0 0,-1-5 1,6 2-74,0 5-25,0-9 1,0 5-1,0-15-364,0 0 197,0 0 0,-6-2 1,0-4-1,2-6-573,2-3 1,2-3-1078,0 0 671,0-7 1155,0-2 0,0-24 0,0 5 0,0-14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7.571"/>
    </inkml:context>
    <inkml:brush xml:id="br0">
      <inkml:brushProperty name="width" value="0.08571" units="cm"/>
      <inkml:brushProperty name="height" value="0.08571" units="cm"/>
      <inkml:brushProperty name="color" value="#E71224"/>
    </inkml:brush>
  </inkml:definitions>
  <inkml:trace contextRef="#ctx0" brushRef="#br0">96 105 7729,'-17'-6'0,"-1"0"0,1 3 258,-1 1 0,7 0-85,-1-4 0,10 4-84,2-4 0,8 4 0,9 2 0,3 0-109,3 0 1,-2 0-1,6-2-95,-1-4 77,5 5 0,-10-9 0,6 6-695,-2-2 476,6 0 0,-11 0 1,5 1-1,-2 1 257,1 2 0,-1-6 0,-6-2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8.092"/>
    </inkml:context>
    <inkml:brush xml:id="br0">
      <inkml:brushProperty name="width" value="0.08571" units="cm"/>
      <inkml:brushProperty name="height" value="0.08571" units="cm"/>
      <inkml:brushProperty name="color" value="#E71224"/>
    </inkml:brush>
  </inkml:definitions>
  <inkml:trace contextRef="#ctx0" brushRef="#br0">18 122 7685,'0'-17'512,"0"-1"-292,0 9 0,0-1 371,0 4-373,0 4 1,0-4-1,0 12-65,0 6 1,-2-2-1,-1 1 1,-3 3-82,2 1 1,2 3-1,2 1 1,0 3-93,0 1 1,0 0 0,0-5 0,0-1-81,0 1 1,2-7-1,2 1 1,3-1-10,3-1 0,2-2 1,5-8-1,1 0-18,-1 0 0,1 0 0,-1-2 64,1-4 32,-1-4 0,1-7 0,-1-2 75,0-5-59,1 5 0,-8-6 1,-3 7-1,-1-1 5,0-4 0,0 3 0,-6-3 0,-2 3-7,-4 3 0,-4-1 0,-7 1 1,-2 2-52,-5 3 1,5 4-1,-4 8 1,3 0-561,3 0 1,-1 0-7,1 0 0,7 2 634,4 4 0,12 4 0,4 7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6.496"/>
    </inkml:context>
    <inkml:brush xml:id="br0">
      <inkml:brushProperty name="width" value="0.08571" units="cm"/>
      <inkml:brushProperty name="height" value="0.08571" units="cm"/>
      <inkml:brushProperty name="color" value="#004F8B"/>
    </inkml:brush>
  </inkml:definitions>
  <inkml:trace contextRef="#ctx0" brushRef="#br0">1 86 7919,'0'-23'114,"0"0"1,0 5-1,2 9 131,3 1 1,-3 4-1,4 12 1,-4 7 97,-2 7 1,0 9 0,0-2-131,0 4-179,0 2 1,-2-6-1,-2 0 1,-2 2-154,3 2 0,1 0 1,2-2-1,0-4-189,0-2 1,0 1-1,0-5-330,0 2 0,2 0 0,1-5-12,3-1 1,2-7 649,-2-4 0,-4-12 0,5-4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8.512"/>
    </inkml:context>
    <inkml:brush xml:id="br0">
      <inkml:brushProperty name="width" value="0.08571" units="cm"/>
      <inkml:brushProperty name="height" value="0.08571" units="cm"/>
      <inkml:brushProperty name="color" value="#E71224"/>
    </inkml:brush>
  </inkml:definitions>
  <inkml:trace contextRef="#ctx0" brushRef="#br0">1 86 7685,'0'-18'15,"0"1"0,6 5 0,0 0 818,-3-1-586,-1 5 1,-2 2 0,0 12 0,0 8-27,0 7 1,0 0-1,0 8 1,0 0-91,0-1 0,0 5 0,0-4 0,-2 4-42,-3 2 1,3-2 0,-4-2-595,4-2 349,2 0 0,0-2 0,0-4 1,0-3-277,0-3 0,0 1 1,0-1-547,0 1 577,0-9 0,0 1 0,2-6 401,4 2 0,3-2 0,9-10 0,-1-4 0,1-7 0,-1-1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8.806"/>
    </inkml:context>
    <inkml:brush xml:id="br0">
      <inkml:brushProperty name="width" value="0.08571" units="cm"/>
      <inkml:brushProperty name="height" value="0.08571" units="cm"/>
      <inkml:brushProperty name="color" value="#E71224"/>
    </inkml:brush>
  </inkml:definitions>
  <inkml:trace contextRef="#ctx0" brushRef="#br0">1 173 7280,'0'-17'0,"2"-1"-244,4 1 1,-3 0-1,7-1 509,-2 1 0,4-1 0,-5 3 260,3 3 0,-4-2-31,5 9 1,-7 1-168,2 10 1,-4 5 0,-2 10-1,0 5-50,0 1 0,0 2 0,0 6 152,0 0-299,0 0 0,0 0 0,0 0-47,0 0-87,-8-8 1,6 6 0,-3-6-1,3 0-379,2-4 0,0-3 0,0-3 0,0 1-337,0-1 1,0 1-1,2-3 720,3-3 0,5-4 0,8-8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19.344"/>
    </inkml:context>
    <inkml:brush xml:id="br0">
      <inkml:brushProperty name="width" value="0.08571" units="cm"/>
      <inkml:brushProperty name="height" value="0.08571" units="cm"/>
      <inkml:brushProperty name="color" value="#E71224"/>
    </inkml:brush>
  </inkml:definitions>
  <inkml:trace contextRef="#ctx0" brushRef="#br0">53 115 7685,'0'-17'-60,"0"-1"1,0 7 879,0-1-508,0 0 107,0 3-75,0-7 1,0 12-161,0-8 0,0 11 0,-2-1 0,-2 7 12,-2 5 1,1 2 0,3 7-59,-4 4 1,4-3 0,-4 3-1,4-3-98,2-3 1,-2 2 0,-2 3 0,-2 1-99,3-2 0,1-1-234,2-3 205,7 1 0,-3-1-201,8 1 211,0-9 0,-1-1 0,1-8 0,1 0-53,3 0 0,-4 0 0,-1-2 0,3-4 68,1-5 1,-3-5 0,0-1 0,-1-1 69,-1 1 0,0-3 1,-6-1-1,1-2 5,-1 1 0,-2 3 1,-2 2-1,-2-1-46,-4 1 0,-3-1 0,-9 1 0,1 1-284,-1 5 0,1 1 0,-1 6-1448,1-2 1765,-1 0 0,1 6 0,0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0.211"/>
    </inkml:context>
    <inkml:brush xml:id="br0">
      <inkml:brushProperty name="width" value="0.08571" units="cm"/>
      <inkml:brushProperty name="height" value="0.08571" units="cm"/>
      <inkml:brushProperty name="color" value="#E71224"/>
    </inkml:brush>
  </inkml:definitions>
  <inkml:trace contextRef="#ctx0" brushRef="#br0">1 214 7075,'0'-10'493,"0"1"227,0 3-33,0 4 109,0-6-464,0 8 1,0 2-163,0 4 0,0 4 1,0 7-45,0 1-88,0-1 1,0 0 0,0 1-82,0-1-6,0 1 1,0 1-1,0 3 1,0 1-64,0-2 1,0-1-1,2-3 39,3 1 1,-1-9-1,8-3-7,2-4 0,1-2 0,3 0 66,-1 0 0,-1-8 0,-3-3 0,-1-5 33,1-1 1,-3-1 0,2 1 0,-1-1-1,-1 1 1,4-1 0,-9 1 198,-1-1-169,6 1 1,-8 5 209,4 1 1,2 5-109,-3-6 1,1 10-79,-6 2 1,0 8 0,0 9-64,0 1 1,0-1-1,0 1-50,0-1 1,2 1-1,4-1-24,6 1 0,-5-7 0,1-1-29,0-2 1,0 0 0,5-5-48,-1 3 115,-8 0 0,11-8 32,-3-4-29,3 4 1,-5-7 0,-2 3 186,0-6-146,-6-3 0,7 3 0,-5 0 0,2-1 34,-2-3 1,-2-7 0,-2 0 0,0-1-42,0-1 1,0 6 0,-2-6 0,-2 1-31,-2 1 0,-5-6 1,3 6-1,0 1-150,0 3 0,-3 1 0,3 3-941,-2 3 0,6 1-324,-2 11 1433,4 4 0,-5 13 0,-3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0.572"/>
    </inkml:context>
    <inkml:brush xml:id="br0">
      <inkml:brushProperty name="width" value="0.08571" units="cm"/>
      <inkml:brushProperty name="height" value="0.08571" units="cm"/>
      <inkml:brushProperty name="color" value="#E71224"/>
    </inkml:brush>
  </inkml:definitions>
  <inkml:trace contextRef="#ctx0" brushRef="#br0">1 33 7513,'0'-17'1163,"0"7"1,0 4-1087,0 12 0,0 4 0,0 7 0,0 1-261,0-1 1,0 6-1,0 1-745,0-3 737,0-2 0,0-1 1,0-1-878,0 1 828,0-9 1,5 7-1,1-4 241,-2 3 0,-2 3 0,-2-1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0.737"/>
    </inkml:context>
    <inkml:brush xml:id="br0">
      <inkml:brushProperty name="width" value="0.08571" units="cm"/>
      <inkml:brushProperty name="height" value="0.08571" units="cm"/>
      <inkml:brushProperty name="color" value="#E71224"/>
    </inkml:brush>
  </inkml:definitions>
  <inkml:trace contextRef="#ctx0" brushRef="#br0">1 103 7669,'0'-17'0,"0"-1"65,0 1 1,0-1-223,0 1-150,0 7 0,0 4 307,0 12 0,8 4 0,1 7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1.245"/>
    </inkml:context>
    <inkml:brush xml:id="br0">
      <inkml:brushProperty name="width" value="0.08571" units="cm"/>
      <inkml:brushProperty name="height" value="0.08571" units="cm"/>
      <inkml:brushProperty name="color" value="#E71224"/>
    </inkml:brush>
  </inkml:definitions>
  <inkml:trace contextRef="#ctx0" brushRef="#br0">0 53 7685,'0'11'484,"0"1"0,0-1 0,0 7-272,0-1 0,0-5 1,0 0-65,0 1 1,0 3 0,2-1-133,4-3-30,-4 4 1,6-13-210,-8 9 137,0-8 1,2 6-166,3-5 241,-3-3 1,6 4 21,-8-12 0,0 2 0,0-7-13,0-3 1,6-1 0,2-3-32,1 1 0,-3-1 0,6-1 0,1-2 0,3-3 1,-4 7 0,-1 5 0,3-1 65,1-3 0,-3 4 1,0 3 299,1 1-101,-5 2 0,7 6 17,-3 0 1,2 8-1,-3 6 1,-5 5-50,-4 4 0,-2 2 1,0-3-1,0 3-139,0 2 1,0-5 0,0 3 0,0-2-375,0 0 0,0 1 0,2-7 1,2 1-406,2-1 1,7-5-1,-1-3 1,3-1-1165,3-4 1881,-1-2 0,9 6 0,1 1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1.892"/>
    </inkml:context>
    <inkml:brush xml:id="br0">
      <inkml:brushProperty name="width" value="0.08571" units="cm"/>
      <inkml:brushProperty name="height" value="0.08571" units="cm"/>
      <inkml:brushProperty name="color" value="#E71224"/>
    </inkml:brush>
  </inkml:definitions>
  <inkml:trace contextRef="#ctx0" brushRef="#br0">594 193 7591,'10'-8'-537,"-2"6"830,-1-13-125,-5 13-10,6-14 0,-6 12 130,4-7 0,-4-1 26,4-6 1,-5 1 36,-1-1 0,0 1-56,0 0 0,-1 5 0,-5 2-9,-6 2 0,-5 3 0,-5 5 0,-1 2 72,2 3 0,-5-1 0,3 8-227,2 2-75,1 1 0,3 2 1,1 1-302,5-1 160,3 1 0,8-1-29,0 1 0,8-8 0,3-5 1,5-3 1,1-2 1,1 0-1,-1 0 1,1 0 158,-1 0 1,1-6 0,-1 1 124,1 1 0,-9 10 0,-1 7 1,-2 9 62,0 7 0,0 11 1,-6 9-1,-2 7 14,-4 8 1,-4 4 0,-7 4-1,-1 2-18,1 1 0,-1 1 1,1-8-1,-1-2-109,1-2 1,-3-2-1,-1 2 1,-4-6-103,-2-3 0,-4-3 1,-8 0 20,-2 1-93,-7-9 0,11-9 1,-4-13-1,6-9-158,6-7 1,-2-8-1,10-8 29,5-7 0,6-14 0,10-4 0,0-10-147,0-5 0,8-4 0,6-5 0,7-7-80,8-7 0,6-7 0,6-5 0,3 3-134,1 7 0,6 5 0,-5 6 1,5 7 36,1 9 0,-7 9 0,-7 14 0,-7 9-942,-7 7 1447,-5 3 0,-1 6 0,-1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3.286"/>
    </inkml:context>
    <inkml:brush xml:id="br0">
      <inkml:brushProperty name="width" value="0.08571" units="cm"/>
      <inkml:brushProperty name="height" value="0.08571" units="cm"/>
      <inkml:brushProperty name="color" value="#E71224"/>
    </inkml:brush>
  </inkml:definitions>
  <inkml:trace contextRef="#ctx0" brushRef="#br0">0 452 7233,'0'-11'351,"0"-1"0,0 6-290,0-5 1,0 5 0,2-4-4,4 2 0,-2 1 85,7 1-86,-7 4 0,6-12 0,-6 6 160,2-1-175,7 5 0,-9-12 0,8 5 0,0-5 25,-3-1 0,5-1 0,-6 1 0,-1-1-22,1 1 0,4-1 1,-4-1-1,-1-2-49,1-3 1,-2 1-1,-6 6 1,0-1 2,0 1 1,0 5 0,0 0 1,0-1 0,-2 5-23,-4 2 0,-4 6 10,-7 6 0,1 4 0,5 7-146,5 1 157,-4-1 0,8 1 0,-4-1-151,5 1 143,1-1 1,0 0-1,0 1-50,0-1 54,0 1 1,1-3 0,3-1 0,4-2 10,2 1 0,-4 3 1,3 1-1,1 1 52,0-1 1,1 1 0,5-1-1,-3 1 91,-1-1 1,0 0 0,3 1 112,-3-1 0,-4-5 23,-8 0 1,-2-8-392,-4 1 0,-4-3 1,-7-2-1,-1 0-229,1 0 1,-1 0 0,1 0-272,-1 0 116,9 0-737,-7-7 839,14-3 0,-5-8 388,7 1 0,15-1 0,4 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3.968"/>
    </inkml:context>
    <inkml:brush xml:id="br0">
      <inkml:brushProperty name="width" value="0.08571" units="cm"/>
      <inkml:brushProperty name="height" value="0.08571" units="cm"/>
      <inkml:brushProperty name="color" value="#E71224"/>
    </inkml:brush>
  </inkml:definitions>
  <inkml:trace contextRef="#ctx0" brushRef="#br0">228 70 6697,'2'-10'-602,"3"4"602,-3 4 0,6 1 0,-8-5 14,0 4 173,0-6-161,0 8 730,0 0-234,0-8-278,0 6 1,0-7 142,0 3-181,0 4 0,-8-6-58,-3 8 0,1 0 0,-2 0 3,-1 0 1,3 0 0,-2 0 221,-1 0-286,-3 8 1,5 2 0,-1 5 120,-1-3-121,-3 11 0,-1-11 0,1 11-39,4-4-11,-3 7 1,7-7 0,-4 6 0,7-2-16,3 1 1,2-1 0,2-5 0,3-1-154,7 0 1,0-1-1,3-4 1,5-5-245,-1 1 1,6-6 0,-1 4 0,-1-4-143,2-2 1,-4-6-1,7 0 1,-3 0 107,-4-1 1,-1-1-1,-3-6 409,0 3 0,9-1 0,1-5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6.995"/>
    </inkml:context>
    <inkml:brush xml:id="br0">
      <inkml:brushProperty name="width" value="0.08571" units="cm"/>
      <inkml:brushProperty name="height" value="0.08571" units="cm"/>
      <inkml:brushProperty name="color" value="#004F8B"/>
    </inkml:brush>
  </inkml:definitions>
  <inkml:trace contextRef="#ctx0" brushRef="#br0">123 349 7686,'-12'-17'-7,"1"0"0,5-1 0,-6 1 0,1-1 78,1 1 1,-4-3 0,9-1-1,1-2-78,2 1 1,4 3 0,4-1 0,5-1-19,5-2 0,7 2 0,2 7 0,2 4-47,4 2 0,-3-3 0,-1 5 0,-2 2 61,-4 2 1,-1 2-1,-3 2 1,1 4 181,-1 6 1,-1 3 0,-5 3-60,-5-1 1,-4 6-1,-2 1 59,0-3-126,0-2 0,-2-1 1,-4-1-1,-5 1 2,-5-1 1,-1 1 0,-1-1 0,1 1-46,-1-1 1,1-5-1,-1-1 21,1 3 1,-1 0 0,1-1-18,-1-1 1,3-1-43,3 7 1,7-1 0,10-1-17,7-5 1,9 3 0,3-6 0,-1 0 12,2-1 0,0 5 0,6-4 8,-1 1 13,-9-5 1,6 10-1,-6-6 151,3 1-12,-1-5 0,-8 6 299,-3-4-282,4-4 1,-16 6 65,0-8 0,-8 0 0,-12 0 0,-3 0-110,-6 0 1,-4 0 0,-2 0 0,0 0-104,0 0 0,0 0 1,0 0-1,0 0-395,1 0 1,4 0-1,3 0 1,2 0-761,4 0 1,3 1 1163,7 5 0,3 4 0,8 7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4.421"/>
    </inkml:context>
    <inkml:brush xml:id="br0">
      <inkml:brushProperty name="width" value="0.08571" units="cm"/>
      <inkml:brushProperty name="height" value="0.08571" units="cm"/>
      <inkml:brushProperty name="color" value="#E71224"/>
    </inkml:brush>
  </inkml:definitions>
  <inkml:trace contextRef="#ctx0" brushRef="#br0">0 175 7660,'0'-11'-11,"2"1"535,4 2-254,-4-5 1,8 11-189,-5-4 1,-1 4 0,8 2-7,2 0 0,-5 0 0,3 0-118,1 0 0,3 0 0,1 0-94,1 0 0,-1 0 47,1 0 0,-1 0 55,1 0 0,-7-6 0,-1-2-4,-2-1 0,-2 3 3,-6-6 1,0 0 30,0-5 0,-2 5 13,-4 1 0,-4 7 1,-5-4-1,1 2 79,2 0 1,7 1 0,-7 5 0,-2 0 76,-1 0 1,3 5 0,1 3 141,-3 2-211,6-6 0,-7 11 0,5-3 255,0 3-289,-5 3 0,7-1 1,-4 1 187,7-1-190,-5 1 0,8 1 0,-4 3 1,4 1 21,2-2 0,0-1 1,0-3-1,0 1-71,0-1 0,8-1 1,4-3-1,3-3-150,3-2 0,-1 3 1,2-5-1,3-2-161,1-2 0,6-4 0,-6-4 1,1-4-554,1 1 1,-6-7 0,5 5-178,-5-5 1030,6 6 0,-5-13 0,5 4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4.912"/>
    </inkml:context>
    <inkml:brush xml:id="br0">
      <inkml:brushProperty name="width" value="0.08571" units="cm"/>
      <inkml:brushProperty name="height" value="0.08571" units="cm"/>
      <inkml:brushProperty name="color" value="#E71224"/>
    </inkml:brush>
  </inkml:definitions>
  <inkml:trace contextRef="#ctx0" brushRef="#br0">1 53 7660,'0'-17'78,"0"5"479,0 0-172,0 8-49,0-3 81,0 7-47,0 0-265,0 7 0,0-3 0,0 8 0,0 2 55,0 1 1,6 2 0,-1 1-1,-1-1-53,-2 1 1,-2-1 0,0 1-57,0-1 0,0 1 0,0-1 1,0 1 8,0-1 1,0-5 0,0-1-82,0 3 0,0 2-128,0 1-58,0-7 238,0-3-156,0-7 117,0 0 1,0-7-115,0-5 104,8-3 1,-4-3 0,6 1 0,-1-1-12,1 1 1,0-1 0,3 1 0,-1-1 48,1 1 1,-3-1 0,2 1 0,-1-1 58,-1 1 1,6 5-1,-5 3 137,5 1 1,-5 2-54,1 6 0,-6 8 1,4 3-1,-3 5-104,-3 1 0,-2 1 0,-2-1-368,0 1 210,0-1 0,0 1 0,0-1-405,0 1 289,0-1 0,0 1-1468,0-1 533,0 1 1150,8-9 0,2 7 0,7-7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6.194"/>
    </inkml:context>
    <inkml:brush xml:id="br0">
      <inkml:brushProperty name="width" value="0.08571" units="cm"/>
      <inkml:brushProperty name="height" value="0.08571" units="cm"/>
      <inkml:brushProperty name="color" value="#E71224"/>
    </inkml:brush>
  </inkml:definitions>
  <inkml:trace contextRef="#ctx0" brushRef="#br0">227 245 6783,'-2'-9'512,"-2"1"-255,-1 0 1,-1 4-10,6-7 0,0 5 186,0-6-91,0 0-223,-8-5 1,4 7 266,-8 5-174,9 3 0,-13 2 221,4 0-324,-3 0 1,-3 2 0,1 1 0,0 5-2,-1 2 0,3 1 0,1 7 0,2-3-149,-1-3 1,5 4 0,2-5-74,4 5 1,2 1 0,2-1-71,4-5 1,6-3 46,11-8 0,2 0 1,4-2 103,-5-4 1,-5 5 0,-2-7 59,1 0-53,-1 6 0,1-12 127,-1 9-105,-7-9 1,5 12 204,-3-4 1,-2 4 127,1 2-250,-7 0 1,4 2-1,-8 4-28,0 6 0,6-3 0,0 3-45,-2 2 1,-2-5-20,-2 3 1,2-8-38,3 2 1,-1-4-1,8-2-54,1 0 1,-3 0 62,2 0 0,-6-2 0,3-4-22,-1-6 44,6 5 0,-12-9 1,5 4-16,1-3 0,0-3 1,5-1-1,-3-2 17,-2-3 1,4 1 0,-7 6 0,-1-1 20,-2 1 1,0-1 0,2 1 0,2-1 2,-2 1 1,-2 5-1,-4 2-6,-4 3 0,-4 1-59,-7 6 0,-1 2-38,1 4 1,7 3-98,4 9 169,4-1 1,2-5 0,0 0-89,0 1 91,0-5 0,2 5 0,4-5 8,6 2 1,3-6 0,1 4 0,-3-3 87,-1 1 1,0 0 0,5-6-32,1 0 0,-7 0 1,1 0 16,1 0 1,-3 0 258,2 0-241,-8 8 1,2 0 0,-10 5-40,-2-1 0,0-6 0,4 5 57,-4 3 1,4 1 22,-4 3 0,5-1-79,1 1 0,7-3 0,5-3-42,3-6 0,3-4 0,-1-2-25,1 0 1,1 0 0,3-2 0,1-2 1,-2-2 0,-1-6 0,-3 5 0,1-3-16,-1-4 1,-5-1 0,-1-3 0,1 1 66,-2-1 1,3 7 0,-7-1 0,0 0 618,2 3-330,-6-7 117,5 14-346,-7-5 0,-5 14 0,-1 5 0,2 3-327,2 3 1,-4-1-1,0 1-601,2-1 1,2 1 0,4-1 279,4 1 0,-2-9 1,6-1-1,-1-2 142,1 0 0,-4 0 1,6-6 417,1 0 0,-5 0 0,8 0 0,-7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6.367"/>
    </inkml:context>
    <inkml:brush xml:id="br0">
      <inkml:brushProperty name="width" value="0.08571" units="cm"/>
      <inkml:brushProperty name="height" value="0.08571" units="cm"/>
      <inkml:brushProperty name="color" value="#E71224"/>
    </inkml:brush>
  </inkml:definitions>
  <inkml:trace contextRef="#ctx0" brushRef="#br0">35 173 7660,'0'-35'61,"0"0"1,-6 2 0,1 4 863,1 6-710,-6 11 0,8 6-434,-4 12 0,4-2 1,2 8-1,0 1-458,0 3 0,0 1 1,2-1 676,4-5 0,4 13 0,7-5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6.879"/>
    </inkml:context>
    <inkml:brush xml:id="br0">
      <inkml:brushProperty name="width" value="0.08571" units="cm"/>
      <inkml:brushProperty name="height" value="0.08571" units="cm"/>
      <inkml:brushProperty name="color" value="#E71224"/>
    </inkml:brush>
  </inkml:definitions>
  <inkml:trace contextRef="#ctx0" brushRef="#br0">0 36 6230,'8'-10'415,"-6"2"0,6 6 0,-6-2 25,4-1 0,-3-1 38,9 6 51,-8 0 407,4 0-514,-1 0 1,-5 2-222,4 3 1,-4 5 0,-2 8-107,0-1 0,-6 1 0,1-1-79,1 0 1,2 1-138,2-1 77,0 1 0,0-1-116,0 1 73,0-1 0,2-5 0,3-2 3,7-3 1,4 5-1,1-6 27,1-2 0,-1-2 1,0-4-1,1-2-23,-1-2 1,1-6 0,-1 5 0,-1-3 31,-4-4 1,3 1-1,-5-1 1,1 3 89,1-3 0,-8-2 0,2-1 0,-4-1 34,-2 1 0,0 5 1,0 1-1,-2-1 23,-4 2 1,2-3-1,-8 7 1,-1 2-132,-3 2 1,-1 2 0,-1 0-781,1 0 246,-1 0 0,1 0-696,-1 0 1262,1 8 0,0 2 0,-1 7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8.477"/>
    </inkml:context>
    <inkml:brush xml:id="br0">
      <inkml:brushProperty name="width" value="0.08571" units="cm"/>
      <inkml:brushProperty name="height" value="0.08571" units="cm"/>
      <inkml:brushProperty name="color" value="#E71224"/>
    </inkml:brush>
  </inkml:definitions>
  <inkml:trace contextRef="#ctx0" brushRef="#br0">0 367 7870,'8'-10'548,"-4"2"-363,8 8 0,-8-2 0,3-1-81,1-3 1,0-2 0,5 4 0,-1-4 56,2-1 1,-5 3-108,3-6-36,0 0 0,3-5 0,-1 0-55,-3-1 13,-7 1 1,12-1 0,-7 1-44,1-1 18,-2 1 1,-6-1 0,2 1 0,2-1-30,-3 1 1,-1-1 35,-2 1 1,-2 7-1,-1 3 1,-5 1 14,-2 0 1,4 0 0,-3 8 0,-1 2-18,0 2 0,4 7 0,-3-1 14,1 3 1,0 3 0,4-1 0,-2 1 24,3-1 0,1-5 1,2 0-1,0 1 13,0 3 1,5 1 0,3-1-1,2-3 30,3-1 1,-3 0 0,2 3 0,-1-1 76,-1-3 0,6-1 1,-5 4-1,3-3 97,-2 3 1,3-4-1,-5 1 190,0 3 0,3-5-226,-7 3 0,-2-2-186,-10 1 1,2-3 0,-8-8 0,-1 0-92,-3 0 0,-1 0 0,-1 0 0,1 0-588,-1 0 0,1 0 0,0 0-1364,-1 0 2053,1 0 0,7-8 0,2-1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9.403"/>
    </inkml:context>
    <inkml:brush xml:id="br0">
      <inkml:brushProperty name="width" value="0.08571" units="cm"/>
      <inkml:brushProperty name="height" value="0.08571" units="cm"/>
      <inkml:brushProperty name="color" value="#E71224"/>
    </inkml:brush>
  </inkml:definitions>
  <inkml:trace contextRef="#ctx0" brushRef="#br0">52 228 7621,'-9'-18'-61,"-1"7"272,4-1-34,4 0 0,-7 1 0,5-1 79,-2-2 0,0 5 0,6-3-130,0-2 0,2-1 1,4-3-139,5 1 0,-1 5 0,2 3 0,3-1-61,7 0 1,-3 6 0,4-1 0,-1 3 106,1 2 1,-4 0 0,5 0 0,-5 2 69,-1 3 1,-1-1-1,-1 8 1,-3 2 91,-1 1 0,-8 4 1,2 3-1,-5 3-25,-1 2 1,0-5 0,-1 1-138,-5-4 52,-4-1 0,-7 5 1,-1 0 13,1-1-71,-1-3 1,1-2-1,-3 1 1,-1-1-15,-2 1 0,-1-1 0,7 1 0,-1-1-74,1 1 1,5-1-1,1 1-3,-3-1 0,0 1 0,3-1-174,5 0-22,4 1 131,10-1 0,-4-5 1,7-2-1,3-2-320,1-5 0,3-1 0,-1-2-1245,1 0 1692,-1 0 0,9 0 0,1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29.897"/>
    </inkml:context>
    <inkml:brush xml:id="br0">
      <inkml:brushProperty name="width" value="0.08571" units="cm"/>
      <inkml:brushProperty name="height" value="0.08571" units="cm"/>
      <inkml:brushProperty name="color" value="#E71224"/>
    </inkml:brush>
  </inkml:definitions>
  <inkml:trace contextRef="#ctx0" brushRef="#br0">53 18 7660,'-10'0'-306,"3"-2"1,5-2 1090,-4-2-321,4 0 0,-8 6-91,4 0 1,5 2-242,-5 4-126,4 4 0,2 2 0,0-1 24,0 3 1,0 1 11,0 3 0,6-1 0,1-1 0,3-5-35,4-5 1,-5-2-1,3 0-70,2 2 1,1 0-1,3-6 0,-3-8-18,-3-4 83,3 4 1,-13-7-1,2 3-13,-8-3 0,-6-3-227,-7 1-16,0 7 1,-1-3 0,3 5-887,3-2 1140,-4 6 0,7-4 0,-9 8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43.759"/>
    </inkml:context>
    <inkml:brush xml:id="br0">
      <inkml:brushProperty name="width" value="0.08571" units="cm"/>
      <inkml:brushProperty name="height" value="0.08571" units="cm"/>
    </inkml:brush>
  </inkml:definitions>
  <inkml:trace contextRef="#ctx0" brushRef="#br0">0 18 8111,'0'-10'1941,"0"3"-1483,0 7-354,0 7 0,0 3 0,0 9 10,0 5-71,0 3 0,0 8 0,0 0 1,0 0-89,0 0 0,0-1 0,0 1 0,0 0-227,0 0 0,2-2 0,2-4 0,4-5-659,1-5 1,-3-3 393,6-5 1,-6-3 0,3-10 536,-1-4 0,-2-3 0,-6-9 0,0 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44.179"/>
    </inkml:context>
    <inkml:brush xml:id="br0">
      <inkml:brushProperty name="width" value="0.08571" units="cm"/>
      <inkml:brushProperty name="height" value="0.08571" units="cm"/>
    </inkml:brush>
  </inkml:definitions>
  <inkml:trace contextRef="#ctx0" brushRef="#br0">34 158 7346,'-18'-17'220,"8"7"1,5 2 0,10 8-80,7 0 1,4-6-1,1 0 1,2 3-21,5 1 0,3-4 0,8-2 131,0-2-185,-8 6 1,6-9 0,-4 5 0,4 0-101,2 1 0,-2-1 0,-2 4 0,-4-2-289,-2 2 1,-1 0-1,-5 1-452,4-3 1,-3 0 773,3 6 0,-4 0 0,-9 8 0,-2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7.633"/>
    </inkml:context>
    <inkml:brush xml:id="br0">
      <inkml:brushProperty name="width" value="0.08571" units="cm"/>
      <inkml:brushProperty name="height" value="0.08571" units="cm"/>
      <inkml:brushProperty name="color" value="#004F8B"/>
    </inkml:brush>
  </inkml:definitions>
  <inkml:trace contextRef="#ctx0" brushRef="#br0">157 0 8283,'-5'18'0,"-3"-1"165,-2 0 1,4 1-1,-5-1 1,-1 1-290,2-1 1,-3 1-1,5-1 1,0 1-216,0-1 0,-3 1 1,3-1-1,0 1-741,0-1 1080,3 0 0,-3 1 0,-2-1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44.659"/>
    </inkml:context>
    <inkml:brush xml:id="br0">
      <inkml:brushProperty name="width" value="0.08571" units="cm"/>
      <inkml:brushProperty name="height" value="0.08571" units="cm"/>
    </inkml:brush>
  </inkml:definitions>
  <inkml:trace contextRef="#ctx0" brushRef="#br0">68 140 7349,'-17'0'56,"-1"0"1,7 0 1007,-1 0-868,8 0 0,-2 0 0,12 0-85,6 0 0,3-6 1,3 1-1,-1 1-5,1 2 1,1 0 0,2-2 0,3-2-129,-3 2 1,4-3-1,-1 1-372,-3 2 314,-2 2 1,5-4 0,-1 0-1,-2 0-275,-1-1 0,-3 5 0,1-4 0,-1 2 29,0-2 0,1 4 0,-1-5 0,1 1 326,-1 0 0,-7 0 0,6-2 0,-7-1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45.352"/>
    </inkml:context>
    <inkml:brush xml:id="br0">
      <inkml:brushProperty name="width" value="0.08571" units="cm"/>
      <inkml:brushProperty name="height" value="0.08571" units="cm"/>
    </inkml:brush>
  </inkml:definitions>
  <inkml:trace contextRef="#ctx0" brushRef="#br0">0 18 7710,'0'-9'736,"0"3"-530,0 12 1,0-2 0,0 7 0,2 3-3,4 1 0,-4-3 0,6 0 0,-3 1-126,1 3 1,0 1 0,-6 1 0,2-3-256,4-3 0,-4 3 0,4-3-154,-4 3 0,-2 3 418,0-1 1,0 1-145,0-1 1,0-7 22,0-2 1,0-10 25,0-4 1,1-4 0,3-7 25,2-1-8,0 1 0,0-1 1,2 1 55,1 0-36,-5-9 1,10 7 0,-7-4 0,3 3 57,4 3 1,-5 1 0,3 3 0,2 1-54,1-2 0,-3 7 1,0 1-1,1 4-32,3 2 0,-5 0 0,-1 2-40,-2 4 0,3 5 0,-5 11 0,-2 1-57,-2-2 0,-2 1 0,0-1 0,2 2-146,4-1 0,-4-3 1,4-2-1,-5 1-346,-1-1 1,2 1 193,4-1 0,-2-7 0,8-4 392,1-4 0,11-2 0,3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46.124"/>
    </inkml:context>
    <inkml:brush xml:id="br0">
      <inkml:brushProperty name="width" value="0.08571" units="cm"/>
      <inkml:brushProperty name="height" value="0.08571" units="cm"/>
    </inkml:brush>
  </inkml:definitions>
  <inkml:trace contextRef="#ctx0" brushRef="#br0">175 140 7710,'2'-10'-672,"2"2"140,1 1 726,1 5-64,-6-14 0,6 12 114,0-7-167,0 7 1,-6-6 150,0 4-152,0 4 0,0-7 184,0 3-142,0 4 1,0-8-3,0 4 1,-6 2-1,-2-5 20,-2 1 1,5 2-51,-7 6 0,0 0-22,-5 0 1,5 0-1,0 0-9,-1 0 0,3 2-86,-1 4 0,1 4-108,-2 7 78,4 1 1,8-1-146,0 0 199,0-7 0,0 6-22,0-5 24,8 5 0,-4-5 0,8-1 1,-1 0 2,-1 0 1,6-5 0,-5 5 0,3 0 9,-3 0 0,3-5 1,-6 5 97,2-2 1,-1 5 318,3-1-298,-4-4 0,-10 0 0,-4-7-165,-6 5 0,-3-4 1,-3 4-143,1-4 1,-1-2-1,1 0-318,-1 0 284,9-8 1,-7 6 0,4-4-1094,-3 5 1307,5-7 0,3 6 0,-1-14 0,-2 7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46.471"/>
    </inkml:context>
    <inkml:brush xml:id="br0">
      <inkml:brushProperty name="width" value="0.08571" units="cm"/>
      <inkml:brushProperty name="height" value="0.08571" units="cm"/>
    </inkml:brush>
  </inkml:definitions>
  <inkml:trace contextRef="#ctx0" brushRef="#br0">0 53 7705,'0'-17'652,"0"-1"-257,0 8-26,0 3-291,0 7 0,0 7 1,0 5-1,0 4-79,0 1 0,0 1 1,0-1-1,0 0-338,0 1 0,0-6 0,0-1 0,0 3-3,0 1 0,0-3 0,2-2 1,2-1 341,2 1 0,0 2 0,-6 5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46.648"/>
    </inkml:context>
    <inkml:brush xml:id="br0">
      <inkml:brushProperty name="width" value="0.08571" units="cm"/>
      <inkml:brushProperty name="height" value="0.08571" units="cm"/>
    </inkml:brush>
  </inkml:definitions>
  <inkml:trace contextRef="#ctx0" brushRef="#br0">0 97 7710,'0'-17'0,"0"-1"37,0 1 1,0-1 615,0 1-1063,0 7 1,2 10-1,2 12 410,2 3 0,15 3 0,-2-1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47.374"/>
    </inkml:context>
    <inkml:brush xml:id="br0">
      <inkml:brushProperty name="width" value="0.08571" units="cm"/>
      <inkml:brushProperty name="height" value="0.08571" units="cm"/>
    </inkml:brush>
  </inkml:definitions>
  <inkml:trace contextRef="#ctx0" brushRef="#br0">193 521 7710,'-2'-16'-1044,"-4"4"1263,4-3 0,-5 11 14,7-8 0,-2 8 1,-2-3 161,-2-1-253,0 6 1,4-8 11,-4 4 1,2 4 0,-7-3-53,-3 3 0,5 2 1,-1 2-1,0 2-20,0 1 1,1 9 0,-5-2-1,4 3-63,3 3 0,-5 1 0,4 2 0,1 3-112,-1-3 1,2-2 0,6-1-181,0-1 1,2 1 1,4-1 0,3-7 96,9-4 130,-1-4 1,-5-2 0,0-2 77,1-4-58,-5 4 1,7-14 0,-5 5 0,2-3 15,-1 3 1,-7-5 0,4 4 0,-2-3 30,0-3 1,2-5 0,-5 0-1,3 0-3,-2-3 0,-2-1 0,-2-8 0,0 0 34,0 0 1,0-5 0,0-3 0,0 0 54,0 1 0,-2 1 0,-2 8 0,-2 4 637,3 5-178,1 5-429,2 9 1,0 6-1,0 14 1,0 12-33,0 9 1,0 2-1,0 13 1,0 3-129,0 1 0,5 2 1,1 1-1,0-3-182,2-3 1,-6 1 0,6-7 0,-3-2-396,1-2 1,6-4 0,-4-4 0,1-6 80,5-3 1,1 1 0,3-4 517,-1-7 0,1-6 0,7-4 0,2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47.818"/>
    </inkml:context>
    <inkml:brush xml:id="br0">
      <inkml:brushProperty name="width" value="0.08571" units="cm"/>
      <inkml:brushProperty name="height" value="0.08571" units="cm"/>
    </inkml:brush>
  </inkml:definitions>
  <inkml:trace contextRef="#ctx0" brushRef="#br0">35 176 7710,'0'-12'-254,"2"2"285,4 2 486,-4 3-420,14 5 0,-7 0-146,9 0 0,-7 0-46,1 0 1,-6 0 74,6 0 1,-7-2 113,7-4-75,-8 4 0,6-12 0,-7 7 10,3-3 1,0 4-1,-6-6-1,0-1 1,0 3-1,-2 0 37,-4 3 0,2-5 1,-5 4 36,1-1 1,-6 5 22,3-2 0,-5 4 0,1 4 3,3 4 0,-1-2 0,5 7 148,-2 3-215,6 1 0,-9 3 0,5-1 0,0 3 52,0 3 1,2-4 0,6 7 0,0-3-11,0 0 0,0 0 1,2-5-80,4-1-39,4 1 1,7-3 0,1-1 0,-1-4 7,1-3 0,-1-1 0,1-6 0,-1 0-297,1 0 0,5-2 0,0-4-171,-1-5 1,-3 1-1,-2 0 475,1 3 0,-8-7 0,-3 4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1.720"/>
    </inkml:context>
    <inkml:brush xml:id="br0">
      <inkml:brushProperty name="width" value="0.08571" units="cm"/>
      <inkml:brushProperty name="height" value="0.08571" units="cm"/>
    </inkml:brush>
  </inkml:definitions>
  <inkml:trace contextRef="#ctx0" brushRef="#br0">53 138 7427,'0'-10'1343,"0"2"-1096,0 8 1,-2 0 182,-4 0-179,4 0-182,-6 0 0,6 2 1,-1 4-1,-3 6 35,2 3 1,2 3-1,2-1-52,0 1-18,0 7 1,0-4-1,0 7 1,0-1-49,0 0 0,0-4 0,0 4 1,0-1-42,0-5 0,2-2 1,2-1-1,4-3-22,1-3 1,3 2 0,5-9 13,1-1 0,-7-2 1,1-2-1,0-2-33,-3-4 1,7-3-1,-6-9 1,-1 1 20,-3-1 1,2 1 0,-2-1 0,-2-1 44,-2-4 1,-2 1 0,0-5-1,0 0 9,0 0 0,0 0 0,0-4 0,0 2 61,0-3 0,-8 5 0,-4 0 1,-1 2-44,1 4 0,-4 3 1,5 6-1,-5 5-175,-1-1 1,-1 6 0,1-4 0,-1 6-132,1 6 1,7-2 0,4 8-1,4 1 309,2 3 0,0 9 0,0 2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2.718"/>
    </inkml:context>
    <inkml:brush xml:id="br0">
      <inkml:brushProperty name="width" value="0.08571" units="cm"/>
      <inkml:brushProperty name="height" value="0.08571" units="cm"/>
    </inkml:brush>
  </inkml:definitions>
  <inkml:trace contextRef="#ctx0" brushRef="#br0">0 463 7455,'0'-10'39,"0"-5"378,0 13-218,0-6 214,0 8 68,0 0 0,6 8-379,0 3 1,0 5 0,-4 1-102,4 1 0,-5-7 0,5 1 0,-2 2-61,2 1 1,-4-3 0,6-3-1,-3 1-2,1 0 1,6-4 0,-4 3 0,1-1-14,5-4 1,-4 0 0,1 0 0,3 2-31,1-3 0,-3-3 0,0-3 0,1-5 44,3-2 0,-5 4 0,-1-5 154,-2-3-85,6-1 1,-13-3 0,7 1 0,-2-1 76,0 1 1,0-1 0,-6 1 63,0-1 1,6 1 0,-1-1 149,-1 1 0,-2 5 100,-2 1-383,0 7 1,0 4 0,0 11-15,0 5 1,0 1 0,0 1-78,0-1 38,0 1 1,2-7 0,2 1-1,4 2-7,1 1 0,-3 3 1,6-3 25,2-3 1,-5-2-1,3-7-30,1 3 1,-3 0 0,2-6-86,1 0 1,3 0-1,1-2 95,1-4 1,-7-1 0,-1-7 0,-2 2 30,-4-1 1,4-3 0,-3-1 0,-1-1 7,-2 1 0,4-3 0,0-1 0,-2-2 52,-2 1 1,-2-3 0,0 0 139,0-2-187,0-2 0,-2-6 0,-2 2 263,-2 4-252,0-4 1,4 7 0,-2-3 236,-1 6-53,-1 4 0,6 1-57,0 1 1,0 9 0,0 8-77,0 10 1,0 5 0,0 3 0,0 1-59,0 4 0,0 5 0,0 6 0,0 1-80,0 0 1,0-6 0,2 1 0,2-1-88,1-2 0,1 4 1,-4-8-1,2 0-183,2 3 1,2-9-1,-5 2-605,3-5 584,0-2 1,0-1-604,0 1 622,7-8 1,-9 4 341,8-8 0,-8-2 0,2-4 0,3-4 0,1-7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2.974"/>
    </inkml:context>
    <inkml:brush xml:id="br0">
      <inkml:brushProperty name="width" value="0.08571" units="cm"/>
      <inkml:brushProperty name="height" value="0.08571" units="cm"/>
    </inkml:brush>
  </inkml:definitions>
  <inkml:trace contextRef="#ctx0" brushRef="#br0">95 88 7756,'-11'-6'0,"-1"-2"0,-2 0 625,-1 1 61,-3 1-421,1 6 1,9 0-321,8 0 1,8 0 0,9 0-92,1 0 0,-1 0 1,1 0-1,-1 0-337,1 0 0,1-6 0,2 0-593,3 2 719,-1-5 357,-5 7 0,-1-14 0,0 6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8.445"/>
    </inkml:context>
    <inkml:brush xml:id="br0">
      <inkml:brushProperty name="width" value="0.08571" units="cm"/>
      <inkml:brushProperty name="height" value="0.08571" units="cm"/>
      <inkml:brushProperty name="color" value="#004F8B"/>
    </inkml:brush>
  </inkml:definitions>
  <inkml:trace contextRef="#ctx0" brushRef="#br0">0 193 7537,'0'-17'-367,"0"-1"282,0 1 1,0 5 242,0 0 0,0 7 330,0-7-319,0 8 1,0-2-1,0 12 20,0 6 0,0 3 0,0 3 0,0 1-47,0 4 0,0-3 0,0 3 0,0-2-58,0 3 1,0-5 0,0 4 0,0-3-65,0-3 1,6 1-1,0-1 1,0-1-39,1-5 0,-3 5 1,8-6-66,1-1 0,-3-1 0,2-8 26,1 0 1,1-2 0,-1-2-1,-3-4 35,-2-1 1,4-3 0,-7-5 0,1-1 13,2 1 0,-4-1 1,6-1 74,-3-5-69,-1 5 0,0 0 0,0 7 152,-2-2 145,-2 7-115,5-9 0,-3 14-65,8-4 1,-6 6 0,3 6 0,1 6-64,0 3 0,-4 1 0,3-2 1,1-3-47,0 3 0,1 1 0,7 1-69,-1-5 1,1 3 0,-1-8 35,1-2 1,-1-2 0,1-2 0,-3-2-31,-3-4 1,3-4-117,-3-7 163,-4-1 1,0-5 0,-8 0-196,0 1 49,0 3 0,-2 1 0,-2-1 0,-4-2-176,-2-3 1,1 1-1,-5 6 1,4-1-472,2 1 0,3-1 803,5 1 0,7-1 0,3 1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3.766"/>
    </inkml:context>
    <inkml:brush xml:id="br0">
      <inkml:brushProperty name="width" value="0.08571" units="cm"/>
      <inkml:brushProperty name="height" value="0.08571" units="cm"/>
    </inkml:brush>
  </inkml:definitions>
  <inkml:trace contextRef="#ctx0" brushRef="#br0">262 105 6196,'8'-9'250,"-6"1"0,6 6-85,-8-4-28,0 4 0,6-8 77,-1 5 1,1 1-9,-6-8 0,0 6-21,0-5 1,-8 7-86,-3-2 1,1-2 0,-2 2-72,-1 2 0,-3 3 1,-1 1-1,1 1-16,5 5 1,-5-4 0,6 6 0,-1-2 8,-1 0 0,6 5 0,-3-3-113,1 2 43,2 1 1,0 1 0,0 0-91,3 1 61,1-5 0,2 8 0,0-5 48,0 5 0,5-5 1,3 1-1,2 0 18,4-3 1,1 7 0,2-6 56,1-1 0,-1 7 0,1-7 71,-1 1 1,-5 0 0,-2-4 231,-3 5 0,5-1-168,-6 2 1,-2-8-1,-10 1 1,-6-3-41,-3-2 0,3 6 1,-1 0-221,-7-2 49,3-2 1,-9-2 0,9 0-708,0 0 313,-1 0 0,1 0 0,-1 0-496,1 0 1,5 0 919,0 0 0,1 0 0,-7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4.040"/>
    </inkml:context>
    <inkml:brush xml:id="br0">
      <inkml:brushProperty name="width" value="0.08571" units="cm"/>
      <inkml:brushProperty name="height" value="0.08571" units="cm"/>
    </inkml:brush>
  </inkml:definitions>
  <inkml:trace contextRef="#ctx0" brushRef="#br0">1 35 7710,'8'-17'404,"-7"7"1,9 2-196,-4 8 1,-4 8-1,4 4 1,-4 3-233,-2 3 1,0-1 0,0 1 0,0-1-275,0 1 1,0-1 0,0 2-522,0 5 614,0-13 0,0 13 1,0-13-586,0 5 506,0-6 283,7 5 0,-5-5 0,6 7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4.210"/>
    </inkml:context>
    <inkml:brush xml:id="br0">
      <inkml:brushProperty name="width" value="0.08571" units="cm"/>
      <inkml:brushProperty name="height" value="0.08571" units="cm"/>
    </inkml:brush>
  </inkml:definitions>
  <inkml:trace contextRef="#ctx0" brushRef="#br0">0 97 7710,'0'-17'0,"0"-1"20,0 1 85,0-1 0,0 7 228,0-1-333,0 8 0,0 4 0,0 10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4.943"/>
    </inkml:context>
    <inkml:brush xml:id="br0">
      <inkml:brushProperty name="width" value="0.08571" units="cm"/>
      <inkml:brushProperty name="height" value="0.08571" units="cm"/>
    </inkml:brush>
  </inkml:definitions>
  <inkml:trace contextRef="#ctx0" brushRef="#br0">192 639 7600,'0'-18'-221,"0"7"336,0-1-3,0 8 0,0-12 1,2 7-36,4-1 0,-4 0 1,4 5 112,-4-7 1,-2 2 104,0-1 1,0-1-61,0-6 0,-8 9 1,-2 1 16,1 0 0,-7 6 0,4-2-173,-3 8 1,-3 0 0,1 8-1,-1 1-90,1 3 0,0 7 1,1 0-124,4-1 99,5-3 0,1-1 0,0-1-288,2 1 145,2-1 1,4 1-116,4-1 201,4-7 0,3-3 0,3-7 0,3 0 19,1 0 0,-1 0 0,-2 0 0,1-1 43,-1-5 0,1 2 1,-1-8-1,1 1 42,-1 1 1,-1-6-1,-3 5 1,-3-5 9,-2-1 1,3-7-1,-5 1 1,-2 0 8,-2-2 1,4-1 0,0-5 7,-2 2-35,-3 0 1,-1-6-1,0-2 147,0-3-145,0 3 1,-1-6-1,-3 8 184,-2 0-18,0 0 0,6 6 1,0 2 890,0 2-837,0 9 0,0 18 1,0 16-1,0 9-95,0 6 0,-6 9 0,0 3 0,3 2-104,1-1 1,2 1 0,0 5-1,0-1-242,0-5 1,0 3 0,0-9 0,0-1-278,0-2 1,2 2-1,1-2 1,5-6-44,2-4 0,1-9 0,7-7-629,-1 3 879,1-7 0,-6 1 1,-1-8 284,3 0 0,-6 0 0,7-8 0,-3-3 0,3-5 0,3-1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5.331"/>
    </inkml:context>
    <inkml:brush xml:id="br0">
      <inkml:brushProperty name="width" value="0.08571" units="cm"/>
      <inkml:brushProperty name="height" value="0.08571" units="cm"/>
    </inkml:brush>
  </inkml:definitions>
  <inkml:trace contextRef="#ctx0" brushRef="#br0">18 175 7217,'0'-18'-334,"7"1"1,-3 7 333,8 4 923,-8 4-512,11 2 0,-11 2-260,8 4-235,-8-4 0,11 6 22,-3-8 1,-3 0 8,3 0 0,-2-2 51,1-4 0,-3 2 0,-6-5 0,2-1 31,2 0 1,0 4-1,-6-5 68,0-3 1,0-1 7,0-3 0,-8 3 121,-4 3-100,5 4 0,-9 8 326,4 0-322,-3 0 0,-3 8 1,1 4-1,1 3 56,5 3 1,-5 1-1,7 2 1,-1 5-57,4 1 1,4 0 0,2 2 0,0-4-75,0 0 1,2-5 0,4 3 0,5-3-91,5-3 1,3-5 0,5-3 0,5-1-191,4-4 1,2-4 0,0-6 0,1-4-302,5 1 1,-4-7-1,2 7 525,-8-1 0,2-6 0,-6 7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6.408"/>
    </inkml:context>
    <inkml:brush xml:id="br0">
      <inkml:brushProperty name="width" value="0.08571" units="cm"/>
      <inkml:brushProperty name="height" value="0.08571" units="cm"/>
    </inkml:brush>
  </inkml:definitions>
  <inkml:trace contextRef="#ctx0" brushRef="#br0">53 68 7232,'-6'-11'-102,"1"-1"1,-1 6 341,6-5 1,-2 7 0,-2-4 300,-2 0-333,0 6 0,6-4 0,0 12 1,0 6 16,0 3 1,0 5 0,0 3 247,0 6-363,0 4 0,0 8 0,-2 0 114,-4-2-125,5 5 0,-7-5 1,8 8-1,0-1-99,0-1 1,0-3-1,0-7 1,0 0-83,0 0 1,0-6 0,2-2 0,2-1-245,1-5 0,1-2-464,-6-1 0,2-3-345,4-3 0,-2-4 1135,8-8 0,-9 0 0,5 0 0,-8-8 0,0-2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7.001"/>
    </inkml:context>
    <inkml:brush xml:id="br0">
      <inkml:brushProperty name="width" value="0.08571" units="cm"/>
      <inkml:brushProperty name="height" value="0.08571" units="cm"/>
    </inkml:brush>
  </inkml:definitions>
  <inkml:trace contextRef="#ctx0" brushRef="#br0">0 141 7555,'0'-12'-70,"0"0"826,0 8-410,0-11-97,0 13 1,2-6 137,4 8 1,-2 0-167,8 0 0,-7 8 0,7 4 1,0 3-30,-3 3 0,7 1 0,-4 2 1,3 5-68,3 1 0,-7-4 0,1 4 1,1 0-40,3 1 0,1-5 0,1 4 0,-1-2-52,1-3 1,-1-5-1,1-3 1,-1-5-65,1-1 1,-7 4 0,1-6 29,2-3-16,1-1 1,-3-7 0,-1-3-1,1-2 19,-2-4 0,3-7 0,-5-2 0,2 0-45,3-3 0,-3 1 0,0-6 0,-1 2-17,1-2 1,-6 0 0,4 0-1,-2 4-18,-1 1 0,7-3 0,-6 6 1,-2 2-81,-2 1 1,-2 3 0,2 1-1126,4 5 222,-5 3 1,9 8-334,-4 0 1393,4 0 0,7 0 0,1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8.091"/>
    </inkml:context>
    <inkml:brush xml:id="br0">
      <inkml:brushProperty name="width" value="0.08571" units="cm"/>
      <inkml:brushProperty name="height" value="0.08571" units="cm"/>
    </inkml:brush>
  </inkml:definitions>
  <inkml:trace contextRef="#ctx0" brushRef="#br0">35 63 7710,'0'-18'-678,"-6"6"883,1 1 1,-1 7 1,6-6 298,0 4-234,0 4 0,0 10 0,0 14-94,0 3 1,0 14-1,0-3 1,0 5-100,0 2 1,0 3-1,0-3 1,-2 0-107,-4 0 1,4-3 0,-4-5 0,4-2-312,2-4 0,0 2 1,0-7-753,0-3 160,0-2 621,0-9 0,2-2 1,2-10 309,2-4 0,0 4 0,-6-21 0,0 3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8.492"/>
    </inkml:context>
    <inkml:brush xml:id="br0">
      <inkml:brushProperty name="width" value="0.08571" units="cm"/>
      <inkml:brushProperty name="height" value="0.08571" units="cm"/>
    </inkml:brush>
  </inkml:definitions>
  <inkml:trace contextRef="#ctx0" brushRef="#br0">16 71 6680,'0'-18'178,"0"6"1208,0 1-860,-8-1-312,6 2 1,-3 3 0,9 9 26,1 3-130,9 5 0,-10 10 1,5 1-1,1 4-29,0 2 0,2 0 0,5 5 0,0-3-107,1 2 1,-3 0 0,-1 0 0,0-4-114,5-2 1,-2 4 0,7-5-1,-5-3-201,-1-2 0,1-3 1,2-3-1,3-3-102,-3-2 0,-2-2 0,-1-6 90,-1 0 0,-5 0 1,-2-2 350,-3-4 0,-1 4 0,2-14 0,2 7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8.867"/>
    </inkml:context>
    <inkml:brush xml:id="br0">
      <inkml:brushProperty name="width" value="0.08571" units="cm"/>
      <inkml:brushProperty name="height" value="0.08571" units="cm"/>
    </inkml:brush>
  </inkml:definitions>
  <inkml:trace contextRef="#ctx0" brushRef="#br0">1 68 7710,'0'-17'-168,"0"5"152,0 1 0,0 5 627,0-6-441,0 8 1,0-2 0,0 12 0,0 6 21,0 3 1,0 9 0,0 1 0,0 4-81,0 8 1,0-2 0,0 7 0,0-1-92,0 0 0,0 0 0,0-6 0,0 0-292,0-1 1,1-1 0,3-1-778,2-3 761,8-8 0,-10 2 0,7-9-700,3-3 847,-6-7 0,7 4 1,-3-10 139,3-4 0,3-3 0,-1-9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6:59.177"/>
    </inkml:context>
    <inkml:brush xml:id="br0">
      <inkml:brushProperty name="width" value="0.08571" units="cm"/>
      <inkml:brushProperty name="height" value="0.08571" units="cm"/>
      <inkml:brushProperty name="color" value="#004F8B"/>
    </inkml:brush>
  </inkml:definitions>
  <inkml:trace contextRef="#ctx0" brushRef="#br0">18 18 7734,'0'-10'277,"0"3"0,0 20 1,0 7-87,0 5 1,0-2 0,0 6-1,0 0-43,0-2 0,0 10 0,0-6 0,0 0-69,0 2 1,0 0 0,0 2-95,0 0 8,0 0 1,0-2 0,0-2 0,0-4 14,0-1 0,0-3 0,0-6 1,0 1-4,0-1 0,0-5 33,0 0 0,-2-3 90,-4 3-29,4-4-118,-6-8 1,8-2-31,0-4 23,0 4 0,0-8-3,0 4 31,0 5-11,0-7 8,0 8 0,2-6 0,2-2 0,2-1 0,0 3 1,-4-4-1,1 0 0,3 1 1,6 3 0,-4-6 0,-1-1-31,1-3 1,6 4-1,-3 1 1,5-3 13,1-1 1,-5-3 0,0 3 0,1 1 9,3 2 1,1 7 0,1-5 23,-1 2 1,-5 2-1,-2 8 1,-1 4-21,1 6 0,-6 3 0,4 3 0,-3-1-117,1 1 0,2 5 1,-4 0-622,2-1 443,7 5 0,-9-8 1,8 4-1,-1-3-247,-1-3 1,6 1-1,-5-3 545,5-3 0,1 3 0,1-5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09:59.362"/>
    </inkml:context>
    <inkml:brush xml:id="br0">
      <inkml:brushProperty name="width" value="0.08571" units="cm"/>
      <inkml:brushProperty name="height" value="0.08571" units="cm"/>
    </inkml:brush>
  </inkml:definitions>
  <inkml:trace contextRef="#ctx0" brushRef="#br0">1 208 6814,'8'-10'534,"-7"2"1,9 8-348,-4 0 1,-2 0-207,8 0 1,-7 0-1,7 0-86,2 0 0,-5 0 68,3 0 0,0 0 0,3-2-30,-3-4 0,-3 3 62,-3-9 1,-4 0-1,6-3 44,0 3 1,-6-3-61,3 3 12,-3 4 1,-2-7-24,0 3 0,-5 2 1,-1-1 47,2-3 0,-6 6 128,-1 3 0,1-3 25,-2 2 0,3 2 1,-5 10 3,2 6 1,6 3 0,-3 3 0,1-1-46,4 0 0,-4 1 0,3 1 0,-1 3-29,-2 1 1,6 6 0,-4-4 0,4 0-30,2 1 1,0 3 0,2-6 0,2-2-70,2-1 1,7-5-1,-3-1 1,2-4-33,-1-3 0,1 5 0,6-6 0,-1-2-193,1-2 0,-1-8 0,-2-2 1,-1-2-375,-2-3 1,-3 3 0,5-1-963,-2-3 1560,-1-2 0,7-1 0,-1-1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00.750"/>
    </inkml:context>
    <inkml:brush xml:id="br0">
      <inkml:brushProperty name="width" value="0.08571" units="cm"/>
      <inkml:brushProperty name="height" value="0.08571" units="cm"/>
    </inkml:brush>
  </inkml:definitions>
  <inkml:trace contextRef="#ctx0" brushRef="#br0">0 228 7710,'0'-18'558,"0"6"-16,0 1-291,0 7 0,0-2-99,0 12 0,2 4 0,2 7-94,2 1 1,0-1 0,-4 0 0,2 1-56,2-1 0,-1 1 1,-3-1-1,2 1-40,2-1 1,2-1 0,-4-3 0,2-1 25,-3 2 0,7-5-122,2 3 1,-3-8 0,3 2 40,2-4 0,-5-4 0,1-4 62,-2-6 1,0-3-1,-5-3 1,3 1 13,-2-1 1,4 1 0,-2-1 0,0 1 8,1-1 1,-5 1-1,6-1 97,0 1 1,-6 0 0,5 1 435,1 4-197,-6-3-212,14 13-34,-14 2 1,7 10-62,-3 7-29,-4 1 1,6-1 0,-6 0-135,4 1 145,-4-1 1,7-5-1,-5 0 1,4-1 0,2-1 0,-6 6 1,3-7-1,-1 3 39,0 0 0,8-9-32,-3 3 0,-1-4 0,1-2-77,3 0 1,-4-2 0,1-4 4,3-5 1,-4-5-1,-1-1 1,-1-1 26,-4 1 1,4-1-1,-2 1 1,-1-1 25,3 1 0,-6-6 1,4-1-1,-4 3 21,-2 2 1,0 1 0,0 1-1,0-1 5,0 1 0,0-1-31,0 1 1,-2 7-51,-4 4 0,2 4 0,-5 4-46,1 4 0,2-2 0,6 8-38,0 1 1,0 3 0,0 1 100,0 1 0,0-7 0,2-1 1,2 0 54,2-1 1,1-3 180,-1 6-91,4-8 0,2 6 181,-1-5-5,-7-3-74,12 6-48,-7-8 7,1 8 1,4-4 80,-9 7 1,1 1-84,-6 5 0,0 1 0,-2-1-97,-4 1 0,5-1 0,-5 1 36,4-1 0,2 1-156,0-1 2,0-7 1,2-2-616,4-8 377,-5 0 0,15 0 1,-4-2-298,3-4 0,3-2 0,-1-5 0,1 1 253,-1-2 1,0 5-1,1-3 1,-1 0 337,1 3 0,-1-7 0,1 4 0,-1-3 0,1-3 0,-7 7 0,-1-1-86,-2-1 0,-2 3 0,-4 0 0,1 0 204,3 1 0,0-3 1,-4-5 324,4-1 1,-4 1 60,4-1 0,-4 7 76,-2-1 31,0 8-124,0-4-297,0 8 1,0 8 0,-2 4 6,-4 3 1,4 3 0,-4-1 0,4 1-124,2-1 1,0 1 0,0-1-101,0 1 0,0-1 1,0 0-1,0 1-56,0-1 0,0-5 0,2 0-17,4 1 0,-2-5 1,7-2-16,3-4 0,0-4 0,-1-2 0,-1-4 4,1-2 0,-3-1 1,0-7-1,0-1 86,-1-4 0,-3 3 1,4-3-1,-3 4 22,-3 1 1,-2-1 0,-2-3-1,0-1 20,0 2 1,0 1-1,0 3 1,-2 1-114,-3 5 1,1-3 0,-8 8-240,-2 2 0,-1 2-1712,-3 2 2046,9 0 0,-7 8 0,7 2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01.220"/>
    </inkml:context>
    <inkml:brush xml:id="br0">
      <inkml:brushProperty name="width" value="0.08571" units="cm"/>
      <inkml:brushProperty name="height" value="0.08571" units="cm"/>
    </inkml:brush>
  </inkml:definitions>
  <inkml:trace contextRef="#ctx0" brushRef="#br0">0 52 7710,'12'-5'263,"0"-1"1,-6 0 195,5 6 0,-5 2-240,6 4 0,-8 3 0,3 9-84,1-1 0,-6 1-157,4-1 114,4 1 0,-8-7 1,3 1-42,-3 2 0,0-5 189,4 3-43,-4 0-197,6-3 1,-6-1-20,4-8 0,-5-2-145,5-4 179,-4-3 1,4-9 0,2 3-41,1 3 26,-5-4 0,10 7 1,-6-9-76,1 1 102,3-1 1,0 1-1,-1 1 1,3 3 97,1 1 0,3 6 0,-1-3 130,1 1 0,-1 2 1,-1 8-46,-5 4 0,5 5 0,-6 11-169,-1 1 0,1 0 0,-6-5 0,2-1-461,-2 1 0,3-1 0,1 1-545,2-1 1,0 1-1,3-3 964,-1-3 0,-1 3 0,7-5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02.450"/>
    </inkml:context>
    <inkml:brush xml:id="br0">
      <inkml:brushProperty name="width" value="0.08571" units="cm"/>
      <inkml:brushProperty name="height" value="0.08571" units="cm"/>
    </inkml:brush>
  </inkml:definitions>
  <inkml:trace contextRef="#ctx0" brushRef="#br0">1 69 7476,'0'-12'462,"0"0"0,0 10-298,0 2 1,0 8-1,0 10 1,0-1-23,0 1 1,0-1 0,2 1 0,2 1-48,1 4 0,1-3 1,-4 3-1,2-4-3,2-1 1,0-1-134,-6 1 33,0-1 0,5 1 4,1-1-204,0 1 115,-6-9 1,0-3-1,0-12 1,0-5 4,0-5 1,0-1 0,0-1-1,0 1 5,0-1 0,2-1 1,2-3-1,4-1 57,1 2 0,-5 1 1,4 3-1,-2 0 103,0-1 1,5 1 0,-3 1-16,2 4 1,-4-1 86,5 7-127,1 0 0,0 8 0,-1 4 23,3 6 0,-5 3 1,1 3-1,-2-1 18,-4 1 1,4-1-1,-3 0 1,1 1 36,2-1 1,-6-5 0,4 0 0,-4 1 31,-2 3 0,2-1 1,2-1 3,1-2 1,1-7-106,-6 7-55,0-8 1,0 2-26,0-12 1,0 2 0,0-8 21,0-1 21,0-3 0,0-1 0,0-1 0,2 1-12,4-1 1,-4 1 0,6-1-10,-1 1 26,3 0 0,2-1 0,-1 1 0,1-1 11,-2 1 1,5 1 0,-3 3-4,3 1 0,3 2-29,-1-1 0,1 5 0,-3 12 0,-3 5-127,-6 5 0,2 1 0,-3 1 1,-1-1-213,-2 1 1,4-1 0,2 1 0,0-1-327,-1 0 1,7 1-275,-2-1 961,3 1 0,3-8 0,-1-5 0,0 5 0,1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02.908"/>
    </inkml:context>
    <inkml:brush xml:id="br0">
      <inkml:brushProperty name="width" value="0.08571" units="cm"/>
      <inkml:brushProperty name="height" value="0.08571" units="cm"/>
    </inkml:brush>
  </inkml:definitions>
  <inkml:trace contextRef="#ctx0" brushRef="#br0">1 157 7066,'9'-8'170,"-3"-3"99,4 3 1,-6 0-270,7 8 102,-7 0 1,12 0-79,-4 0 0,-3 0-69,3 0-14,-8 0 1,5 0-1,-3 0-52,6 0 1,-2 0 20,1 0 0,-5 0 127,6 0 1,-6-7 110,5-5 0,-7-4-102,2-1 1,-4 5-1,-2 1-21,0-3 0,-6 4 0,-2 1-28,-1 1 26,5 2 1,-6 6 211,4 0-169,-4 0 0,-1 0 0,-1 0 56,-1 0 1,3 2 0,0 4 0,2 5-9,5 5 1,-5 1 0,2 1 0,0-1 30,-2 1 1,6-1 0,-3 1-1,3-1-28,2 1 1,0-1 0,0 1 0,2-1-54,3 1 0,-1-7 0,6 1 0,0-1-97,-1-1 0,3-2 0,5-8-302,1 0 1,-1 0-863,1 0 747,-1 0 0,1-2-849,-1-4 767,-7-4 532,6 1 0,-7-7 0,9 7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03.622"/>
    </inkml:context>
    <inkml:brush xml:id="br0">
      <inkml:brushProperty name="width" value="0.08571" units="cm"/>
      <inkml:brushProperty name="height" value="0.08571" units="cm"/>
    </inkml:brush>
  </inkml:definitions>
  <inkml:trace contextRef="#ctx0" brushRef="#br0">1 157 7563,'0'-11'430,"0"-1"1,2 8-175,4-2 0,-4 6 0,5 6-207,1 6 1,-6-2 0,6 1 33,0 3 0,-6 1 1,5 3-6,1-1 1,-6 1 0,4-1-48,-4 1 1,4-7-69,-1 1-115,1 0 59,-6 5 0,0-9-1,0-8 1,0-8 0,0-9 11,0-1 0,2 7 0,2-3 0,4-4 7,2-3 1,-5-2-1,5 5 1,0 1 40,0-1 0,-1 1 0,5 1 1,-3 3 169,3 1 0,0 6 0,-1-3 24,-1 1 0,-1 2 0,5 8-7,-4 4 0,1 4 129,-7 7-241,0 0 1,0 1 0,0-1 0,-3 1 55,-1-1 1,0 1 0,2-1-43,2 1 0,0-7 0,-6 1-31,0 2 1,0-5-60,0 3 1,2-8 26,4 2 0,-4-6-30,3-6 1,3-4 0,-2-7 0,0-1-20,2 1 1,-5-1 0,9 1 0,0-1-2,-3 1 0,7-3 1,-6-1 234,-1-2-191,7 0 1,-8 5-1,5 3 135,-1 3-47,-1-4 1,1 9 301,0-5-168,-1 4 0,1 8 0,-2 2-12,-3 4 1,1 4 0,-4 7-1,2 1-66,-2-1 1,0 1-1,0 1 1,1 2-130,-1 3 1,-2-1-1,-2-6 1,0 1-488,0-1 1,6 1-216,0-1 1,0 1 0,-4-3-1477,3-3 2177,-3-4 0,6-1 0,-8 3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04.639"/>
    </inkml:context>
    <inkml:brush xml:id="br0">
      <inkml:brushProperty name="width" value="0.08571" units="cm"/>
      <inkml:brushProperty name="height" value="0.08571" units="cm"/>
    </inkml:brush>
  </inkml:definitions>
  <inkml:trace contextRef="#ctx0" brushRef="#br0">0 34 7583,'0'-12'112,"0"1"231,0 7 1,0-2 0,0 12-79,0 5 0,0 7 0,0 3 0,0 4-87,0 2 0,0 3 0,0 5 0,0-1-34,0 1 0,0 0 0,0 0 0,0 2-43,0 4 1,0-4 0,2 3 0,2-5-37,2-6 1,0 3 0,-6-7 0,0 0-30,0 0 1,0-2-1,2-5-103,4-1 1,-5-5-110,5 0 66,-4-8-44,-2 3 158,0-7 1,0-2-1,0-3-45,0-7 1,2-4-1,2-1-16,2-1 1,2 1-1,-5 0 1,5-1-92,2 1 0,-4-1 1,5 1-1,3-1 32,2 1 1,-5 1 0,1 3 0,1 1 58,3-2 0,-4 7 0,-1-1 0,3 2 61,1 0 0,-3 0 0,0 8 0,-1 4 69,-1 6 1,4 3-1,-7 3 185,3-1-178,-6 1 0,4-1 1,-8 3-1,0 1 115,0 2 0,-2 1 0,-4-7-146,-6 0 1,-3 1 0,-5-3 0,-1-3-120,-2-6 0,-1 2 0,5-2 1,-2-3-532,-3-1 0,1-2 0,6 0-424,-1 0 1,3-2-162,3-3 1186,4 3 0,16-14 0,2 6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05.539"/>
    </inkml:context>
    <inkml:brush xml:id="br0">
      <inkml:brushProperty name="width" value="0.08571" units="cm"/>
      <inkml:brushProperty name="height" value="0.08571" units="cm"/>
    </inkml:brush>
  </inkml:definitions>
  <inkml:trace contextRef="#ctx0" brushRef="#br0">18 350 7346,'-10'-8'1463,"2"6"-1367,8-5-66,0-1 1,2 6 0,4-6 132,6 0 0,-3 5-49,3-9-70,-8 8 1,10-11 0,-7 5 0,1-2 37,0 1 0,3-1 1,-5-6-1,0 1-40,2 0 0,-6-1 0,4 1 1,-2-1-78,1 1 1,-3-1 0,4 1 0,-4-1-274,-2 1 0,-2 1 98,-4 5 1,2 3 127,-7 8 1,7 8 0,-4 3 0,2 5-106,0 1 1,1 1 0,5-1 192,0 1-10,0-1 1,2 1-1,1-1 97,3 1 1,6-1 0,-4-1 194,1-5 1,-3 5-135,6-5 1,-2-1 0,3 0-34,-1-3 0,-8 1-54,2-2 0,-5-2 37,-1 8 0,0-1 1,0 7 104,0-1 0,0-5 14,0-1-133,0 1 0,0 6 177,0-1-179,0 0 0,2-7-91,4-4 0,-2-4 0,8-2-141,1 0 0,3-2 1,1-2-1,-1-4-395,-5-1 1,5 3 0,-4-4 0,3 2-1259,3 5 1797,-9 1 0,15-6 0,-5-2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06.817"/>
    </inkml:context>
    <inkml:brush xml:id="br0">
      <inkml:brushProperty name="width" value="0.08571" units="cm"/>
      <inkml:brushProperty name="height" value="0.08571" units="cm"/>
    </inkml:brush>
  </inkml:definitions>
  <inkml:trace contextRef="#ctx0" brushRef="#br0">210 158 7261,'0'-12'-119,"0"1"0,-1 7 401,-5-2-8,4-4-112,-6 1 1,8-9 238,0 1-179,0 7-138,0-6 1,0 12 85,0-7 15,0 7-105,0-4 38,0 0 1,-8 6 7,-3-3 0,-5 3 0,-1 2-49,-1 0 1,6 6-1,1 1 1,-1 3-41,3 4 0,-7 1 0,6 3 1,-1 1-35,-1 4 1,8-1-1,-2 5 1,2-2-51,-1-4 1,3 5-1,-4-3 1,4-2 8,2-1 1,2-5-1,4-1 8,5-3 27,-3-7 0,8 4 0,-5-8-168,5 0 164,1 0 0,-5-8 1,-1-1-105,3-1 109,2-6 1,-5 5 0,1-11 0,0-1 17,-3 2 1,5 1 0,-6 3 0,-1-1 22,1 1 1,0-1 0,-4 1 89,2-1 0,-1 7-54,-5-1 1,0 10 0,0 2-130,0 10 1,0 6-1,0 3 1,0 2-65,0 3 0,0 1 1,0-4-510,0 2 455,0 1 1,0-7 0,0 1-672,0-1 607,0 1 1,6-7 0,2-1-565,2-2 639,-6-3 0,11-5 161,-3 0 0,3 0 0,3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07.781"/>
    </inkml:context>
    <inkml:brush xml:id="br0">
      <inkml:brushProperty name="width" value="0.08571" units="cm"/>
      <inkml:brushProperty name="height" value="0.08571" units="cm"/>
    </inkml:brush>
  </inkml:definitions>
  <inkml:trace contextRef="#ctx0" brushRef="#br0">0 140 7704,'0'-10'1058,"0"16"-950,0 11 0,6 5 0,0-5 0,-2 1-7,-3-1 1,-1 2 0,0 3-1,0 1 50,0-2 1,0-1-1,0-3-83,0 1 0,0-1 0,0 1-33,0-1-33,0-7 1,0 0-21,0-5-73,0-3-22,0 6 1,0-10 64,0-4 1,2-3-1,2-9 1,2 1-64,-2-1 0,0 1 0,2-1 0,3 1 19,1-1 0,6-5 1,-7 0-1,3 0 107,0-3 0,-1 7 0,7-2 0,-1 5 94,1 4 1,-7 3 0,1-3-1,2 6 138,1 4 0,-3 2 0,-1 0 136,3 0-321,-6 0 0,5 8 0,-5 4-214,2 3 108,-6 3 0,9-1 0,-7 1-258,-2-1 18,-2-7 1,0 5 0,2-3-412,1 3 0,3 3 1,-2-1 250,6 1 1,-5-7 0,1-1 443,0-2 0,2-2 0,7-6 0,1 0 0,-9-2 0,-1-4 0,0-4 0,4 1 0,-5-7 0,1 4 0,-2-3 0,0-3 0,5 7 0,-3-1-161,2-1 163,-6-3 1,5 1-1,-5 1 569,2 2-101,0 8-10,2-11-150,-6 5 1,7 0 457,-3 5-661,-4 3 0,12 4-140,-9 3 1,7-1 0,-4 6-51,2-2 1,-5-2-25,7-6 0,-6 0 24,5 0 0,-5-2 178,6-4-89,-8-4 1,4-1 0,-6 1 0,1 0 76,3 0 0,0 5-15,-6-7 0,0 0 1,0-5-32,0-1 1,-6 7 0,-2 1 3,-1 2 0,5 1 0,-4 3 97,0-2 1,-1 0-27,-9 6 1,7 6 0,1 2 0,0 1-61,0 5 1,5 1-1,-5 3 1,2-1 50,4 1 0,0-1 0,1 1 245,-3-1-292,0 8 1,6-5-1,0 3 1,0-3 79,0-3 1,0 0 0,2 1-26,4-1-78,-4 1 1,13-7 0,-3-1-1,3-2-27,3-4 0,-1-2 0,3-2 0,1 0-105,2 0 0,1 0 0,-7-2 0,2-4-78,5-6 0,-5 3 0,4-1 1,-5 0-549,-7 1 0,5 5 725,-4-2 0,3-4 0,3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0.064"/>
    </inkml:context>
    <inkml:brush xml:id="br0">
      <inkml:brushProperty name="width" value="0.08571" units="cm"/>
      <inkml:brushProperty name="height" value="0.08571" units="cm"/>
      <inkml:brushProperty name="color" value="#004F8B"/>
    </inkml:brush>
  </inkml:definitions>
  <inkml:trace contextRef="#ctx0" brushRef="#br0">17 226 7727,'8'-10'-131,"-4"-4"-117,8 9 1,-8-3-1,3 4 220,1-2 1,-4 0 0,8 6 84,1 0 0,-3 0-43,2 0 0,-7 0-41,7 0 0,-6 0 15,6 0 1,-9-8 66,3-3 1,-4-5-1,-2-1 17,0-1 1,0 7 149,0-1-179,-8 0 1,7-5 125,-5 0-103,-4 7 0,6 0 49,-8 4 0,1 4-26,-7-3 1,7 5 0,1 5-15,2 7 0,-3 4 0,3 1 1,0 2-26,0 5 1,2-3 0,5 6 0,-3 0 10,-2 1 1,0-5 0,6 4 0,0 0 0,0 0 0,0-5 0,0 1 0,2-2-8,4 3 0,-2-11 0,5 5-189,-1-3 165,6-7 0,-10 5 0,7-7-169,3-2 134,-6-2 1,7-2-80,-3 0 78,3-8 1,-3 1 0,-2-7 0,-1 2-13,1-1 1,-4-3 0,5-1 0,1-1-1,-2 1 0,5-1 0,-3 1 1,4-1-9,1 1 0,0 5 1,-1 1-1,-2-1 19,-3 2 0,1-3 0,5 7 22,1 2 0,-1 2 63,1 2 1,-7 2-1,-1 4 227,-2 6-282,-2 3 0,-6-3 1,0-1 159,0 3-142,0 1 1,5-3-1,1 0 92,-2 1-60,-2-5 1,-2 8 206,0-5 169,0 5-164,0-7-280,0-1 1,0-10 0,2-2-1,2-3-16,2-3 1,5 4 0,-3-4 0,2 1-81,3-1 1,3 0-1,1-3-114,1 1 154,-1 0 0,3-5 0,1 1 0,2 3 21,-1 1 1,-3 6 0,-1-3 0,-1 1 27,1 4 1,-1 2 63,0 2 0,-5 2 1,-2 4-1,-2 6 150,-5 3 1,-1 3 0,-2-1 0,0 0-40,0 1 1,0-1-1,0 1 1,0-1 1,0 1 1,0-7 0,0 1-126,0 2 1,6-5 0,2 1 0,2-2-147,3-4 1,3-2 0,1-2-758,1 0 655,-1 0 0,6 0 0,3-2-1166,1-4 982,-6 4 0,10-8 1,-6 6-1,1-1 382,-1 1 0,-2-6 0,-5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57.280"/>
    </inkml:context>
    <inkml:brush xml:id="br0">
      <inkml:brushProperty name="width" value="0.17143" units="cm"/>
      <inkml:brushProperty name="height" value="0.17143" units="cm"/>
      <inkml:brushProperty name="color" value="#E71224"/>
    </inkml:brush>
  </inkml:definitions>
  <inkml:trace contextRef="#ctx0" brushRef="#br0">1 838 7623,'0'-9'-1042,"0"-7"1208,0 14 203,0-6 0,8 8 0,3 0-296,5 0 1,-4 0 0,-1 0-18,3 0-14,1-7 1,5 5 0,1-4 16,2 4-23,8-6 1,-9 6 0,7-4 80,2 4-87,2-5 0,-4 3 1,0-6-1,0 2 26,-2 4 1,6-3 0,-6-1 0,3 0 12,-1 0 1,-6-3-1,4 3 1,0 0-32,0 1 0,-3-5 1,3 4-1,0 0-38,0 1 1,0-5-1,4 4 1,-1 0-3,1 1 1,2-1-1,2 4 1,-1-4 0,1-1 0,-5 5 0,-1-4 1,2 2 28,2 0 1,0-2 0,-2 5 99,-2-3-114,-8-8 1,6 12 0,-5-5-1,3 1 10,2 0 0,-6-6 1,5 6-1,-3 1-16,0-3 1,2 4 0,-3-6 0,1 2-26,-2 5 1,5-5-1,-1 2 1,2 0 3,4-2 0,0 6 0,0-5 1,-2 1 25,2 0 1,2-2 0,0 4 0,-2-3 1,-2-3 1,-1 6-1,3-4 1,-4 3 6,-2-1 0,0-2 0,-3 4 11,1-2-24,0-7 1,0 9 0,1-6-39,-3 2 32,6-5 0,-7 11 0,5-6 1,-2 2-6,0 0 1,3-1-1,-5 3 1,4-2-4,2 2 1,1-4-1,3 2 1,-4 3 0,-2 1 1,6-4-1,-2 0 1,2 0 27,-2-2 1,2 6-1,-7-5 1,-1 1-3,2 0 1,-5-2 0,5 4 0,-2-1 10,0 1 0,1 0 0,-7 0 0,1-2-34,-1 2 1,1 0 0,-1 0-41,0-1 47,1-1 0,-1 4 1,1-2-1,-1-2-14,1 2 0,-1 2 0,3 2 0,1-2 0,2-3 0,3 3 0,-5-4 1,2 4 5,-1 2 0,5-6 0,0 0 0,0 2 2,-4 2 0,-1 2 0,-1 0 0,2-1-1,-1-5 1,-3 4 0,-2-4 0,1 4 1,-1 2 0,1 0-10,-1 0 1,-5-6-1,0 0 3,1 2 0,-3 3 0,2 1 4,1 0 0,-3 0 3,1 0-2,1 0 1,0 0 5,-1 0-2,1 0 0,6 0-3,-1 0 0,-5 0 0,-1 0 0,-7 0-18,12 0 1,-12 0-125,7 0 57,-7 0-275,4 0 55,-8-8 0,-2 6-764,-4-4 682,4 4 0,-8 2 387,5 0 0,-5 0 0,-8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0:58.344"/>
    </inkml:context>
    <inkml:brush xml:id="br0">
      <inkml:brushProperty name="width" value="0.17143" units="cm"/>
      <inkml:brushProperty name="height" value="0.17143" units="cm"/>
      <inkml:brushProperty name="color" value="#E71224"/>
    </inkml:brush>
  </inkml:definitions>
  <inkml:trace contextRef="#ctx0" brushRef="#br0">88 35 7155,'-8'-10'-323,"6"2"1,-8 8 513,4 0-68,4 0 0,-7 0 0,5-1 179,-2-5 1,-2 4 312,2-4-401,4 4 0,-7 2 22,3 0-216,4 0 169,-6 0-164,24 0 0,-3 2 0,14 2-17,-1 2 25,5-1 0,-10 1 0,8 0 0,2 0 12,2 2 1,2-4 0,0 5 0,0-1-17,0-4 0,0 4 0,0-1 0,0 1-12,0 0 1,0 0 0,-2-4 0,-4 1-21,-6-1 0,2 4 0,-2-2 0,-1 0 8,-3 1 0,-1-5 0,-1 4 0,1-4-12,-1-2 0,1 6 56,-1 0 0,-5 0 92,-1-6-106,-7 7 46,12-5-28,-14 6-9,5-8 0,-9 0-31,-3 0 0,1 0 0,-6 2 12,2 4 0,-5-4 10,1 4 0,-3 1-6,-3-1 1,1 6 0,1-4-6,4 1 1,-3-3-1,5 6 38,1 1-48,-7-5 1,8 8 0,-5-5 52,1 5-59,0 1 0,-3 1 0,1 1 0,3 3 7,-3 1 0,-1 6 0,-5-4 1,-1 2 1,-3 4 1,1-3 0,6 1-1,-1 0 9,1-2 1,-1 4-1,1-8 1,1 1 19,5 1 0,-5-12 0,5 5 8,-5-3 1,1 1-1,1-1 41,2-3 0,1 2-75,-7-9 0,7 1-104,-1-6 106,8 0 0,-12 0-33,5 0 1,-5 0-249,-1 0 1,5 0-919,1 0 1177,7 0 0,-4-8 0,8-1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1:07.403"/>
    </inkml:context>
    <inkml:brush xml:id="br0">
      <inkml:brushProperty name="width" value="0.17143" units="cm"/>
      <inkml:brushProperty name="height" value="0.17143" units="cm"/>
      <inkml:brushProperty name="color" value="#E71224"/>
    </inkml:brush>
  </inkml:definitions>
  <inkml:trace contextRef="#ctx0" brushRef="#br0">0 612 6866,'0'-10'792,"0"3"-38,0 7-526,8 0-155,-6 0 1,13-6-1,-3 0 14,4 2 0,7 2 0,2 0 0,2-2 3,4-2 0,2-1 1,4 3-1,2-2-14,2 2 1,5-4 0,-3 3 0,0-1-14,-1-2 0,5 6 1,-6-4-1,-2 2-16,-3-2 0,-1 5 1,0-5-1,0 2-18,0-2 0,0 4 0,2-6 59,4 1-52,-4 5 1,13-8 0,-5 6 63,-1-2-74,7 0 1,-9 1-1,7-3 1,-4 0 9,-3 0 1,-1 0 0,-6 5 0,-2-5-26,-4-2 1,8 6 0,-6-3 0,0 1 9,2 0 0,0-6 1,4 6-1,2 1 14,1-3 0,1 6 1,-4-6-1,2 2 12,2 0 0,3-1 0,-7 3 0,-4-2 1,0 2 0,-2 0 0,0 0 0,-2-1-13,2 1 1,-4 0 0,1 0-88,-3-2 76,6 0 1,-4 0-1,6 1-45,-4 1 30,4 2 1,-4-4-1,10 0 1,2 2-3,-2 2 0,3 2 1,-1-2-1,-2-1 2,-2-3 1,-2 0 0,-2 4-1,-2-2 5,-2-2 0,-8-2 0,4 5 0,-1-3 7,-1 2 0,6-4 0,-6 2 0,-1 0 6,-3-1 1,4 5 0,1-4 0,-1 4-11,2 2 1,-3-6 0,7 0 0,0 2-5,-2 3 0,4-1 0,-6-2 0,0-2 6,1 2 0,3 2 0,-6 0-18,-2-4 3,-1 4 1,-1-5-1,3 7 1,1 0-8,-2 0 0,-1 0 0,-3 0 0,0 0-11,1 0 0,-1 0 0,1 0 0,-1-2-9,1-4 0,-1 4 0,1-4 8,-1 4 1,1 2 16,-1 0 0,-1-2 8,-5-4 0,5 4-99,-6-5 74,-1 7 0,1-6-175,-4 0-223,-4 0-212,5 6 0,-9-6-556,-3 1 0,-5-1 364,-7 6 1,5 0 816,0 0 0,8 0 0,-11 0 0,5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1:08.282"/>
    </inkml:context>
    <inkml:brush xml:id="br0">
      <inkml:brushProperty name="width" value="0.17143" units="cm"/>
      <inkml:brushProperty name="height" value="0.17143" units="cm"/>
      <inkml:brushProperty name="color" value="#E71224"/>
    </inkml:brush>
  </inkml:definitions>
  <inkml:trace contextRef="#ctx0" brushRef="#br0">88 18 7726,'-17'0'-622,"-1"0"0,7-6 698,-1 0 489,8 1-34,-12 5 87,15 0-62,-7 0-426,23 0 0,-3 0 1,13 2-77,0 3-1,-5-3 0,13 6 0,-4-6 1,4 2 21,2 2 1,0 5-1,0-5 1,0 0-6,0 2 1,-2-6 0,-2 6-1,-2-3-28,2 1 1,-6 6 0,-2-6 0,-3-1 8,-3 3 0,-1-4 0,-3 6 0,-1-2 1,-6-1-70,5-1 0,-7-2 0,2 8 17,4-8 1,-8 5-45,3-3 58,-10-4 0,1 6 44,-8-8 1,6 2-37,-5 4 0,5-5 0,-4 7 1,0-2-9,1 0 1,5 2 0,-4-4 0,2 3 28,0 3 0,-5-4 0,3 5 0,-2 1 1,-3-2 0,3 5 1,-2-3-1,-1 3-6,-3 3 1,-1-3 0,-1-1 0,1-2 10,-1 1 0,1 5 1,0 1-1,-1 1-8,1-5 1,-1-1 0,3 3-48,3 1 27,-4-1 1,7 1 0,-9-3-83,1-3 79,-1 3 1,7-11 0,-1 6-184,-2-2 135,7 5 0,-9-11 0,7 6 0,-3-2-170,0-1 0,6 1-102,-5-6 0,7 2-1507,-2 4 1810,4-4 0,10 14 0,2-7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1:13.598"/>
    </inkml:context>
    <inkml:brush xml:id="br0">
      <inkml:brushProperty name="width" value="0.17143" units="cm"/>
      <inkml:brushProperty name="height" value="0.17143" units="cm"/>
      <inkml:brushProperty name="color" value="#E71224"/>
    </inkml:brush>
  </inkml:definitions>
  <inkml:trace contextRef="#ctx0" brushRef="#br0">3598 1 6855,'10'0'-428,"-1"0"824,-3 0 19,-4 0 308,6 0 1,-22 0-673,-3 0 0,1 5 1,5 1 12,-3-2 1,4-2 0,-1 0-22,-3 4 0,-1-4 0,-3 4 0,1-3 10,-1 3 0,1-4 0,-1 4 41,1-4-57,-1 6 1,-5-6 0,0 4 102,2-5-125,1 7 0,-3-6 1,-2 4-1,-1-2-5,1 2 0,-4-4 0,4 5 1,-2-1-4,-4 0 1,3 2 0,1-4 0,0 3 2,0 3 1,4-6-1,-4 4 1,-1-2-6,1-1 0,4 3 0,-6-4 1,0 4 6,2 2 1,-5-5 0,7 5 0,0-2-18,0-4 1,-6 3 0,4-1-1,-3 0 9,1 2 0,6-6 0,-4 4-21,2-4 18,-6 5 1,5-5-1,-5 4 113,2-4-113,0-2 0,-6 6 1,0 0-1,0-2 6,0-3 1,1-1 0,-1 2-1,0 2 2,0 2 0,6 0 1,1-4-1,1 2-2,0 2 1,0-1 0,-2-3 0,6 2-11,3 2 0,1 2 0,-3-4 1,-1 2-1,2-3 1,-4 1 0,1 0 15,3 2-11,-6 0 0,2-4 1,-7 2-13,3 1 12,8 1 0,-10-6 1,6 2 7,-2 4-7,-3-4 1,1 6 0,2-8 0,0 2 3,0 3 0,0-3 1,-2 4-1,3-4-4,1-2 1,6 6-1,-6 0 1,1 0-11,1 1 0,0-5 0,5 4 0,-1-4 0,-4-2 1,3 6 0,-3 0 0,1-2 4,-1-2 0,4 3 0,-5 1 0,3-2 4,-2-2 0,3 4 0,-3 0 0,4-2 0,1-2 0,-1-1 1,-2 3-1,-3 2 5,3-2 0,0 0 0,-1 0 3,-1 2-10,0-1 1,5-3-1,-1 2 1,-3 2-1,-1-2 1,0 4-1,5-2 1,1-3-2,-1-1 0,1 0 0,0 2 0,-1 2 0,1-2 0,1 0 0,3 0 0,1 1 0,-2-1 1,5-2-1,-3-2 1,0 2 0,3 4 0,-7-4 0,4 4 16,-3-4 1,3 4 9,1-1-24,-1 1 0,0-6 1,1 0-2,-3 0 0,4 6 0,-1 0 6,-3-2 0,4-2 1,-1-2 0,-1 0-1,-5 0 1,5 0 0,0 2-3,-1 3 1,3-3-9,-1 4 1,5-4-229,-6-2-348,8 0-122,-4 0 1,8-2-703,0-4 1403,8 4 0,2-13 0,7 5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11:14.706"/>
    </inkml:context>
    <inkml:brush xml:id="br0">
      <inkml:brushProperty name="width" value="0.17143" units="cm"/>
      <inkml:brushProperty name="height" value="0.17143" units="cm"/>
      <inkml:brushProperty name="color" value="#E71224"/>
    </inkml:brush>
  </inkml:definitions>
  <inkml:trace contextRef="#ctx0" brushRef="#br0">612 70 7749,'0'-17'-1208,"0"7"1186,0-6 190,0 14 181,0-13 47,0 13-128,0-6 1,-6 10 0,-2 4-179,-2 6 0,1 3 0,-5 1 1,2-3-14,-1-1 1,-3 0-1,1 5 1,-1 0-5,-1 1 0,3-1 0,-9 1-119,3-1 85,3 1 1,-2-1 0,-3 1 0,-1-1-8,2 1 1,-5-1 0,3 1-1,2-1-33,1 1 1,3-3-1,-3-1 1,1-3 15,2 3 1,-5-4 0,11 1 0,-5 1-3,-1-2 1,5 3 0,0-5 21,-1 2 1,3-7-10,-2 3 1,7-4-1,-5 0 19,2 4 68,2-4 19,6 6 167,0-8-214,0 7-35,0-5 1,6 8-1,2-6 11,2 2 1,1 2-42,7-3 0,-1-3 0,1 6 0,-1-2-11,1 0 0,-1 1 0,0-3 0,1 2 24,-1-2 1,1 4 0,1 0-1,3-1-45,1 1 0,0 6 1,-3-5-1,1 3-1,2 0 1,1-6 0,-7 5 0,0 1-5,1-2 0,-6 5 0,-1-5-9,3-1 21,1 7 0,-3-12 0,0 6 32,1-3 0,-3 5 44,2-6 1,-7 5 29,7-5-82,-8 0 0,6-6-10,-5 0 80,-3 0-634,6 0 1,-8 8-1,0 2 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25:06.727"/>
    </inkml:context>
    <inkml:brush xml:id="br0">
      <inkml:brushProperty name="width" value="0.08571" units="cm"/>
      <inkml:brushProperty name="height" value="0.08571" units="cm"/>
      <inkml:brushProperty name="color" value="#33CCFF"/>
    </inkml:brush>
  </inkml:definitions>
  <inkml:trace contextRef="#ctx0" brushRef="#br0">636 44 8615,'3'3'12,"5"7"111,0-2 1,-6 5-40,3-1 0,-3 3 52,-2 3-110,0-1 0,0-5 0,0 0 48,0 1-59,0-5 0,0 9 1,0-1-1,0 5 5,0 1 1,0-3-1,0 0 1,0 3-8,0 1 1,0 6 0,0-4-1,0 3 9,0 3 0,0-4 0,2 0 0,2 0 3,2 0 0,0-3 0,-4 3 1,2 0 0,1 0 1,1-6 0,-4 5-1,2-3-1,2 0 1,0 2 0,-4-3 178,3 1-181,-3 8 0,8-12 0,-6 7 68,2-1-69,0 2 1,-6 2-1,0 0 13,0 2-17,7 2 0,-5-4 0,4 1 0,-4 1 7,-2 2 0,0 2 0,0-1 1,0 1 9,0 0 1,0-2 0,0-2 0,0-2-6,0 3 1,0-5 0,0 2 0,0 2 1,0 2 0,0-4 0,0-2 0,0 0 2,0 0 0,0 3 0,0 3 0,2-2-14,4-2 0,-4 0 0,4 6 0,-4 0 1,-2 0 0,2-6 1,1 0-4,3 2-5,0 2 1,-6-4 0,2 0 0,2 0 12,2-2 1,0 6 0,-6-6-8,0 1-3,0 5 1,0-8 0,0 6 0,0-2 10,0 2 1,0 2 0,0 2 0,0 0-16,0 0 1,0 6-1,0-1 1,0-1 2,0-2 1,0-2-1,0 0 1,0 0-21,0 0 0,1 0 0,3-2 0,2-2 29,-2-2 1,-2 0-1,-2 4 1,0-2 17,0-2 0,0 0 0,0 6 33,0 0-59,0 0 0,0 0 0,0 0 38,0 0-35,0 0 1,-2 2 0,-2 1 46,-2 3-53,1 0 1,5-6-1,0 0 1,0 2 8,0 3 0,0-3 0,-2 4 1,-2-4 1,-2-2 1,0 2 0,4 1 0,-2 3 6,-2-2 1,1 6 0,3 1 0,-2 5-9,-2 1 1,-2-2 0,4-1 0,-2-2 3,3 1 1,-1-3 0,0 1 0,-2 1-32,2-3 1,2 7 0,0-5-1,-2 5 21,-1 1 0,-1 1 0,4 1-99,-4 4 82,4-3 0,-8 7 0,6-6 0,-1 0 3,1-5 1,-4 1-1,2-5 1,0 3 8,-1 2 1,3 3-1,-6 1 1,2 2-13,4-1 1,-3 5 0,1 0 0,0 0 6,-2-4 0,6-4 0,-6-1 0,3 1-8,-1 4 0,0-7 1,4 5-1,-2 0-3,-2-1 1,1 7-1,3 0 1,-2 2 17,-2 0 0,-2-8 0,4 2 35,-2-3-46,1 5 1,-1-6 0,0 4 73,2-3-68,-6-3 0,7 8 0,-7 4 54,2 4-51,2-6 0,0 4 1,1-7-1,-1-1 11,-2 2 1,4-6 0,-6 5 0,3-5-14,3-2 0,0 8 0,0 4 0,-2 2-6,2-2 0,2-1 0,0-7 0,-1 4-8,-3 2 1,0-11 0,6 1 0,-2-2 2,-4 1 1,4 7 0,-4 0 0,2 0-27,-1 3 0,3-7 0,-4 4 4,4-4 20,-6-1 0,6-3 1,-5-1-10,-1-3-1,6 1 1,-12 5-1,6 1-53,-1-1 59,5 1 1,-6-1-1,6 2 1,-3 3-6,-3 1 0,6 0 0,-4-8 0,2-1-5,1-2 0,-1-1 0,4 5 1,-2-3 9,-2-1 1,0-7 0,4 7-1,-2 3-10,-1 7 1,-1-3-1,6 4 1,-2-3 1,-4-3 0,4 0 0,-4 1 0,4-3-7,2-3 0,0-5 1,0-7 10,0 0 6,0 8 0,-5-4 1,-1 5-1,2 1 6,2 0 0,0 1 0,-2 5 25,-2-5-28,0 5 0,6-14 0,-2 5 1,-1-1 1,-3 0 1,0 5 0,4-5 0,-2-2-1,-2-2 1,-1 0 0,3 0 0,-2 1-2,2 1 1,0-6-1,0 8 1,-2-2-1,2 1 0,-3-3 0,1 4 0,2-4-1,2-2 1,0 0 0,-2 0 0,-2 0 5,3 0 0,-1-6 0,0-2 88,-2-2-90,0 6 0,6-6 0,-2 6 63,-4-1-60,4-9 1,-5 12-1,7-6 9,0 0-13,0 6 1,0-8 0,0 6 0,0-1-4,0 1 1,0-4 0,0 0-1,0 0-9,0 0 1,0-3 0,0 3 0,0-2 4,0-4 0,0 5 1,0-3-1,0-2-11,0-1 1,0 3-1,0 0 4,0-2 1,0-1 0,0-3 8,0 1 0,2-1 13,3 1-13,-3-1 1,8-5 0,-6-1 1,2 3 0,5-4 0,-3-1 13,2-1-25,-6 6 0,5-10 1,-3 7-7,6 3 0,-2-4 0,1-1 1,1 1 4,-2 0 1,5-4-1,-3 5 8,3 3 0,3-1 0,-1 1 1,1-4-6,-1-3 1,1 7-1,-1-4 1,1 1 7,-1 1 1,1-6 0,1 5-1,2 1 5,3-2 1,-1 5 0,-4-5 7,5 0-12,-5 5 1,14-11-1,-4 6 1,4 0 0,2-1 1,0-3 0,2 4 0,3-2-1,5 5 1,2-11 0,-3 4 0,1-2-1,0 2 0,-1-5 0,3 5 0,-5-4-1,1-2 1,-4 0-1,6 0 1,-1 0 7,1 0 0,-1 0 0,5 0 0,-2 0-3,1 0 0,8 0 0,3 0 0,-3 0 5,-2 0 1,-1 0 0,-1 0 0,-2 0 18,-3 0 1,2 0 0,-7 0-1,3 0-4,3 0 0,9-6 1,1 1 19,-2 1-32,6 2 1,-6 2 0,7 0 111,-3 0-110,-2-8 0,-8 6 0,-1-4 0,-4 4 13,-3 2 0,11 0 0,-5 0 0,3 0 5,5 0 1,-2-2 0,10-1 0,2-3-8,2 2 1,-4 2 0,-2 2-1,-2-2 20,-3-4 1,3 4 0,0-6-1,2 3 18,4-1 1,2-2 0,4 4-1,2-2-53,1 2 0,-5-3 1,-8 1 47,-2 2-29,-2 2 1,3-4-1,3 0-43,4 2 25,1 3 0,1-5 1,2 0-1,2 2-1,2 2 0,-3 0 0,-7-2 0,-2-2-1,2 3 1,2 1 0,4 0-1,4-2-5,5-2 0,-1 0 1,-1 6-1,-1 0-3,-4 0 1,-10 0 0,-4 0-1,-2 0-4,0 0 0,14 0 0,-2 0 0,2 0 2,-1 0 1,-1 0 0,0 0 0,-2 0 2,-4 0 1,2 0-1,-6 0 13,2 0-13,2 0 0,14-2 1,2-2 75,-1-1-73,-1-1 0,-8 6 1,-1 0 16,1 0-15,-15 0 0,9 0 1,-12 2-21,2 3 18,9-3 0,-1 6 1,7-8-1,1 2-2,0 4 0,-8-4 1,-2 4-1,-1-4-6,-1-2 1,0 0 0,-6 0 0,3 0 16,3 0 0,8 0 0,6 0 0,-4 0 3,0 0 0,-6 0 0,0 0 1,-4 0-5,-7 0 0,-1 0 1,-7 0-1,-1 0 3,1 0 0,11-6 0,-1 0-11,1 2 3,0 2 1,5 2 0,1 0-32,2 0 26,-6 0 1,4-6-1,-7 1 1,-1 1 1,0 2 0,1 0 0,-1-2 0,3-2 3,3 2 0,-4 2 0,6 0 0,-1-2-2,-1-1 0,-2-1 1,-9 6-1,-5 0-4,1 0 0,-6-2 0,4-2 0,-5-2-1,-1 2 1,6 2 0,2 2 0,1 0-3,5 0 0,7-6 0,2 1 0,1 1 1,1 2 1,-6 2 0,4 0 1,-3 0 0,-11 0 0,5 0 0,-6 0 0,1 0 0,-5 0 0,6 0 0,-5 0 0,7 0 0,3 0 0,3 0 0,-1 0 0,-1 0 0,-5 0 0,5 0 0,-5 0 0,3 0-8,-3 0 1,-1 0 0,-6 0 0,1 0 3,-1 0 0,4 0 1,0 0-1,1 0 3,5 0 0,-5 0 1,3 0-1,2 0 1,1 0 0,-3 2 1,-3 2-1,-1 1 4,-4-1 1,3-2 0,-3-2 7,-6 0-12,10 0 1,-14 0 0,14 0 0,-3 0-1,1 0 1,8 0-1,-3 0 1,3 0-2,-3 0 1,5 0 0,-7 0 0,1 0 4,-4 0 0,-4 0 0,-2 0 0,0 0-1,-1 0 1,-6 0 0,-5-2 0,-2-2-3,3-1 0,-3-1 1,6 6-1,-2 0-2,-3 0 1,3 0-1,0 0 1,2 0-10,4 0 1,2 0-1,0 0 1,-2 0-32,-2 0 1,1 0 0,4 0 0,-1 2 4,-3 4 0,1-4 1,-6 3-60,2-3 76,-6-2 1,10 0 0,-7 0 61,-3 0-47,-2 0 1,-1 0-1,-1 0 1,1 0 9,-1 0 1,1 0 0,-1 0 0,1 0 2,-1 0 1,1 0-1,-1 0 1,1 0-5,-1 0 0,0-6 0,1 1 0,-1 1-5,1 2 1,-1 2 0,1 0 0,-1-2-1,1-4 0,-1 4 0,1-4 0,-1 2-13,1-1 1,-1 3 0,-1-6 0,-3 2 7,-1 0 1,-1-5 10,7 5-5,-1-8 1,-5 10 13,0-7-15,-1-1 0,-1 0 1,-2 3-1,-2-1 5,-1 0 0,3 4-18,-2-5 0,-4-1-12,4-5 0,1-1 0,-1 1 12,-2-1 0,-2 1 0,-2-1 15,0 1 0,0-1 0,0 1 2,0 0 1,0-1 15,0 1-17,0-1 0,-6 1-52,0-1 49,1 1 0,5-1 0,0 1-115,0-1 105,0 1 1,0-1-1,0 1 1,0-2-6,0-5 1,0 5 0,0-6 0,0 1 20,0 1 1,0-2-1,0 4 1,0-5 6,0-1 0,0 0 1,0-4-1,0 4-3,0 2 1,2-5 0,1 5-1,3-2-10,-2-4 1,-2 6 0,0 0 0,2 1-56,2 1 0,2-8 0,-5 4 46,3 0-1,0-6 1,-6 11 0,0-7 2,0-2 3,8 6 1,-6-8 0,4 4 16,-4-4-15,-2 6 0,0-6 0,0 3 1,0-2 7,0-3 0,0 2 0,0 2 0,0 1-5,0-1 1,0 0 0,0 0 0,0 4-1,0 2 0,-6-6 0,0 4 0,2-2-2,2-1 0,2 7 1,0-6-1,-2 0 1,-4 2 0,4-4 0,-3 6 0,1-3-17,-2-3 1,4-2 0,-4-2-16,4 0 28,2 8 0,-6-6 0,0 4 13,3-4-13,1 6 1,2-4 0,-2 6-27,-4-2 28,4 5 0,-6-11 0,8 6 0,-2-2 0,-4 0 1,4 0-1,-5-6 1,1 2-2,0 4 1,-6-4-1,7 4 1,-1-4-19,-2-2 0,4-6 1,-6 0-1,3 2 9,3 3 1,0 1 0,0 0 0,-2 0 10,2 0 1,0 2-1,1 2 1,-3 2 3,2-2 1,0 0-1,0 0 19,-2 1-24,0 9 0,6-10 0,0 6 17,0-2-15,-7-2 1,5-4-1,-4 2 1,4 1-3,2-1 1,0-2-1,0-2 1,0 1-3,0-1 1,0 6 0,0-1 0,0-1 1,0-2 1,0 4 0,0 2 0,0 0 17,0 0 1,0 0 0,0-4 0,0 3-2,0 3 0,0-4 0,0 4 0,0-2 12,0-4 0,0 3 0,0-1 0,-2 0-8,-4 2 0,4-6 0,-4 4-46,5-4 33,1-2 0,-6 2 0,0 2 0,2 2-6,2-2 0,-4 0 0,0 0 0,3 4-2,1 1 0,-4-3 1,0 4-1,2 0-1,2 0 0,2-5 0,0 5 0,0-2 13,0-4 0,0 4 0,0 0 0,-2 0 15,-4-1 1,4 1 0,-3-4-1,3 2 2,2-2 0,-6 4 0,0-2 0,2-2-17,2-2 0,2 4 1,0 1-1,0 1-16,0 0 0,0 4 0,0-4 0,-2 1 0,-4 5 1,5-4-1,-5 0-13,4-3 18,2 7 0,0-10 0,0 6-6,0-2 16,0 5 0,0-9 0,-2 6 0,-2 0 6,-2 0 1,0-6 0,6 1 0,0-3-8,0-1 1,0 4 0,0 1 0,0-2-9,0-2 0,-6-2 0,1 0 1,1 0-20,2 1 1,2-1 0,0 0 0,0 2-18,0 4 1,0-4 0,0 4 0,0-4 16,0-2 0,0 0 0,0 0 0,0 0 6,0 0 0,0-6 0,0-2 50,0-1-37,0 5 0,0-4 0,0 8 1,0 0 4,0 1 1,0-5-1,0 2 1,0 4-10,0 0 1,0 2 0,0-2 0,0 2-13,0 0 1,0-6-1,0 10 1,0-2-16,0-1 1,0 1-1,0-6 1,0 1 20,0-1 1,-6 0-1,0 0 1,2 0 10,2 0 1,2 0-1,0 2 1,0 2 4,0 2 0,-5 0 1,-1-4-1,2 2-2,2 2 1,0 1 0,-2-3-16,-2 2 5,0 0 1,6 0 0,0 0 0,0 0-12,0 2 0,0-6 0,-1 4 1,-3-4-4,-2-2 0,0 0 1,6 0-1,0 0 5,0 0 1,0 2 0,0 2 0,0 2 9,0-2 0,0-2 0,0 0 0,0 2 4,0 2 1,-6 1-1,0-3 1,2 2-4,3-2 1,-1-2 0,-2-2 0,-2 2 2,2 4 0,2-6 0,2 2 15,0-6-17,-8-1 1,6 5 0,-3 0 12,3 0-12,2 0 1,-2 2 0,-2 2-25,-2 2 21,0 0 1,6-6-1,0 0 1,0 2-4,0 4 0,-2-4 0,-2 4 0,-2-4-9,3-2 0,1 2 1,0 2-1,-2 0 10,-2-6 1,0 2 0,4-6 0,-2 4 7,-1 2 0,-1 0 0,6 1 1,0-1 1,0 0 0,-6 0 0,0 0 0,2 2 0,2 4 1,2-4 0,-2 6 5,-3-1-8,3-5 0,-6 12 0,8-6-1,0 2 0,0-6 0,0 5 0,0-5 0,0 2 0,0-2 0,0-2 0,0 0 0,0 2 0,0 2 0,0 0 0,0-4 0,-2 2 3,-4 2 1,4 2-1,-4-4 1,4 3-3,2 3 0,0-6 1,-2 4-1,-1 0-5,-3 4 0,0-3 0,4 1 1,-2 0-11,-2 0 1,0-4-1,6 3 1,-2 1 6,-3 0 0,3 0 0,-4 1 0,2-3-16,-2 0 0,4-4 0,-4 6 36,4-2-16,2-3 0,-5 3 0,-1 2 1,2 2 2,2-1 1,0-1 0,-2 4-1,-2-2 5,2 1 1,3-3 0,1 2-1,-2 1-7,-4 3 0,4 2 0,-4-1 0,4 1-30,2-1 0,0 1 1,0-1-1,0 1 21,0-1 0,0 1 0,0-1 0,0 1 0,0-1 0,0 1 0,0 0 18,0-1 0,0-1 1,0-3 18,0-1 1,0 0 0,0 5 0,0 1-16,0-1 1,2 1 0,2-1 0,2 1 1,0-1 0,-5 3 0,3 1-24,2 3 0,2 5 0,-4-6-23,2-1 1,1 3-1,-1-2 19,6-1 0,-4 3 0,-1 0 6,1 3 1,2-5-1,5 4 67,-3-2 0,4 5-12,-5-7 1,5 6-48,1-5 8,1-1 0,-1 2 1,1 2-1,-1 1 1,-1 3-1,-3-6-43,-1 2 34,-1 3 0,7-1 0,-1-2 1,1 0-6,-1 0 0,1-3 1,-1 3 5,1-2 1,-1 4-1,1-3 1,-1-1 0,1 0 0,-1 5 0,0-5 0,1 0 0,-1 0 0,-5 5 0,0-5 0,1 0 3,3 1 1,1 5 0,1-4 0,-1 2-4,1 0 0,-7-5 1,1 5-3,2 2 4,1-6 0,3 6 0,-1-5 2,0 1 1,-5 2 0,-2 4 11,-2-4-16,5 4 0,-9-5 1,8 7-1,-1-2 1,-1-4 0,6 4-1,-5-4 0,5 2 0,1 0-1,1-2 0,-7 1 0,1 5-107,1 0 0,3-6-156,1 0 1,1 0-1,-1 6 1,1 0-981,-1 0 1,1 0 1243,-1 0 0,8 8 0,3 2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25:11.917"/>
    </inkml:context>
    <inkml:brush xml:id="br0">
      <inkml:brushProperty name="width" value="0.08571" units="cm"/>
      <inkml:brushProperty name="height" value="0.08571" units="cm"/>
      <inkml:brushProperty name="color" value="#33CCFF"/>
    </inkml:brush>
  </inkml:definitions>
  <inkml:trace contextRef="#ctx0" brushRef="#br0">1415 262 6556,'0'-9'-635,"0"1"642,0 8 849,0 0-703,-8 0 43,6 0-118,-6-8 75,1 6-107,5-6 1,-8 8 19,4 0 1,4-2 68,-4-3-101,5 3 1,-1-6 0,-2 6-7,-2-4-7,0 4 1,6-8 39,0 5 0,0 1 1,-2-6 48,-4 2 0,4 0 15,-3 3-98,3 3 0,0-12 0,-2 6-86,-2-1 63,0 5 0,6-6 1,-2 6-1,-4-2 0,3-5-10,-9 5 0,6-6 1,-4 5 1,3-3 0,-1 6 1,2-2 12,-6 4 1,-3-4-1,-3 1-5,1 1 1,-1 2-1,1 0 1,0-2-4,-1-2 1,1 0 0,-1 6 0,1 0-6,-1 0 0,-5 0 0,-2 0-10,-2 0 14,5 0 1,-9 0-1,6 0 18,-2 0-18,-2 0 0,-4 0 0,2 0 0,3 0 3,3 0 1,-6 0 0,4 0 0,0 0 0,4 0 0,-3 0 1,3 0-1,0 0-5,-3 0 1,7 0-1,-4 0 1,3 0 12,3 0 1,-1 0 0,1 0 0,0 0-2,-1 0 0,-1 0 0,-3 0 31,-1 0 0,6 0 0,5 0 0,-2 0 23,-1 0 0,-3 0-89,1 0 45,-1 0 0,1 0-69,0 0 55,-1 0 0,6 0 0,1 0 6,-3 0 1,4 0 0,-1 0 18,-3 0 1,5 0 15,-3 0 1,0 0 28,-5 0 4,7 0-94,2 0-92,8 0-324,0 0 0,0 0 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25:18.460"/>
    </inkml:context>
    <inkml:brush xml:id="br0">
      <inkml:brushProperty name="width" value="0.08571" units="cm"/>
      <inkml:brushProperty name="height" value="0.08571" units="cm"/>
      <inkml:brushProperty name="color" value="#33CCFF"/>
    </inkml:brush>
  </inkml:definitions>
  <inkml:trace contextRef="#ctx0" brushRef="#br0">1 385 7075,'0'-12'-962,"0"1"1159,0 7-145,0-4 0,8 8 23,3 0 0,-1 0-14,2 0 0,-8 2 0,3 2-10,1 2 0,-4 0 0,6-4-11,-3 3 1,1-3-1,-2 4 13,6-4 0,3 4 1,3 0-38,-1-2 0,-5 0 0,-1-1 0,3 3 5,2-2 0,1 4 0,0-2 0,1 0-14,-1 1 1,7-5 0,-1 6-1,0-2 9,2 0 1,-5-1-1,5-5 10,0 0-17,-5 0 1,7 0 0,-6 0-25,3 0 21,-1 0 1,0 0 0,2 0-1,1 0 6,-1 0 0,4 0 0,-4-1 0,2-3 2,4-2 0,-4-6 0,3 6 0,-1 1-10,-2-3 1,6 4 0,-6-6 0,0 0 12,-4 1 0,3 3 0,-3-4 0,0 1-5,2-1 1,-5 4 0,3-6 0,-3 1 20,-3 1 0,1-5-11,-1 3-17,0 4 1,-5-5 0,-2 5 0,-1 0-3,1 0 0,-4-3 0,4 3-37,-3-2 39,-1 6 0,0-5 0,2 5 9,2-2 0,-7-2 0,5 4 38,0-2 1,-6-1-4,4 1 1,2 2 4,-3-8-44,9 8 0,-6-5-42,3 3 0,5 4 38,-14-6 32,6 8 41,-8 0 36,0 0-31,7 0-80,-5 0 0,6 2 1,-6 2-9,4 2 1,-4 2-7,4-3 0,1-1 0,1 6 4,2-2 0,-4 0 1,5-5 10,3 3 0,1 8 0,3-5 1,-1 1 0,1 4 0,-1-8 1,3-1 9,3 3 0,-2-4 0,6 6 0,1-2-5,-1-5 1,-4 5 0,6-2 0,2-2-6,2-2 0,-6 4 1,-1-1-1,-3-1 9,0-2 0,0-2 0,-5 0 0,-1 0 0,1 0 1,-1 0 0,1 0-1,-1 0-4,1 0 1,-1 0-1,3 0 1,1 0 29,2 0 1,2-2-1,-1-2-36,5-1 3,-4-9 0,8 10 0,-6-6 0,2 3 1,0 3 1,-1-4 0,3 0-55,-2-1 48,-8 5 1,6-4 0,-5 6 0,1-2-1,-2-2 0,-1-5 1,-3 5-1,1 0 14,-1-2 1,0 4 0,1-5-1,-1-1 8,1 0 1,-5 4 0,1-5 0,2-1 9,-3 2 1,-5-3 0,2 5 0,-1 0-22,1 1 0,-4-5-12,5 6 1,1-7-4,6 1 1,-7 4-1,1 2 0,-8 2-18,2-1 21,3 3 1,-5-6 8,8 8 1,-6 0 5,5 0 1,-5 0-7,6 0 0,-6 0-10,5 0 0,-7 2 0,4 2-5,0 2 0,-5-1 0,7-3 0,-2 4 0,0-2 2,-3 8 0,-1-7 1,8 7 3,0-8 0,-1 12 4,1-5 1,0-1 0,3 2 0,-1-1 1,-3-1 0,-5 3 1,6-5-1,1 0-3,3 0 1,1 5-1,1-3 1,-1 2-4,1-1 0,1-5 1,3 4-1,3 0-4,2-1 0,-6-5 0,4 4 0,-1-2 0,-1 0 1,6-1 0,-6-3-1,-1 2 0,-3 2 1,1 0 0,1-6 0,2 0 0,-1 0 1,-3 0 0,-2 0 13,1 0-11,7 0 0,-5 0 0,5 0 0,0 0 8,4 0 0,-2-2 1,2-2-1,2-2 0,2 2 0,2-3 0,-2 1 1,-2 2-7,-2 2 0,-1-4 0,3 0 0,-4 2 1,-2 2 1,-2-3 0,-5-1 0,-3 0 5,-3-2 1,4 6 0,-7-6 0,3 3 9,-1-1 0,-5-2 0,6 2 7,2-5 0,-5 1 0,3 0-3,1 2 0,-3-5 0,2 3-14,1 0 3,-5 3 0,8 1-42,-5 0 39,-3-8 1,8 11-45,-5-9 35,-3 8 1,2-4-6,-4 8 13,3 0 5,9 0-6,-1 0-6,1 0 1,-7 0 0,-1 2-5,-2 4 0,0-4 0,-5 6 0,3 0 1,6-5 6,-6 9-5,7-8 0,-9 6 25,8-5-20,-8-3 1,11 12 0,-3-6 0,3 1 0,3-3 1,-1 4-1,1 0-5,-1-1 1,1-3 0,1 6 0,2-1 0,3-1 0,1 4 0,-4-6 1,5-1-4,1 1 1,0 4-1,4-5 1,-4 1-4,-2 0 1,6 0 0,-4-4-4,1 1 6,5 1 1,-12-4-1,8 2 1,2 2-2,2-2 0,2-2 0,0-2 0,2 0 2,4 0 1,-5 0 0,7 0 0,-2 0 3,0 0 0,-1 0 1,-5 0-1,0-2 6,0-4 1,-2 4-1,-2-4 1,-4 4-9,-1 2 1,-1-6 0,-4 1-1,2 1-1,-1 2 0,3-4 0,-2 0 0,-1 0 1,-3-1 0,-1 5 1,-1-6-1,2 2 42,5 0 0,-5-5 1,4 3 40,-3-2-77,5 6 0,-6-9 1,5 7 43,-5 2-39,-1-6 1,-3 6 0,-1-5 28,-3 1-19,1 2 1,0 0-54,-1 0 27,1-7 0,0 11 1,-3-6-15,-1 0 1,6 6-1,-3-3 1,5-3 10,1 2 0,-5 0-33,0 6 20,-9 0 0,7 0-5,-4 0 1,-4 2 3,4 4 29,3-4-17,-7 13 1,12-11 9,-8 8-2,0-8 0,-1 11 0,3-5 0,2 0 1,-6 0 0,3-7 0,-1 5-1,0 2 0,6-4 0,-4 3 1,-1 1-2,1 0 1,6-4 0,-3 5-1,5 3 1,1-4 0,1-1 0,-1 1-1,1 0 0,-1-6 0,3 3 0,1-1 0,2 0 0,8 0 0,-2-6 0,4 0 0,2 8 0,0-7 0,0 5 16,0-4-16,0-2 0,6 0 1,1 0-1,3 0 0,-6 0 1,4 0 0,-9 0 0,-1 0 0,-3 0 0,3 0 1,-4-2-1,2-2-2,-2-1 1,4-1 0,-4 6 0,4 0-1,2 0 0,-6-2 1,0-2-1,2-2 0,2 2 1,-4 0-1,0 0 1,0-3 0,-1-3 0,5 4 0,-4-4 0,2 1 0,-2-1 0,2 0 0,-6-3 0,0 1 2,1-1 1,3-1 0,-6 0 0,-2 3 11,-1-3 1,-3 4 0,1-1 6,-1-3-8,1 6 1,-7-5-1,1 5 5,1-2 1,3 1-1,-1-5-16,-3 2 0,4 7-8,-5-7 1,-1 8-3,2-2 1,-7-1-83,7 1 76,-8 0 0,4 8 1,-6 2 2,3 2 2,-3-1 1,6-3 0,-6 2-7,4 2 0,-2 6 1,6-5 44,-3 3-26,7-6 1,-10 12 0,7-7 10,3 1 0,-4 4 0,1-7-9,3 3 0,1 2 0,3 3 0,-1-1-5,1-3 0,-1-1 0,1 4 0,1-3-1,4 3 0,-1-1 0,5 1 0,-2-2 0,-3 1 0,3-3 0,0 2 0,2-1-2,4-1 1,0 4-1,0-7 1,-2 3 1,0-6 0,6 9 0,0-7 116,0-2-114,0-2 1,2-2 0,2 2 138,2 4-128,-1-4 0,1 6 0,0-8 0,-2 0 18,-2 0 1,1 0 0,-1 0 0,-4 0-1,0 0 0,-2 0 0,0 0 0,-2 0-23,2 0 1,-3 0 0,-1 0 0,0-2 4,0-4 0,-4 4 0,5-4 0,-3 4-15,-4 2 0,4-6 0,1 0 0,-1 3-9,0 1 1,-2-4 0,-5 0-51,-1 2 63,1 2 1,-1-4 0,1 1-128,-1 1 122,-7-6 0,5 8 1,-3-6-109,4 1 99,1 5 1,-5-6-1,-1 8-38,3 0 35,-6-8 0,7 4 31,-3-7-8,-4 7 1,-1-6-58,-7 4-105,0 4 113,0-6-8,0 8 4,0 0 56,0 8-10,0-6 1,2 6 0,2-6 3,2 4 1,0-2 0,-6 7-1,0 3 1,6-5 0,1 3-1,3 2 0,-4-5 1,4 3-1,-1 0 6,1-3 0,0 7 1,3-4-1,-1 1 1,1-1 1,3 3-1,1-3 1,3 3 6,3 3 1,-3-3 0,5-1 49,0-2-61,2-1 1,8 1 0,-2-2-1,-2-3 10,-2-3 0,0 4 0,6-2 72,0-2-69,0-2 1,0-2 0,-2 0-1,-2 0 20,-2 0 0,-2 0 0,3 0 0,-5 0-17,0 0 0,-6 0 0,5 0 1,-5-2-12,-1-4 0,1 4 1,2-6-1,3 2-17,-3 1 1,4-3-1,0 4 1,1-4-38,-1-2 1,6 7 0,-2-5 0,2 2 8,-2 0 1,2 0 0,-8 4-9,-1-3 31,5 3 0,-8-6 0,5 6 0,-5-2-4,-1-2 0,3-1 0,0 3-38,1-2 35,-7 0 1,10 4 0,-7-2-2,-1-2 1,5-1 0,-3 3 0,-3-2 6,-1 2 1,1-4 29,1 2 1,-1-1-1,-3 3 28,-1-2 1,-6 0-25,5 6 1,-5 0-95,6 0 1,-6 0 39,5 0 1,-5 0 12,6 0 9,-8 0 0,11 2 0,-3 4 0,-3-4 1,1 6 1,-2-1 0,3-3 0,-3 6 3,2-2 1,2 5-1,3-1-9,-3 3 1,3-3-1,-5 0 1,2-1-9,-1-1 0,1 6 0,5-5 0,1 5 18,-1 1 0,1 1 1,-1-1-1,1 1-1,-1-1 0,3-5 0,1-1 0,2 3 7,-1 1 0,3 1 1,0-2 134,2-3-135,-5-7 0,5 10 0,-6-8 192,2-3-175,1-1 1,-7 0-1,1 2 1,-1 2 10,0-2 0,7-2 0,-1-2 0,-2 0-23,-1 0 1,-3 0 0,1 0 0,1 0-15,4 0 1,-3 0 0,3 0 0,-2 0 0,3 0 0,-5-2 1,6-2-1,-1-2 17,-1 2 1,2 0-1,-4 1 1,5-5-6,1-2 0,-6 4 0,3-3 0,-5 1 22,-2 4 1,1-6-74,-1-1 54,1 3 0,-1-2-246,1 4 208,-1 4 0,1-5 0,-1 7-170,1 0 1,-1 0-603,0 0 0,-1 2 799,-4 3 0,-5 5 0,-7 7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2:30.668"/>
    </inkml:context>
    <inkml:brush xml:id="br0">
      <inkml:brushProperty name="width" value="0.08571" units="cm"/>
      <inkml:brushProperty name="height" value="0.08571" units="cm"/>
      <inkml:brushProperty name="color" value="#849398"/>
    </inkml:brush>
  </inkml:definitions>
  <inkml:trace contextRef="#ctx0" brushRef="#br0">1 18 6258,'15'-2'-416,"-3"-4"418,-4 4 0,-6-6 102,4 8 0,-3 0 125,9 0-99,-8 0 0,6 0 173,-4 0-229,-5 0 0,7 2 1,-8 4-8,0 6 0,6-3 1,0 3-19,-2 2 0,-2 1 1,-2 3-1,0-1 5,0 1 1,0 1 0,0 2 112,0 3-129,0-1 1,0 0 0,0 1 78,0-3-86,7 6 0,-5-6 0,4 7 1,-4-3 22,-2-4 0,0 4 0,0-1 0,0-3-3,0-2 0,0 5 0,0-1 0,0-2-13,0-1 0,0-3 1,0 1-1,0-1 17,0 1 0,0-1 0,0 0-25,0 1 0,0-1 1,0 1-1,0-1 6,0 1 0,0-1 1,0 1-3,0-1 1,0 1 0,0-1-30,0 1 15,0-9 0,0 7 1,0-5 57,0 5-58,0 1 0,0 1 0,0-1 0,0 1 11,0-1 1,0-5 0,0 0 0,0 1-10,0 3 0,0 1 0,0 1-7,0-1 1,0-5 0,0-1-21,0 3 1,0 1-1,0 3 40,0-1 0,0-5 74,0 0 49,0-8-111,0 3-94,0-7-531,0 0 0,8 0 0,2 0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1.869"/>
    </inkml:context>
    <inkml:brush xml:id="br0">
      <inkml:brushProperty name="width" value="0.08571" units="cm"/>
      <inkml:brushProperty name="height" value="0.08571" units="cm"/>
      <inkml:brushProperty name="color" value="#004F8B"/>
    </inkml:brush>
  </inkml:definitions>
  <inkml:trace contextRef="#ctx0" brushRef="#br0">71 18 6135,'-8'-10'750,"6"3"0,-8 7-149,4 0-281,4 0 0,-7 0 105,3 0-333,4 0 1,-8 0 140,4 0-145,4 0 11,-5 0 0,9 0-54,3 0 1,5 0 0,10 0-1,3 0-37,6 0 1,-2 0 0,2 0-1,4 0 33,6 0 0,-2 0 1,6 0-1,-3 0 12,1 0 0,-2 0 0,-8 0 1,-4 0-42,-2 0 0,4 0 1,-5 2 90,-3 3 0,-9-1-42,-6 8 1,-4-6-1,-4 3 70,-4-1-98,4 6 1,-14-10 0,5 7 0,-5 1 36,-1-2 0,-1 3 1,1-5-1,-1 2 25,1 3 1,-1-3 0,1 2-45,-1 1 1,1 3-63,-1 1 0,3 1-22,3-1 1,5-5-15,7-1 1,7-7 0,5 2 0,3-4 1,3-2 1,-1 6 0,3 0-1,1 0 25,2 1 0,1 1 1,-7 6-1,1-3 11,-1 3 0,1 3 0,-3 5 1,-1 1 14,-3-2 1,-1 6-1,4 3 1,-5 1 30,-1-2 1,-2 2-1,-6-6 1,-2 0 28,-4 0 0,0 5 0,-9-7 1,-5-2 11,1-1 1,-8-3 0,-2 1-1,-4-1 3,-2 0 1,2-5-1,2-2 1,0-2-12,-6-5 0,4-1 0,-4-2 1,8-2-131,4-3 0,3 1 1,9-8-1,3-2-201,2-1 0,4-8 1,10-1-1,8 1-88,7-2 1,0-2-1,9-6-954,1 4 919,2-4 1,0 7 0,-2-5-857,-2 2 734,0 8 506,6-4 0,0 7 0,0 1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2:31.537"/>
    </inkml:context>
    <inkml:brush xml:id="br0">
      <inkml:brushProperty name="width" value="0.08571" units="cm"/>
      <inkml:brushProperty name="height" value="0.08571" units="cm"/>
      <inkml:brushProperty name="color" value="#849398"/>
    </inkml:brush>
  </inkml:definitions>
  <inkml:trace contextRef="#ctx0" brushRef="#br0">36 18 7921,'0'-10'-1539,"-8"2"1757,6 8-87,-6 0 100,8 0-145,0 0 0,6 8 0,0 4-5,-2 3 1,-2 2 0,-2 1-19,0-1 1,0 1 0,0-1 0,0 1-2,0-1 0,0 7 0,0-1 1,0-2-13,0-1 0,0-3 1,0 2-1,0 3-3,0 1 0,0 0 0,0-5 0,0-1-19,0 1 1,0 1-1,0 3 1,0 1 0,0-2 0,0-1 0,0-3 0,0 0 17,0 1 1,-6-1 0,0 1 0,2-1 2,2 1 1,2-1 0,0 1-1,0-1-9,0 1 1,-2-1 0,-2 1 0,-1-1 11,1 1 1,2-1-1,2 0-70,0 1 1,0-1 0,0 1-22,0-1 1,0 1-1,0-1-31,0 1 1,0-1-342,0 1 93,0-9 0,0 7-659,0-4 757,0 3 1,0-3 219,0-1 0,0 1 0,0 5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2:32.184"/>
    </inkml:context>
    <inkml:brush xml:id="br0">
      <inkml:brushProperty name="width" value="0.08571" units="cm"/>
      <inkml:brushProperty name="height" value="0.08571" units="cm"/>
      <inkml:brushProperty name="color" value="#849398"/>
    </inkml:brush>
  </inkml:definitions>
  <inkml:trace contextRef="#ctx0" brushRef="#br0">0 36 7848,'0'-12'-1484,"0"0"1643,0 8-66,0-3 1,0 9 84,0 3-147,0 5 0,0 2 1,0-1 125,0 3-119,0-6 1,0 7 0,0-3 0,0 3 16,0 3 1,0-1 0,2 1 0,2-1-17,2 1 1,0 1 0,-6 2 0,0 3-15,0-3 1,0 0 0,0 1 0,0 3 7,0 2 1,0-5 0,0 1 0,0-2 9,0 2 1,0-3-1,0 3 1,0-3-5,0-3 0,0 6 1,0 1-1,0-3 26,0-2 1,0-1 0,0-1 2,0 1-39,0-1 0,0 1 0,0-1-116,0 1 89,0-1 1,0 1-1,0-1 1,0 0-17,0 1 0,0-1 1,0 1-1,0-1-74,0 1 0,0 5 1,0 0-1,0-1-154,0-3 0,0-1 0,0-1 0,0 0-480,0 1 722,0-1 0,0 9 0,0 1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2:34.737"/>
    </inkml:context>
    <inkml:brush xml:id="br0">
      <inkml:brushProperty name="width" value="0.08571" units="cm"/>
      <inkml:brushProperty name="height" value="0.08571" units="cm"/>
      <inkml:brushProperty name="color" value="#849398"/>
    </inkml:brush>
  </inkml:definitions>
  <inkml:trace contextRef="#ctx0" brushRef="#br0">35 0 6858,'0'10'-93,"0"-2"1,0-6 202,0 4 1,0 3-47,0 9 0,0-1 0,0 1-8,0-1 0,0 1 0,0-1 0,0 1 3,0-1 0,0 2 0,0 3 1,0 1 6,0-2 0,0 5 0,0-3 0,0 0-26,0 2 0,0 1 0,0 5 0,0-2-20,0 2 1,0-4 0,0 0-64,0-2 20,0-1 0,0-1 0,0 0-86,0-1 56,0 5 1,0-8 0,0 5-192,0-5 137,0-2 0,0 1 0,0-1 0,0 1-23,0-1 0,0 1 1,-2-1-1,-2 1 35,-2-1 0,1 1 1,5-1-1,0 0-27,0 1 0,0-1 122,0 1 0,-8 7 0,-2 2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2:35.317"/>
    </inkml:context>
    <inkml:brush xml:id="br0">
      <inkml:brushProperty name="width" value="0.08571" units="cm"/>
      <inkml:brushProperty name="height" value="0.08571" units="cm"/>
      <inkml:brushProperty name="color" value="#849398"/>
    </inkml:brush>
  </inkml:definitions>
  <inkml:trace contextRef="#ctx0" brushRef="#br0">18 0 7361,'10'8'-391,"-2"-6"0,-6 6 544,3-8-71,-3 7 0,6-3-6,-8 8 0,0-6 0,0 5-30,0 3 1,0-4 0,0 1 0,0 3-35,0 1 0,0 3 1,0-1-1,0 3 4,0 3 0,0 2 0,0 6 0,0-2-15,0 2 0,0 2 1,0 2-1,0 0 26,0 0 0,0 0 1,0 0-1,0 0-104,0 0 1,0 0 0,0-2 31,0-4 46,0 4 0,0-12 0,-2 8-251,-4 2 167,4-5 0,-5-1 0,7-8 1,-2 1-49,-4-1 0,4 7 0,-4-1-277,4-2 408,-6-1 0,7-3 0,-7 1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3:52.854"/>
    </inkml:context>
    <inkml:brush xml:id="br0">
      <inkml:brushProperty name="width" value="0.08571" units="cm"/>
      <inkml:brushProperty name="height" value="0.08571" units="cm"/>
      <inkml:brushProperty name="color" value="#F6630D"/>
    </inkml:brush>
  </inkml:definitions>
  <inkml:trace contextRef="#ctx0" brushRef="#br0">0 1 10884,'0'11'145,"0"1"1,0 0-1,0 5 1,2 0-1,2 1-50,2-1 1,2 3 0,-4 1-1,3 4-56,3 3 1,-4-7 0,4 4 0,-1-2-68,1 1 0,-4 5 0,3-6 0,-1-2-118,-4-1 1,4 3-1,0-2 1,-1-3-337,1-5 1,0-1-653,-2 6 1,-2-9-808,7-3 1941,-7-4 0,4-10 0,-8-1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3:53.904"/>
    </inkml:context>
    <inkml:brush xml:id="br0">
      <inkml:brushProperty name="width" value="0.08571" units="cm"/>
      <inkml:brushProperty name="height" value="0.08571" units="cm"/>
      <inkml:brushProperty name="color" value="#F6630D"/>
    </inkml:brush>
  </inkml:definitions>
  <inkml:trace contextRef="#ctx0" brushRef="#br0">35 175 8235,'-10'0'0,"1"0"0,3 0-170,4 0 193,-6-7 236,8 5-61,0-6 1,0 6 89,0-4-274,0 4 1,2-11 0,2 5-10,2-2 1,5 4-1,-3-3 1,2 1-19,4 4 0,-5-4 1,3 1-14,1-3 0,3 4 0,1-4 25,1 3 0,-6-5 0,-1 6-12,3 2 1,-6 0-2,-3-1 33,5 3 20,-8-6-29,6 8 0,-6 0 49,4 0-44,-5 0 1,5 0-8,-12 0 1,5 2 0,-7 2 82,0 1 10,6 1-21,-13 2-60,13-6 1,-12 8 18,8-4-71,-7-5 64,11 7 7,-14-8 3,14 8 22,-13-6 0,5 8 44,-7-5 0,5-3 4,0 4 1,8-2 14,-1 2-32,-5-4 1,8 8 33,-4-5-45,4-3 146,2 6-134,0 0-29,0-6 2,0 6 1,8-6-30,4 3 0,3-3-161,3 4 1,-3-2 0,-1 0-80,-3 2 0,-5-1 1,4-3-1,-1 2-436,1 2 0,-4 0 81,6-6 1,-3 2-1,5 2-577,-2 2 1132,-9-1 0,13-5 0,-6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3:54.549"/>
    </inkml:context>
    <inkml:brush xml:id="br0">
      <inkml:brushProperty name="width" value="0.08571" units="cm"/>
      <inkml:brushProperty name="height" value="0.08571" units="cm"/>
      <inkml:brushProperty name="color" value="#F6630D"/>
    </inkml:brush>
  </inkml:definitions>
  <inkml:trace contextRef="#ctx0" brushRef="#br0">1 68 8235,'2'-11'-1127,"4"-1"1298,-4 8-46,5-3 1,-7 5 183,0-4 44,0 4 462,0-6 28,0 0-509,0 6 1,0-3-144,0 10 1,0 5-1,0 8-142,0-1 0,0 0 0,0 1 1,0-1-237,0 1 0,0-1 1,0 1-1,0-1-326,0 1 0,0-1-532,0 1 543,8-9 1,-6 7-749,4-4 1250,4 3 0,-1-5 0,1-2 0,6-1 0,-7 3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3:55.088"/>
    </inkml:context>
    <inkml:brush xml:id="br0">
      <inkml:brushProperty name="width" value="0.08571" units="cm"/>
      <inkml:brushProperty name="height" value="0.08571" units="cm"/>
      <inkml:brushProperty name="color" value="#F6630D"/>
    </inkml:brush>
  </inkml:definitions>
  <inkml:trace contextRef="#ctx0" brushRef="#br0">53 140 8235,'-10'0'-69,"-5"0"1,11 0 338,-8 0 0,9-2-53,-3-4 152,4 4-132,2-6 0,0 6 17,0-3-153,8 3 1,-5-6 0,9 6 0,2-2 43,1-2 0,3 0 0,-1 4 0,1-1-101,-1-3 0,0-2 0,1 4 0,-1-2-176,1 2 1,-1 0 0,1 1-546,-1-3 1,1-2-1890,-1 2 2566,1 4 0,-1-13 0,1 5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3:57.411"/>
    </inkml:context>
    <inkml:brush xml:id="br0">
      <inkml:brushProperty name="width" value="0.08571" units="cm"/>
      <inkml:brushProperty name="height" value="0.08571" units="cm"/>
      <inkml:brushProperty name="color" value="#F6630D"/>
    </inkml:brush>
  </inkml:definitions>
  <inkml:trace contextRef="#ctx0" brushRef="#br0">1 35 8235,'0'-9'28,"0"-7"56,0 14 579,0-6-471,0 8 0,0 2 0,0 4 1,0 8-7,0 7 0,1-2 1,3 7-1,2-3-70,-2 0 0,-2 8 1,-2-4-1,0 3-146,0-1 0,0-2 0,0 4-224,0-2 167,0-8 1,6 10 0,0-7 0,-2-3-428,-3-2 1,1-3 0,2-2-842,2-3 907,0-7 0,-4 4 448,4-8 0,-4 0 0,5 0 0,1-8 0,2-2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3:58.140"/>
    </inkml:context>
    <inkml:brush xml:id="br0">
      <inkml:brushProperty name="width" value="0.08571" units="cm"/>
      <inkml:brushProperty name="height" value="0.08571" units="cm"/>
      <inkml:brushProperty name="color" value="#F6630D"/>
    </inkml:brush>
  </inkml:definitions>
  <inkml:trace contextRef="#ctx0" brushRef="#br0">35 122 7345,'-9'-7'317,"1"5"1,6-6 0,-2 6-99,-2-4-128,0 4 1,6-8-114,0 5-5,8 3 1,-6-8-1,6 6 54,0-2 7,1 0 0,9 1 36,-1-1-51,1 0 1,-1 0 0,1 0-106,-1 2 98,1 2 0,-7-3 0,1-1-35,2 2 68,1 2-26,2 2 1,-9 0 0,-6 2 0,-8 2 7,-3 2 0,3 1 0,-6-3-7,-1 2 1,-3 6 0,-1-6 0,-1-3 3,1-1 0,5 4 0,0 0 1,-1-2-3,5-2 1,-7 4 0,3 0 64,-4-3 1,5 5-28,-1-2 1,8 2 105,-2-2-103,4-4 0,10 7 1,4-5-53,3 2 1,-3 0-1,0-6 1,1 2-26,3 4 0,-5-5 0,1 5 0,2-4-214,1-2 1,-3 0 0,-1 2-698,3 4 628,-6-4 0,7 6 0,-3-8-339,3 0 0,3 5 636,-1 1 0,1 0 0,-1-6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2.369"/>
    </inkml:context>
    <inkml:brush xml:id="br0">
      <inkml:brushProperty name="width" value="0.08571" units="cm"/>
      <inkml:brushProperty name="height" value="0.08571" units="cm"/>
      <inkml:brushProperty name="color" value="#004F8B"/>
    </inkml:brush>
  </inkml:definitions>
  <inkml:trace contextRef="#ctx0" brushRef="#br0">0 103 7670,'0'-17'-293,"0"-1"1,0 7 0,0-1 209,0-2 1,0 5 1512,0-3-1167,0 8 1,0-2 0,2 14 168,4 10-268,-4-1 0,6 10 0,-8-3 0,1 3 93,5 0 0,-4 6 1,4-4-231,-4 4-63,-2 2 1,0-6 0,2-2-1,2-2-114,2-3 0,-1 3 1,-5-2-1,0-1-575,0-3 1,6-2 0,2 1-609,2-1 1333,-6-7 0,11 6 0,-5-7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3:58.786"/>
    </inkml:context>
    <inkml:brush xml:id="br0">
      <inkml:brushProperty name="width" value="0.08571" units="cm"/>
      <inkml:brushProperty name="height" value="0.08571" units="cm"/>
      <inkml:brushProperty name="color" value="#F6630D"/>
    </inkml:brush>
  </inkml:definitions>
  <inkml:trace contextRef="#ctx0" brushRef="#br0">1 87 8235,'0'-9'-619,"0"-7"0,0 12 754,0-7 1,0 5 132,0-6 1,0 6 340,0-5 154,0 7-446,0-4 1,0 10-249,0 4 1,0 4 0,0 7-98,0 1 0,6-1 0,0 0 0,-2 1-58,-3-1 0,5 1-437,0-1 243,8 1 0,-10-1-578,7 1 509,-7-9 0,6 5 1,-6-6 348,1 1 0,1-5 0,2 12 0,2-6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3:59.239"/>
    </inkml:context>
    <inkml:brush xml:id="br0">
      <inkml:brushProperty name="width" value="0.08571" units="cm"/>
      <inkml:brushProperty name="height" value="0.08571" units="cm"/>
      <inkml:brushProperty name="color" value="#F6630D"/>
    </inkml:brush>
  </inkml:definitions>
  <inkml:trace contextRef="#ctx0" brushRef="#br0">86 106 8068,'-12'0'-983,"1"0"1447,-1-8-256,-5 6 1,5-6 290,0 8-318,9 0 0,-3-2 0,12-2-32,5-1 0,-1-1 1,2 6 162,1 0-232,3 0 0,1-6 1,1 0 74,-1 2-63,1 2 0,-1-3 1,0-1-92,1 2-11,-1-6 0,1 8-442,-1-4 137,1 4 1,-1 1-1565,1-5 1879,-1 4 0,1-6 0,-1 8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00.620"/>
    </inkml:context>
    <inkml:brush xml:id="br0">
      <inkml:brushProperty name="width" value="0.08571" units="cm"/>
      <inkml:brushProperty name="height" value="0.08571" units="cm"/>
      <inkml:brushProperty name="color" value="#F6630D"/>
    </inkml:brush>
  </inkml:definitions>
  <inkml:trace contextRef="#ctx0" brushRef="#br0">0 45 8235,'0'-17'-216,"0"7"0,0 1 902,0 3-256,0 4 1,0 8 115,0 11-339,0-3 0,0 7 0,0-3 91,0 1-238,0 8 0,0-7 0,0 5 1,0-2-82,0 0 1,0 6 0,0-5 0,0-1-331,0 2 0,0-5 1,0 3-601,0-4 1,2-1-581,4-1 1531,-4-7 0,14 5 0,-7-5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01.205"/>
    </inkml:context>
    <inkml:brush xml:id="br0">
      <inkml:brushProperty name="width" value="0.08571" units="cm"/>
      <inkml:brushProperty name="height" value="0.08571" units="cm"/>
      <inkml:brushProperty name="color" value="#F6630D"/>
    </inkml:brush>
  </inkml:definitions>
  <inkml:trace contextRef="#ctx0" brushRef="#br0">53 123 8235,'-8'-18'-12,"6"6"0,-6 3 175,1 1 0,5 0-29,-4 2-331,4 4 1,4-11 204,4 7 1,3-2 0,9 4-50,-1-1 1,1-1 0,-1 4-19,1-4 75,-1 4 1,1-6 27,-1 8 25,1 0 69,-1 0-95,0 0 0,-9 0 0,-8 0-17,-9 0 0,-7 6 0,-1 0 0,-1-2 25,1-2 0,5 4 1,0-1-1,-1-1 27,-3-2 0,5 4 0,-1 0 107,-2-2 1,-1 0-118,-3 1 1,3-1-69,3 8 51,4-8 1,8 6-28,0-5 5,0-3 0,0 8 1,2-6-13,4 2-27,4 0 0,2-1 1,-1 1-1,3-2-91,1-2 0,3 4 0,-1 0-127,1-2 1,-1 3 0,1-1-219,-1-2 0,-5-2 0,-3 0 0,1 2 446,0 2 0,1-1 0,7-5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01.741"/>
    </inkml:context>
    <inkml:brush xml:id="br0">
      <inkml:brushProperty name="width" value="0.08571" units="cm"/>
      <inkml:brushProperty name="height" value="0.08571" units="cm"/>
      <inkml:brushProperty name="color" value="#F6630D"/>
    </inkml:brush>
  </inkml:definitions>
  <inkml:trace contextRef="#ctx0" brushRef="#br0">1 134 8235,'0'-17'-1417,"0"-1"1536,0 1 39,0 7 1,0-5 238,0 3 1,0 2 99,0-1-282,0 7 1,6-6 488,-1 4-536,1 4 1,-4 0 0,2 10-1,2 2-57,-2 3 1,-2 3 0,-2 3 0,0 3-77,0 1 1,0 2 0,0-4 0,0 3-219,0-3 0,0-2 0,0-1 0,0-1-337,0 1 1,0-1 0,2 1-84,3-1 1,-3-5-367,4 0 494,-4-9 475,-2 5 0,8-8 0,-6 0 0,6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02.044"/>
    </inkml:context>
    <inkml:brush xml:id="br0">
      <inkml:brushProperty name="width" value="0.08571" units="cm"/>
      <inkml:brushProperty name="height" value="0.08571" units="cm"/>
      <inkml:brushProperty name="color" value="#F6630D"/>
    </inkml:brush>
  </inkml:definitions>
  <inkml:trace contextRef="#ctx0" brushRef="#br0">53 70 8235,'-9'-8'-697,"-7"4"1005,5-7-20,3 7 1,0-6 0,10 6-119,4-2 0,3 1 0,9 5-54,-1 0 0,1 0 1,-1 0-1,3 0-118,3 0 1,-9 0-1,3 0-487,-1 0 288,-1 0 1,3 0-1130,-1 0 711,0 0 619,-7 0 0,6-8 0,-7-2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03.412"/>
    </inkml:context>
    <inkml:brush xml:id="br0">
      <inkml:brushProperty name="width" value="0.08571" units="cm"/>
      <inkml:brushProperty name="height" value="0.08571" units="cm"/>
      <inkml:brushProperty name="color" value="#F6630D"/>
    </inkml:brush>
  </inkml:definitions>
  <inkml:trace contextRef="#ctx0" brushRef="#br0">35 16 8229,'-10'-10'631,"3"5"1,7 10-437,0 7 1,0 5-1,-2 5 1,-2 3-77,-2 2 0,0 2 0,6 6 1,0 0-44,0 0 1,0 2-1,0 2 1,0 0-246,0-6 0,0 1 0,0-6-848,0-1 780,0-2 1,0-7-1,0-1-843,0 0 258,0-7-54,8 6 876,2-14 0,-1 5 0,7-22 0,-6-5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03.984"/>
    </inkml:context>
    <inkml:brush xml:id="br0">
      <inkml:brushProperty name="width" value="0.08571" units="cm"/>
      <inkml:brushProperty name="height" value="0.08571" units="cm"/>
      <inkml:brushProperty name="color" value="#F6630D"/>
    </inkml:brush>
  </inkml:definitions>
  <inkml:trace contextRef="#ctx0" brushRef="#br0">53 105 8235,'-10'-10'-881,"3"-5"0,1 11 1120,0-8-300,0 8 88,14-3 0,-4 1 0,7 0 1,3 2-3,2 2 0,1-4 1,0 0-1,1 3-71,-1 1 1,1 2-1,-1-2-32,1-4 0,-1 4 95,1-4 0,-7 4 50,1 2 1,-10 6-8,-2 0 1,-8 2-1,-9-5-30,-1 3 1,1 6 0,-1-6 41,1-2-53,-1-2 1,3-1 0,1 3 142,3 2-89,-1 0 1,-5-4 188,-1 4-222,8-4 1,-5 5 0,5-5 93,0 4 0,3-2-55,7 8 0,2-6 0,3 3-37,7-1 1,4-2 0,1-4 0,1 2-58,-1 2 0,0 1 0,1-3 1,-1 2-287,1-2 1,-1 4-1,1-3-318,-1-1 1,1 4 618,-1-2 0,1 0 0,-1-6 0,1 0 0,-1 7 0,0 3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04.492"/>
    </inkml:context>
    <inkml:brush xml:id="br0">
      <inkml:brushProperty name="width" value="0.08571" units="cm"/>
      <inkml:brushProperty name="height" value="0.08571" units="cm"/>
      <inkml:brushProperty name="color" value="#F6630D"/>
    </inkml:brush>
  </inkml:definitions>
  <inkml:trace contextRef="#ctx0" brushRef="#br0">1 70 8235,'0'-17'-251,"0"-1"1,0 7 1719,0-1-753,0 8-408,0-4-92,0 16 1,0 2-125,0 7-61,0 1 1,0 5 0,0 0-198,0-1-9,0-3 1,5 4-1,1 1 1,-2-3-361,-2-2 0,-2-1 0,2-1-80,4 1 1,-2-1-1,7 1 615,3-1 0,-6-7 0,7 5 0,-5-5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04.795"/>
    </inkml:context>
    <inkml:brush xml:id="br0">
      <inkml:brushProperty name="width" value="0.08571" units="cm"/>
      <inkml:brushProperty name="height" value="0.08571" units="cm"/>
      <inkml:brushProperty name="color" value="#F6630D"/>
    </inkml:brush>
  </inkml:definitions>
  <inkml:trace contextRef="#ctx0" brushRef="#br0">69 70 8235,'-18'0'-537,"7"-6"0,1-2 990,2-1 259,-5 5-397,11-4 1,-4 6 67,12-4-266,3 4 1,9-5 0,-1 7-45,1 0 26,7 0 1,-4 0-1,6 0 1,1 0 75,-1 0 1,-4-2-1,4-2 1,-2-2-69,-3 2 0,-3 2 0,-1 2 0,-1 0-712,1 0 0,-7 0 605,1 0 0,0 0 0,5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44:04.106"/>
    </inkml:context>
    <inkml:brush xml:id="br0">
      <inkml:brushProperty name="width" value="0.17143" units="cm"/>
      <inkml:brushProperty name="height" value="0.17143" units="cm"/>
      <inkml:brushProperty name="color" value="#664728"/>
    </inkml:brush>
  </inkml:definitions>
  <inkml:trace contextRef="#ctx0" brushRef="#br0">18 18 6649,'0'-10'-238,"0"3"865,0 7 1,-5 7-531,-1 5 1,0 4 0,6 1-21,0 1 0,0-7 1,0 1-23,0 1 0,0 3 1,0 1 2,0 1 0,0-6 0,0-1 97,0 3-111,0 1 1,0 3 0,0-1 9,0 1 0,0-1 0,0 1-15,0-1 1,0 1-1,0-1-8,0 0 1,0 1 0,0-1-27,0 1 1,0-1 0,0 1 9,0-1 0,0 1 0,0-1-12,0 1 0,0-1 0,0 1-9,0-1 1,0-5-1,0-1-3,0 3 1,0 1 0,0 3-3,0-1 0,0-5 0,0 0-47,0 1 0,0-3-240,0 2-26,0-9 1,0 7-1024,0-4 1347,0-4 0,0 8 0,0-5 0,0-3 0,0 6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2.626"/>
    </inkml:context>
    <inkml:brush xml:id="br0">
      <inkml:brushProperty name="width" value="0.08571" units="cm"/>
      <inkml:brushProperty name="height" value="0.08571" units="cm"/>
      <inkml:brushProperty name="color" value="#004F8B"/>
    </inkml:brush>
  </inkml:definitions>
  <inkml:trace contextRef="#ctx0" brushRef="#br0">0 176 7666,'0'-18'0,"0"1"0,0-1 9,0 1 0,0-1-239,0 1 169,8-1 1,2 7 0,7 1-107,0 2 101,9 2 1,-5 4 0,8-1 0,0-3-41,-2 2 0,4 2 0,-5 2 106,1 0 0,-6 8 0,4 1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16.829"/>
    </inkml:context>
    <inkml:brush xml:id="br0">
      <inkml:brushProperty name="width" value="0.08571" units="cm"/>
      <inkml:brushProperty name="height" value="0.08571" units="cm"/>
      <inkml:brushProperty name="color" value="#F6630D"/>
    </inkml:brush>
  </inkml:definitions>
  <inkml:trace contextRef="#ctx0" brushRef="#br0">18 43 7703,'0'-12'29,"0"1"118,0 7-36,0-12 0,0 16 0,0 0 1,0 10 1,0 0-1,0 3 1,0 5-53,0 3 1,0 4 0,0-3 0,-2 3-57,-3 2 1,3 0 0,-4 4 0,4-1-124,2 1 1,0-4-1,0 0 1,0 0-203,0 0 0,0-5 1,0 1-196,0-4 0,2-3 516,4-5 0,-4-3 0,13-8 0,-5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17.543"/>
    </inkml:context>
    <inkml:brush xml:id="br0">
      <inkml:brushProperty name="width" value="0.08571" units="cm"/>
      <inkml:brushProperty name="height" value="0.08571" units="cm"/>
      <inkml:brushProperty name="color" value="#F6630D"/>
    </inkml:brush>
  </inkml:definitions>
  <inkml:trace contextRef="#ctx0" brushRef="#br0">105 140 7703,'-11'-10'-363,"-1"5"1,8 1 571,-2-2 0,-2 2 11,3-8-288,-1 9 164,6-5-173,0 0 93,0 6 1,2-12 0,4 7 0,5-3 0,5 6 1,1-2-1,1 2 22,-1-1 1,1 3 0,1-4-35,4 4 1,-9 2-1,3-2-28,-1-4 0,-1 4 69,3-4-16,-8 4 0,-3 4 9,-7 4-31,-7-4 0,3 6 0,-8-6-15,-2 4 26,-1-4 1,-3 5 0,1-5 0,0 2 16,-1 2 0,1 2 0,-1-4 0,1 1 0,-1-1 0,1 0 0,-1 0-12,1 2 1,-1 6 50,1-7-21,7 9 1,2-10-1,10 6-21,4-3 1,4 5-1,7-6 1,1-2-18,-1-2 0,1 3 1,-1 1-1,1 0-64,-1 2 0,1-6 0,-1 4-270,1-4 161,-1 5 0,-5-5 0,-1 4 1,3-2-204,1 2 0,-3-4 0,0 4 142,1-5 0,3 5 1,1 0 217,1-2 0,-9-2 0,7-2 0,-6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18.092"/>
    </inkml:context>
    <inkml:brush xml:id="br0">
      <inkml:brushProperty name="width" value="0.08571" units="cm"/>
      <inkml:brushProperty name="height" value="0.08571" units="cm"/>
      <inkml:brushProperty name="color" value="#F6630D"/>
    </inkml:brush>
  </inkml:definitions>
  <inkml:trace contextRef="#ctx0" brushRef="#br0">0 88 6625,'0'-18'-5,"0"1"0,0 5 369,0 1 73,0-1 44,0 2-325,0 3 1,0 9 0,0 3-59,0 7 1,0 3 0,0 3 0,0 1-68,0 5 0,0-5 0,0 4 0,0-3-190,0-3 0,0 1 1,0-1-1,0 1-210,0-1 1,0 1-287,0-1 379,0 0 1,2-5-171,4 0 446,-4-8 0,6 3 0,-1 1 0,3 2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18.536"/>
    </inkml:context>
    <inkml:brush xml:id="br0">
      <inkml:brushProperty name="width" value="0.08571" units="cm"/>
      <inkml:brushProperty name="height" value="0.08571" units="cm"/>
      <inkml:brushProperty name="color" value="#F6630D"/>
    </inkml:brush>
  </inkml:definitions>
  <inkml:trace contextRef="#ctx0" brushRef="#br0">86 88 6873,'-18'0'52,"9"-8"1,-1 6 92,4-4-136,4 4 0,-7 2 0,5-2 173,-2-4 1,-2 4-10,2-3 1,4 1-8,-4-2 1,6 4-77,6-4 0,4 4 0,7 2 0,1-2-15,-1-4 0,-5 5 0,0-5 1,1 4-70,3 2 0,1 0 1,1 0-1,-1 0-105,1 0 1,-1-6-638,1 0 448,-1 0 0,1 6-672,-1 0 960,-7 0 0,5 0 0,-5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27.778"/>
    </inkml:context>
    <inkml:brush xml:id="br0">
      <inkml:brushProperty name="width" value="0.08571" units="cm"/>
      <inkml:brushProperty name="height" value="0.08571" units="cm"/>
      <inkml:brushProperty name="color" value="#E71224"/>
    </inkml:brush>
  </inkml:definitions>
  <inkml:trace contextRef="#ctx0" brushRef="#br0">140 123 7612,'0'-10'-58,"0"0"135,0 4 0,-2 5 277,-4-5-228,4 4 0,-5 4 0,7 4-52,0 5 1,-2 5 0,-2 1-1,-2 1 34,2-1 0,-4 6 0,2 1 50,3-3-94,1 6 1,-4 0-1,-2 6 9,-2-4-27,6 4 1,-5-11-1,5 7 1,-2 0-22,2-2 0,0 4 0,0-8 0,-1-1-36,1-3 0,2-1 1,2-1-85,0 1 0,-6-7-120,0 1 13,0-8 68,6 4 0,0-16 28,0-4 1,0 2 101,0-1-37,0-1 1,0-5 58,0-1-35,0 9 0,0-7 0,2 6 0,2-1 9,2-1 1,0 0 0,-6-5 0,0-1 16,0 1 0,0-1 0,0 1 1,2 0-10,4-1 0,-5 1 0,5-1 0,-4-1-2,-2-5 1,0 3 0,2-6 0,2 2 19,2 3 0,2 1 0,-4 0 0,1-3 28,-1 3 0,4 2 0,0 1 0,-1 1 22,1-1 1,4 7 0,-4 1 72,1 2-105,-5 2 0,12 1 1,-7-3 161,1-2 7,6 6-159,-7-4 1,1 10-1,-4 4 4,-4 6 1,4 3-1,0 3 1,-3-1-22,-1 1 0,-2-1 1,0 1-1,0-1 3,0 1 1,2 5-1,2 0 1,2-1-10,-2-3 0,-2 0 0,-2 3 0,0 1-33,0-2 0,2-1 0,2-3 0,1 1-25,-1-1 1,0 1 0,0-1-22,2 0 0,0 1 0,-4-3 0,2-1-286,1-2-648,1-8 359,2 3 0,-4-7-3,7 0 0,-5 0 634,6 0 0,-8 0 0,11-7 0,-5-3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28.435"/>
    </inkml:context>
    <inkml:brush xml:id="br0">
      <inkml:brushProperty name="width" value="0.08571" units="cm"/>
      <inkml:brushProperty name="height" value="0.08571" units="cm"/>
      <inkml:brushProperty name="color" value="#E71224"/>
    </inkml:brush>
  </inkml:definitions>
  <inkml:trace contextRef="#ctx0" brushRef="#br0">53 70 6611,'-12'0'273,"0"0"-41,9 0-234,-5 0 212,0 0-175,6 0 134,-6 0-43,8 0 1,2-2-49,4-4 1,4 4 0,7-3-12,1 3 1,-1 2-1,1-2-63,-1-4 1,1 4-1,-1-4-158,1 4 0,-7 2 0,1-2-350,1-4-91,3 4 330,1-5 1,-5 7 264,0 0 0,-1 0 0,-1-8 0,-2-2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28.877"/>
    </inkml:context>
    <inkml:brush xml:id="br0">
      <inkml:brushProperty name="width" value="0.08571" units="cm"/>
      <inkml:brushProperty name="height" value="0.08571" units="cm"/>
      <inkml:brushProperty name="color" value="#E71224"/>
    </inkml:brush>
  </inkml:definitions>
  <inkml:trace contextRef="#ctx0" brushRef="#br0">0 123 7701,'0'-17'-508,"0"-1"1807,0 1-637,0 7-468,0 2 1,8 2-1,4 1-150,3 1 0,3 2 0,-1 2 0,0-2-239,1-4 1,-1 4-1,1-4-938,-1 4 796,1 2 1,-1 0 336,1 0 0,-1-7 0,1-3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0.328"/>
    </inkml:context>
    <inkml:brush xml:id="br0">
      <inkml:brushProperty name="width" value="0.08571" units="cm"/>
      <inkml:brushProperty name="height" value="0.08571" units="cm"/>
      <inkml:brushProperty name="color" value="#E71224"/>
    </inkml:brush>
  </inkml:definitions>
  <inkml:trace contextRef="#ctx0" brushRef="#br0">175 158 7510,'0'-10'-134,"0"2"0,0 10 243,0 4 1,0 4-1,-2 7 1,-2 1-22,-2-1 0,-5 6 1,3 3-1,0-1 14,0 0 1,-3 4 0,3-4-1,-2 1-23,-3-1 1,5-2-1,0-4 15,0 5 0,1-5-76,-5 4-12,-4-3-58,14-3 1,-7-7-18,3-4-84,4-4 73,-6-2 1,8-2-23,0-4 0,0 2 83,0-8 1,2 1 0,2-7 11,2 1 0,0-1 0,-4 1 2,3-1 1,-3 1 0,6 0 0,-2-1 14,0 1 1,0-1-1,-4 1 13,3-1-26,-3 1 0,12-7 0,-6 1 16,1 2-15,3-6 1,4 5-1,-3-5 199,-1 2-177,-1-6 0,7 12 0,-1-5 1,1 7 37,-1 5 1,-1-3 0,-3 5 0,-1 0 91,2 4 0,-5 4 1,3 2-62,2 0 1,-5 4 0,1 6 0,-2 7-31,-4 3 1,-3 1 0,1 1-1,2 3-19,2 2 0,0 0 0,-6 4 1,0-4-56,0-1 0,0 3 1,0-6-125,0-2 160,0 6 0,0-7 0,0 3-126,0-3 56,0 5 1,6-12 0,0 5 0,-3-3-84,-1 1 0,0-1 1,2-1-252,2-2 1,2-8-222,-2 1 0,-2-3 120,7-2 1,-5 0 483,6 0 0,-7-6 0,7 1 0,-8-9 0,4 4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0.785"/>
    </inkml:context>
    <inkml:brush xml:id="br0">
      <inkml:brushProperty name="width" value="0.08571" units="cm"/>
      <inkml:brushProperty name="height" value="0.08571" units="cm"/>
      <inkml:brushProperty name="color" value="#E71224"/>
    </inkml:brush>
  </inkml:definitions>
  <inkml:trace contextRef="#ctx0" brushRef="#br0">18 71 7592,'-8'-10'-256,"7"2"1,-7 6 474,8-4 0,0 4-91,0-5 1,8 7-151,3 0 1,5-6 0,1 0-1,1 2-51,-1 2 0,1 2 0,-1 0 0,0 0-111,1 0 1,-1 0 0,1 0 0,-1 0 183,1 0 0,-1-8 0,1-1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1.179"/>
    </inkml:context>
    <inkml:brush xml:id="br0">
      <inkml:brushProperty name="width" value="0.08571" units="cm"/>
      <inkml:brushProperty name="height" value="0.08571" units="cm"/>
      <inkml:brushProperty name="color" value="#E71224"/>
    </inkml:brush>
  </inkml:definitions>
  <inkml:trace contextRef="#ctx0" brushRef="#br0">18 88 7627,'-2'-15'0,"-2"1"200,-2 2 262,0 8-398,6-11-34,0 13 0,2-6 1,4 8-41,6 0 0,3 0 0,3 0-161,-1 0 21,0 0 1,1 0 0,-1 0 0,1 0-321,-1 0 1,7 0 469,-1 0 0,0-8 0,-5-1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2.829"/>
    </inkml:context>
    <inkml:brush xml:id="br0">
      <inkml:brushProperty name="width" value="0.08571" units="cm"/>
      <inkml:brushProperty name="height" value="0.08571" units="cm"/>
      <inkml:brushProperty name="color" value="#004F8B"/>
    </inkml:brush>
  </inkml:definitions>
  <inkml:trace contextRef="#ctx0" brushRef="#br0">88 1 7666,'-17'10'-337,"-1"-3"1,1-1 301,-1 0 45,9 8 1,1-11 0,8 9 207,0 2 0,0-5 0,2 1-49,4-2 1,3-2 0,11-6 0,1 0-244,2 0 0,1 0 1,-5 0-1,3 0-69,1 0 0,2 0 1,-4 0-1,3 0 143,-3 0 0,6 0 0,0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2.862"/>
    </inkml:context>
    <inkml:brush xml:id="br0">
      <inkml:brushProperty name="width" value="0.08571" units="cm"/>
      <inkml:brushProperty name="height" value="0.08571" units="cm"/>
      <inkml:brushProperty name="color" value="#E71224"/>
    </inkml:brush>
  </inkml:definitions>
  <inkml:trace contextRef="#ctx0" brushRef="#br0">245 88 7456,'0'-17'127,"0"7"-2,0 2 175,0 8-210,0 0 1,-2 10 0,-2 5 21,-2 7 0,-6 9 0,4-2 0,-1 4-3,-5 2 0,5 6 1,-3-1-1,-2 1-36,-1 2 1,-1-6 0,3 3 0,1-3-46,-2-2 0,-1 0 1,-1-2-1,3-4-67,1-5 1,8-5 0,-3-4 0,1-1-123,0-2 1,0-6-35,6 5 50,0-7 72,0-4 0,0-4 0,0-7 20,0-3 1,2-2 0,2-1 0,2-1-2,-2 1 0,3-2 0,-1-3-43,-2-1 80,6 0 1,-8-1 0,5-1 0,-1 0 9,0 0 1,6-4 0,-5 3 0,3 1 5,4 0 0,-5-6 0,3 4 0,0-2 8,-3 0 1,7 5 0,-6-3-1,1 0 0,1 0 1,0 5 0,5-1 0,1 4 63,-1 1 0,0 3 0,1 1 140,-1 2 0,1 9 103,-1-3-179,1 4 1,-9 4 118,-3 4-152,-4 3 0,0 9 0,2-1 148,2 1-204,0 7 0,-6-4 0,0 6 0,0 1-4,0-1 1,0 2-1,0 4 1,0-2-14,0-2 0,0 0 0,0 4 0,0-2-27,0-2 0,0-5 0,0 3 1,0 0-24,0 0 1,2-11-1,2 1 1,1-1-130,-1-1 0,0-3 1,0-1-763,2 3 90,7-6 590,-3-1 0,2-7 0,-1 0-278,3 0 0,-4 0-89,1 0 599,-7-7 0,6 5 0,-6-6 0,2 0 0,1 6 0,-1-4 0,-4-3 0,6-1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3.458"/>
    </inkml:context>
    <inkml:brush xml:id="br0">
      <inkml:brushProperty name="width" value="0.08571" units="cm"/>
      <inkml:brushProperty name="height" value="0.08571" units="cm"/>
      <inkml:brushProperty name="color" value="#E71224"/>
    </inkml:brush>
  </inkml:definitions>
  <inkml:trace contextRef="#ctx0" brushRef="#br0">18 70 7435,'-7'-9'-40,"5"-7"1,-6 12 442,8-7 13,0 7-292,0-4 1,8 8-1,3 0-83,5 0 1,-4 0 0,-1 0 0,3 0-24,1 0 0,-3 0 1,0 0-135,1 0 50,3 0 0,-5 0 1,1 0-1,2 0-307,1 0 1,-3 0-1,-1 0 103,3 0 0,1 0 0,3 0 0,-1 0 270,1 0 0,-8 0 0,13-8 0,-4-1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4.041"/>
    </inkml:context>
    <inkml:brush xml:id="br0">
      <inkml:brushProperty name="width" value="0.08571" units="cm"/>
      <inkml:brushProperty name="height" value="0.08571" units="cm"/>
      <inkml:brushProperty name="color" value="#E71224"/>
    </inkml:brush>
  </inkml:definitions>
  <inkml:trace contextRef="#ctx0" brushRef="#br0">18 88 7696,'-10'-18'788,"2"6"-284,8 1-355,0 7 0,8-4 0,2 6 0,1-2-58,1-2 1,0 1 0,5 5 0,1 0-61,-1 0 1,-5 0 0,-1-2-381,3-4 253,1 4 0,3-6-621,-1 8 429,-7 0 0,6 0-487,-5 0 467,-3 0 308,8 0 0,-7 0 0,9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6.128"/>
    </inkml:context>
    <inkml:brush xml:id="br0">
      <inkml:brushProperty name="width" value="0.08571" units="cm"/>
      <inkml:brushProperty name="height" value="0.08571" units="cm"/>
      <inkml:brushProperty name="color" value="#E71224"/>
    </inkml:brush>
  </inkml:definitions>
  <inkml:trace contextRef="#ctx0" brushRef="#br0">158 88 7726,'0'-10'-81,"0"-5"313,0 13-35,0-6-111,0 16 1,0-4 0,0 7 167,0 3-177,-8 2 0,4 7 0,-5 2 0,-1 0 28,0 1 1,4 5-1,-3-2 1,-1 2-52,0-2 0,4 4 0,-3-6 1,-1 2-21,0 0 1,6-5-1,-3 3 1,1-2-22,0-4 1,-2-3 0,4-5-80,-1-1-316,-1-8 183,6 4 129,0-16 1,0 4 0,0-8 9,0-1 1,0-3 0,0-1-69,0-1 84,0 1 0,0-1 0,0-1 1,0-2-12,0-3 1,0-5 0,0 4 0,0 0 40,0 0 0,0-1 0,2 5 0,2-4 13,1-2 0,7 5 1,-4-3-1,2 2-1,3-1 0,1 1 1,-1 6-1,-1 1 72,2 4 1,1-1-1,2 7 1,1 0 80,-1-1 1,-5 5 0,0-4 217,1 4-272,3 2 1,-5 6-1,-1 1 1,0 3 50,0 4 1,-5 1 0,5 3 151,-2-1-236,-2 1 1,-6 7 0,2 2-1,1 2 6,3 0 0,0-2 0,-6 4 0,0-1-58,0 1 1,0 0 0,0-2-1,0-4-12,0 0 0,0-5 0,0 3 0,0-4-91,0-1 0,0-1-320,0 1 1,2-3-66,4-3 0,-2-4-443,7-8 463,-7 0 1,6 0-79,-4 0 1,2-2 533,3-4 0,-3 4 0,0-6 0,-6 0 0,5-1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6.620"/>
    </inkml:context>
    <inkml:brush xml:id="br0">
      <inkml:brushProperty name="width" value="0.08571" units="cm"/>
      <inkml:brushProperty name="height" value="0.08571" units="cm"/>
      <inkml:brushProperty name="color" value="#E71224"/>
    </inkml:brush>
  </inkml:definitions>
  <inkml:trace contextRef="#ctx0" brushRef="#br0">51 53 7726,'-15'-2'-872,"3"-4"1228,-3 4-186,13-6 0,-4 8 95,12 0-176,-4 0 0,13-6-33,-3 0 44,3 1 1,3 5-136,-1 0 11,1 0 0,-1 0 1,1 0-218,-1 0 127,0 0 1,-1-2-1,-2-2 1,-3-2-441,3 2 1,-4 2 553,1 2 0,1 0 0,5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7.067"/>
    </inkml:context>
    <inkml:brush xml:id="br0">
      <inkml:brushProperty name="width" value="0.08571" units="cm"/>
      <inkml:brushProperty name="height" value="0.08571" units="cm"/>
      <inkml:brushProperty name="color" value="#E71224"/>
    </inkml:brush>
  </inkml:definitions>
  <inkml:trace contextRef="#ctx0" brushRef="#br0">1 87 7236,'0'-11'518,"0"-1"0,0 6-177,0-5 0,7 7-179,5-2-50,3 4 0,-3-4 0,0 0-2,1 3-84,3 1 0,1 2 0,3 0 0,1-2-164,2-4 0,1 4 0,-7-4-467,1 4 0,-7 2 605,1 0 0,-1 8 0,7 2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8.502"/>
    </inkml:context>
    <inkml:brush xml:id="br0">
      <inkml:brushProperty name="width" value="0.08571" units="cm"/>
      <inkml:brushProperty name="height" value="0.08571" units="cm"/>
      <inkml:brushProperty name="color" value="#E71224"/>
    </inkml:brush>
  </inkml:definitions>
  <inkml:trace contextRef="#ctx0" brushRef="#br0">227 103 6999,'-11'2'517,"1"4"-283,2 6 1,-4 9 0,5 4-81,-3 3-68,-2-7 0,1 12 1,1-4 111,2 4-151,-5 2 1,5 0 0,-6-2 0,5-2 20,1-2 0,-4-2 0,4 2 1,1-5-45,-1-5 0,0-2 0,4 1-56,-2-1 0,-1-7-111,1-4 20,4-4 1,-6-4 0,8-4-6,0-6 1,2-3-99,4-3 187,-4 1 0,8 0-71,-5-1 75,-3 1 0,8-1 0,-6 1-33,2-1 37,0 1 0,-1-3 1,3-1 18,2-2 0,-4-1 0,3 7 0,1-2 34,0-5 1,-4 3 0,5-6 0,3 0 21,1-1 1,-3 5 0,0-4-1,1 2 66,3 3 1,1 3 0,1 2 0,-1-1 75,1 1 1,-1 5-1,0 2-44,1 2 0,-1 5 0,-1 8-15,-4 7 1,1 6-1,-7 3-14,-2 2-54,-2 8 1,-2-4-1,2 6 62,4-4-72,-5 4 1,7-5 0,-8 5 70,0-4-95,0 4 1,0-6 0,0 6 0,0-2-12,0-2 1,0-6 0,0 4 0,0-1-171,0-5 0,6-2 1,0-1-285,-2-1 1,0-1 72,1-4 1,-1-5 0,8-7-40,2 0 0,-5-6 0,3-1 0,0-3 406,-3-4 0,5 5 0,-6-3 0,-1-1 0,1-3 0,-2-1 0,-6-1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9.017"/>
    </inkml:context>
    <inkml:brush xml:id="br0">
      <inkml:brushProperty name="width" value="0.08571" units="cm"/>
      <inkml:brushProperty name="height" value="0.08571" units="cm"/>
      <inkml:brushProperty name="color" value="#E71224"/>
    </inkml:brush>
  </inkml:definitions>
  <inkml:trace contextRef="#ctx0" brushRef="#br0">36 35 7281,'-10'-7'-84,"0"5"337,4-4 0,4 2 136,-3-2-225,3 4 1,4-6-110,3 8 0,-1 0 1,8 0-1,1 0 2,3 0 0,1 6 1,1 0-202,-1-2 92,1-2 0,-1 0 1,1 2-542,-1 2 371,1-1 1,-1-5 0,1 0-1,-1 0-57,1 0 0,-1 0 0,0 0 0,1 0 279,-1 0 0,1 0 0,-1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39.368"/>
    </inkml:context>
    <inkml:brush xml:id="br0">
      <inkml:brushProperty name="width" value="0.08571" units="cm"/>
      <inkml:brushProperty name="height" value="0.08571" units="cm"/>
      <inkml:brushProperty name="color" value="#E71224"/>
    </inkml:brush>
  </inkml:definitions>
  <inkml:trace contextRef="#ctx0" brushRef="#br0">34 70 7635,'-10'-17'285,"0"1"35,5 5 0,3 1-294,-4 4 1,12 4 0,5-4-130,5 4 0,1 2 1,3 0-1,1 0-266,2 0 0,3 0 0,-5 0 0,4 0 369,2 0 0,2 0 0,6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40.692"/>
    </inkml:context>
    <inkml:brush xml:id="br0">
      <inkml:brushProperty name="width" value="0.08571" units="cm"/>
      <inkml:brushProperty name="height" value="0.08571" units="cm"/>
      <inkml:brushProperty name="color" value="#E71224"/>
    </inkml:brush>
  </inkml:definitions>
  <inkml:trace contextRef="#ctx0" brushRef="#br0">210 191 7713,'0'-18'-34,"0"1"0,0 5 547,0 0-132,0 9-266,0-5 0,-6 16 0,0 3 0,0 7 0,-2 5 1,5-4-1,-7 7 1,0-1-30,0 4 0,1 2 0,-5 0 0,5-2-43,1 2 1,-6-4-1,4 0 1,-1-1-35,-1-5 1,2 4-1,-3-1 1,3-3-34,2-2 1,1-3 0,3-3-42,-2-1 68,0-8-497,6 11 364,0-13 0,0-2 0,0-11 45,0-5 1,2 5 0,2-1 0,2-2 20,-2-1 0,3-3 1,-1 1-1,0-1 23,2 1 0,-4 0 0,5-1 1,-1 1 30,-4-1 1,6-5-1,-1 0 1,3-1 32,0-1 0,-6 6 1,5-7 69,3 1-97,1 6 0,3-12 0,-1 6 0,1-1 22,-1 1 0,1-4 1,-1 6 171,1 1-61,-1 3 1,-5 3-1,-1 3 153,3 1 1,1 8-168,3-2 0,-8 12 0,-5 8 0,-3 5 2,-2 5 0,0 7 0,0-2 0,0 4-31,0 2 1,0-2 0,0-2-1,0-2-64,0 2 1,0 0-1,2 0 1,2-2-19,2 2 0,0-6 0,-6-1 0,0-5-7,0-2 1,6 7 0,-1-1-39,-1-2 1,0-7-268,2-2-31,-4-9 1,8 11-135,-4-8 1,-3 0 0,7-8-354,-2-4 0,0 4 555,-3-4 1,-3 2 0,6 0 270,0-1 0,-6-3 0,4 2 0,3-4 0,1-7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3.450"/>
    </inkml:context>
    <inkml:brush xml:id="br0">
      <inkml:brushProperty name="width" value="0.08571" units="cm"/>
      <inkml:brushProperty name="height" value="0.08571" units="cm"/>
      <inkml:brushProperty name="color" value="#004F8B"/>
    </inkml:brush>
  </inkml:definitions>
  <inkml:trace contextRef="#ctx0" brushRef="#br0">1 341 7666,'0'-18'-672,"0"1"877,0-1-38,0 8 0,0 1 0,2 5 37,3-2 1,-1 0 0,6 8 206,-2 4-264,5-4 0,-9 13 1,8-3 391,1 4-454,-5 1 0,8 6 0,-7 3 0,3 1 51,0 4 0,-3 2 0,5 0 0,-4-2-54,-3-2 1,5-2-1,-4 4 1,0-4-8,-1-1 1,1 3 0,-4-6 0,4-4-8,1-5 1,-5 1-65,2-3 0,-2-4 13,2-2 1,-4-6-68,4-6 23,-4-4 0,3-7 0,1-1-162,-2 1 112,-2-1 1,4-5 0,0-2 0,0-2 24,1-4 0,-5 3 0,4-1 0,-2-4 26,2-5 0,-4-7 0,5-7 0,-1-1-33,0 1 0,6 1 0,-6 3 1,-3 3-162,-1 2 1,0 10 0,2 10-452,2 4 1,2 11 0,-4 8-627,1 10 1297,9 5 0,-4 10 0,7 3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41.170"/>
    </inkml:context>
    <inkml:brush xml:id="br0">
      <inkml:brushProperty name="width" value="0.08571" units="cm"/>
      <inkml:brushProperty name="height" value="0.08571" units="cm"/>
      <inkml:brushProperty name="color" value="#E71224"/>
    </inkml:brush>
  </inkml:definitions>
  <inkml:trace contextRef="#ctx0" brushRef="#br0">0 53 7713,'0'-10'-402,"0"-6"675,0 14-172,0-5 0,0 5 211,0-4-230,8 4 0,-4-6 1,7 8-1,3 0 1,2 0 0,1 0 0,0 0-104,1 0 0,-6 0 1,-1 0-1,3 0-135,1 0 0,3 0 1,-1 0-1,1 0-234,-1 0 0,1 0 0,-1 0 124,1 0 1,-1 0 0,0 0 265,1 0 0,-1 0 0,1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41.802"/>
    </inkml:context>
    <inkml:brush xml:id="br0">
      <inkml:brushProperty name="width" value="0.08571" units="cm"/>
      <inkml:brushProperty name="height" value="0.08571" units="cm"/>
      <inkml:brushProperty name="color" value="#E71224"/>
    </inkml:brush>
  </inkml:definitions>
  <inkml:trace contextRef="#ctx0" brushRef="#br0">1 53 7454,'0'-17'755,"0"7"-472,0-5-162,0 13 1,1-6-17,5 8 1,-2 0 0,8 0 56,1 0 1,3 0-123,1 0 1,1 0 0,-1 0-145,1 0 1,-7 0 0,1 0-526,2 0-268,-7 0 618,9 0 1,-14 2-1,6 2 279,-1 2 0,3-1 0,8-5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48.030"/>
    </inkml:context>
    <inkml:brush xml:id="br0">
      <inkml:brushProperty name="width" value="0.08571" units="cm"/>
      <inkml:brushProperty name="height" value="0.08571" units="cm"/>
      <inkml:brushProperty name="color" value="#E71224"/>
    </inkml:brush>
  </inkml:definitions>
  <inkml:trace contextRef="#ctx0" brushRef="#br0">157 33 6411,'0'-12'1304,"0"1"-1184,0 7 0,0-2-15,0 12 1,0 4 0,-2 7 0,-1 2-13,-3 5 1,-2-3-1,4 6 1,-4 0-27,-1 1 1,3-1 0,-4 4-20,2-2-45,-5 0 0,5 4 1,-6-2-62,3-2 1,5-2 61,-6 2 0,8 2-303,-1-7 140,-5-1 0,8-11 1,-4-1-814,4 3-90,2 1 1062,0-5 0,0-2 0,0-8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48.646"/>
    </inkml:context>
    <inkml:brush xml:id="br0">
      <inkml:brushProperty name="width" value="0.08571" units="cm"/>
      <inkml:brushProperty name="height" value="0.08571" units="cm"/>
      <inkml:brushProperty name="color" value="#E71224"/>
    </inkml:brush>
  </inkml:definitions>
  <inkml:trace contextRef="#ctx0" brushRef="#br0">1 193 7683,'5'-18'-134,"1"1"0,0 5 0,-6 1 31,0-3 1,0-2 215,0-1 1,6 5 22,0 1 1,5 5 58,-5-6-108,8 1 0,-10 1 154,7 4-154,1-4 0,0 8 22,-1-3 0,1 3 0,-1 2-15,1 0 0,-2 2 1,3 1-53,-1 3 0,-8 8 1,4-2-1,-3 3-35,1 3 0,0-1 0,-4 0 0,2 1 25,2-1 1,0 1-1,-4 1 1,1 3-24,3 1 0,2 0 0,-4-5 0,2-1-14,-2 1 0,-1 1 1,1 2-1,2 3-11,-2-3 0,4-2-97,-2-1 110,-1 7 1,-5-11 0,2 3 0,2-1-79,2-1 0,0-3 0,-6-1-210,0 3 0,0 2-1047,0 1 891,8-7 0,-4-3 447,7-7 0,-1-1 0,2-5 0,3-4 0,-5-7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49.307"/>
    </inkml:context>
    <inkml:brush xml:id="br0">
      <inkml:brushProperty name="width" value="0.08571" units="cm"/>
      <inkml:brushProperty name="height" value="0.08571" units="cm"/>
      <inkml:brushProperty name="color" value="#E71224"/>
    </inkml:brush>
  </inkml:definitions>
  <inkml:trace contextRef="#ctx0" brushRef="#br0">1 35 7444,'9'0'243,"-1"0"1,-6 0 211,4 0-95,-4 0-310,6 0 165,-1 0-156,-5-7 6,6 5 0,0-6-35,4 8 0,-3 0 0,3 0-35,1 0 1,-3 0 0,2 0-57,1 0 1,3 0-1,1 0 1,1 0-145,-1 0 1,1 0 0,-1-2-238,1-4 1,-1 4 0,1-4 0,-1 4 1,1 2 440,-1 0 0,1 0 0,-1 0 0,-7 0 0,-3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4:49.797"/>
    </inkml:context>
    <inkml:brush xml:id="br0">
      <inkml:brushProperty name="width" value="0.08571" units="cm"/>
      <inkml:brushProperty name="height" value="0.08571" units="cm"/>
      <inkml:brushProperty name="color" value="#E71224"/>
    </inkml:brush>
  </inkml:definitions>
  <inkml:trace contextRef="#ctx0" brushRef="#br0">18 70 7690,'0'-17'-10,"-2"5"477,-4 1 50,4 7-378,-6-12 1,10 14 0,4-4-98,6 4 1,3 2 0,3 0 0,-1 0-20,1 0 1,-1 0-1,1 0 1,-1 0-47,0 0 0,1 0 1,-1 0-276,1 0 187,-1 0 1,1 0 0,-1 0 0,1 0-151,-1 0 0,-5 0 261,-1 0 0,1 0 0,6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2:32.837"/>
    </inkml:context>
    <inkml:brush xml:id="br0">
      <inkml:brushProperty name="width" value="0.08571" units="cm"/>
      <inkml:brushProperty name="height" value="0.08571" units="cm"/>
      <inkml:brushProperty name="color" value="#849398"/>
    </inkml:brush>
  </inkml:definitions>
  <inkml:trace contextRef="#ctx0" brushRef="#br0">105 0 7090,'-7'10'80,"5"6"0,-4-5-32,4 5 1,2 1-1,0 1 92,0-1-105,0 8 0,0-3 1,0 5-1,-2 0 40,-4 0 0,4 2 0,-4 6 111,4 0-157,2-8 1,-1 6 0,-3-6 0,-2 3 1,2-1 0,2-2 0,2 4 0,-2-4-68,-4-2 1,4 1 0,-3-3-1,3 4 13,2 0 1,0 0 0,0-5-1,-2 3-107,-4 2 0,4-4 1,-4 5-1,4-1-72,2 0 0,-2-4 0,-2 4 0,-2 0-133,3 1 0,1-7 336,2 2 0,0-3 0,0-3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01.737"/>
    </inkml:context>
    <inkml:brush xml:id="br0">
      <inkml:brushProperty name="width" value="0.08571" units="cm"/>
      <inkml:brushProperty name="height" value="0.08571" units="cm"/>
      <inkml:brushProperty name="color" value="#849398"/>
    </inkml:brush>
  </inkml:definitions>
  <inkml:trace contextRef="#ctx0" brushRef="#br0">88 122 5737,'0'-9'16,"0"1"-10,0 8-4,8 0 239,-6 0-41,5 0 186,-7 0-130,8 0-85,-6 0 9,6 0 176,-8 0 16,0 0-175,0 8 0,0-4-38,0 7 1,0-5-64,0 6 0,0-1 0,-2 5-16,-4-4 1,4 3 0,-6-3 28,1 3 0,5 3-137,-4-1 73,-4 1 0,8-1 0,-4 1-114,5-1 106,-7 1 1,6-1-1,-6 0-5,0 1 0,6-1 0,-3 1-3,3-1 0,-4 1 0,0-1 13,2 1 0,2-7 1,2 1 22,0 2 0,0 1 0,0 3-32,0-1 1,0-5 0,0-1-28,0 3 1,-2 1 0,-2 3 46,-2-1 1,1 1-20,5-1 1,0 1 50,0-1-62,0 1 1,0-7-1,0 1 15,0 2 0,0-5 0,2 1 1,1 0 38,3-1 1,0-3-36,-6 6 0,8-1-17,4 7 0,-5-6 1,1-3-25,0-1 0,-4-2 1,7-6-21,3 0 1,-4 0 0,1 0 5,3 0 0,-4 0 8,1 0 1,1 0-1,3-2 2,-3-4 0,2 2 1,-7-7 0,3-3 1,-4 4 0,4-1 1,-3-3 0,5-1 0,-4-3-18,1 1 1,-3 5 0,4 0 4,-2-1 0,0-1 0,-5 1 0,3 1 1,-2-2 0,4 5 0,-2-3-13,-2-2 0,-3-1-2,-1-3 19,8 1 1,-6-1 0,4 1-2,-4 0 1,-2 5 0,0 0 31,0-1-24,0 5 1,0-8 0,0 5-4,0-5 0,2 5 1,2-1-8,2-2 1,-1 5 0,-5-3 4,0-2 1,0-1 0,0-3 12,0 1 1,2 5-1,2 1 30,2-3 1,0 4-1,-6-1-23,0-3 1,0 4 3,0-1 1,0-1-23,0-5 0,0 5 4,0 0 11,-8 1 0,6-1 6,-4 1 1,-1 5 0,1-6 4,2-2 0,0 5-7,-2-3 1,4 6-1,-6-5 14,1-3 0,5 4-18,-4-1 1,-2 5-7,2-6 0,1 6 1,3-3 17,-4 1-26,4 2 15,-14-2-32,14 6 6,-5-5 0,1 5 0,-2-2-11,-2-2 0,5 0 13,-7 6 0,0 0 1,-5 0-17,-1 0 1,7 0 0,-1 0-184,-2 0 0,5 2 1,-3 2-651,-1 2 1,5 2-679,2-3 1539,4 5 0,2 0 0,0-2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02.812"/>
    </inkml:context>
    <inkml:brush xml:id="br0">
      <inkml:brushProperty name="width" value="0.08571" units="cm"/>
      <inkml:brushProperty name="height" value="0.08571" units="cm"/>
      <inkml:brushProperty name="color" value="#849398"/>
    </inkml:brush>
  </inkml:definitions>
  <inkml:trace contextRef="#ctx0" brushRef="#br0">35 105 6369,'-9'0'-215,"-1"-2"376,4-3 91,4 3 104,-5-6 61,7 8-226,0 0 0,5-2 1,3-2-150,2-2 0,1 0-44,7 6 57,-1 0 0,3 0 120,3 0-136,-4 0 0,7-2 0,-9-1 0,3-3 24,3 2 1,-2 2 0,6 2 0,1 0-43,-1 0 0,0-6 0,4 0 0,-2 2-18,2 2 0,-4 2 0,2 0 0,2 0 0,2 0 1,-4 0-1,-1 0 1,-1 0 6,0 0 1,-4 0 0,4 0 0,-1 0 13,-5 0 1,4 0 0,-1 0 185,-3 0-193,-2-7 0,5 5 0,-1-4 85,-2 4-78,-1 2 0,-1 0 1,2 0 73,3 0-84,-1 0 1,0 0 0,2 0 0,1 0 17,-1 0 1,4 0-1,-4 0 1,0 0 8,1 0 1,-1-2-1,-4-2 1,3-2-16,-3 2 1,-2 3 0,-1 1-1,-1 0-2,1 0 0,-1 0 0,1 0-41,-1 0 1,1 0-1,-1 0-5,0 0 0,-5 0 1,0 0 7,1 0 0,3 0-13,1 0 25,1 0 1,-7 0 0,1 0 20,2 0 0,1 0 86,3 0-16,-1 0 0,1 0-72,-1 0 0,-7 1 0,-3 3 20,1 2-344,-6 0-779,6-6 231,-8 0 1,-2 2 854,-4 4 0,-4-4 0,-7 5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03.983"/>
    </inkml:context>
    <inkml:brush xml:id="br0">
      <inkml:brushProperty name="width" value="0.08571" units="cm"/>
      <inkml:brushProperty name="height" value="0.08571" units="cm"/>
      <inkml:brushProperty name="color" value="#849398"/>
    </inkml:brush>
  </inkml:definitions>
  <inkml:trace contextRef="#ctx0" brushRef="#br0">1 36 7468,'0'-10'-621,"2"0"844,4 4-78,-4 5 0,13-7-67,-3 8 0,-2 0 0,1 0 14,3 0 0,1 0 0,5 0 6,3 0 0,-4 0 0,5 0 33,-5 0-94,6 0 1,-3 0 0,7 0 0,2 0-8,2 0 0,2 0 1,0 0-1,0 0-3,0 0 1,-1 0-1,1 0 1,-2 0-6,-4 0 1,4 0 0,-5 0-1,-1 0-2,-4 0 0,2 0 0,-1 0 0,-1 0-1,2 0 0,-5 0 0,3 0 0,-4 0 2,-1 0 1,1 0 0,2 0-1,3 0 9,-3 0 1,-2 0 0,-1 0 0,-1 0 3,1 0 0,5 0 0,0 0 49,-1 0-62,-3 0 0,1 0 0,1 0 0,2 0 17,-1 0 1,3 0 0,-2 0 0,0 0 0,3 0 0,-7 0 1,4 0-1,-3 0-9,-3 0 1,3 0-1,1 0 1,2 0-23,-1 0 0,-5 2 0,-3 2 0,-3 1-12,3-1 1,1-2 0,3-2 0,-1 0-5,1 0 1,-1 0 0,1 0-1,-1 0 1,1 2 0,-1 2 26,0 2 1,1 0 0,-1-6 139,1 0-151,-8 0 1,5 0 0,-3 0 41,3 0-38,3 7 1,-7-5 0,1 4-1,2-4 10,1-2 0,3 0 1,-1 0-26,1 0 0,-1 0 0,0 0-34,1 0 0,-6 0-286,-1 0-1490,-7 0 1813,4 0 0,-16 0 0,-2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4.137"/>
    </inkml:context>
    <inkml:brush xml:id="br0">
      <inkml:brushProperty name="width" value="0.08571" units="cm"/>
      <inkml:brushProperty name="height" value="0.08571" units="cm"/>
      <inkml:brushProperty name="color" value="#004F8B"/>
    </inkml:brush>
  </inkml:definitions>
  <inkml:trace contextRef="#ctx0" brushRef="#br0">36 122 7675,'-10'-2'273,"4"-3"-82,4 3 494,-5-6-179,5 0-356,-6 6 1,16-11 0,3 7-39,5 2 1,7 2 0,2 2 0,1 0-94,-1 0 0,6-2 0,-2-2 0,4-2-10,2 2 1,0 1 0,0-1 0,0-2-46,0 2 1,-1-4-1,-1 2-481,-3 3 321,-5 1 1,-8-4 0,1 0-535,-1 2 1,-9 2-52,-8 2 0,-8 2 781,-9 4 0,-9 4 0,-1 7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05.877"/>
    </inkml:context>
    <inkml:brush xml:id="br0">
      <inkml:brushProperty name="width" value="0.08571" units="cm"/>
      <inkml:brushProperty name="height" value="0.08571" units="cm"/>
      <inkml:brushProperty name="color" value="#849398"/>
    </inkml:brush>
  </inkml:definitions>
  <inkml:trace contextRef="#ctx0" brushRef="#br0">53 52 6328,'-10'-7'0,"2"5"0,8-6 0,-5 6 0,-1-4 0,0 4-59,6-5 1,-2 7 0,-2-2 109,-2-4-31,0 4 285,6-6-97,0 8 659,0 0-846,8 0-1,2 0 0,2 0 0,-1 0-4,3 0 0,-5 0 1,3 0-1,2 0 12,1 0 1,-3 0 0,0 0 0,1 0 36,3 0 0,1 0 0,3 0 1,1 0 12,2 0 1,0 0 0,-5 0 0,-1 0-6,1 0 0,-1 0 0,3 0 1,1 0 18,2 0 0,1 0 0,-7 0-23,1 0 0,-1 0 0,0 0 0,1 0-74,-1 0 1,-5 0-1,0 0-192,1 0 1,-3 0 236,2 0 17,-9 0 0,5 2-21,-8 4-73,0-4 41,-8 6 0,5-8-33,-9 0 7,8 7 20,-4-5 48,8 6-35,0-8 7,0 0-9,0 8 47,0-6 10,0 5-36,0 1 0,-2-6 1,-2 6 17,-1 0 21,-1-6-33,6 13-21,-8-5 1,6 1 85,-4 1-83,4 0 1,-3 5-1,-3 1 4,-2-1 0,6 1 0,-4-1 1,3 1 2,-1-1 1,-2 0-1,4 1 1,-4-1-2,-1 1 1,5 5-1,-4 0 1,2-1-3,0-3 1,-1-1 0,3-1 0,-2 1 0,2-1 0,2 1 0,0-1 2,-4 0 0,4 1 0,-3-1 1,3 1 10,2-1 0,-2 1 129,-4-1-146,4 1 0,-6-7 0,8 1 63,0 2-50,0 1 1,0-3-1,0-1 23,0 3 1,0 1-1,0 3-25,0-1 0,2 1 0,2-1-31,2 1 1,2-7 0,-5 1 22,3 2 0,2-1 1,-4 1 0,2-3 1,5 1-1,-3 6-10,2-1 1,-6-5-1,4-3 1,-3 1-4,1 0 1,0-4-1,-4 3 29,4-1-22,-4-2 0,7 0 29,-3 0-22,-4 7 1,14-11 14,-5 4 1,-1-4-19,2-2 0,-1 0-12,7 0 1,-1-8-6,1-4 0,-3 3 0,-1-1 1,-4 0-22,-3 1 1,5 3 0,-4-6-19,1-1 0,-5 3 1,4 0-1,-2 0 16,0 1 0,5 3 10,-5-6-3,0 1 1,0-1 11,0 0-1,-1 1 1,-3-5 0,2 3 5,2 1 1,0 0 0,-6-5-2,0-1 1,6 1 0,0-1-14,-3 1 0,-1 0 1,-2-1 4,0 1 0,0-1 0,0 1 2,0-1 1,0 1 0,0-1 25,0 1 0,0-1 0,0 1-5,0-1 1,0 1 0,-2 0-21,-3-1 0,3 1 0,-4-1-27,4 1 0,2-1 0,-2 3 16,-4 3 9,4-3 0,-6 5 0,8-8-1,0 1 1,-2-1-1,-1 1 1,-3-1 4,2 1 0,2 5 0,2 1 0,0-3 15,0-1 1,-6-3 0,0 1 10,2-1 1,-3 1 0,1-1-6,2 1 1,-4 5 0,0 2-1,1 1-17,-1-1 1,-4 4 0,5-3 1,-3 1 1,0 0 0,-3 4-133,1-2 8,8 1 1,-12 5-523,5 0 0,-5 0-422,-1 0 0,5 0 1061,1 0 0,-1 7 0,-6 3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12.809"/>
    </inkml:context>
    <inkml:brush xml:id="br0">
      <inkml:brushProperty name="width" value="0.08571" units="cm"/>
      <inkml:brushProperty name="height" value="0.08571" units="cm"/>
      <inkml:brushProperty name="color" value="#849398"/>
    </inkml:brush>
  </inkml:definitions>
  <inkml:trace contextRef="#ctx0" brushRef="#br0">682 0 6547,'-10'2'-287,"4"4"350,4-4 0,1 6 140,-5-8-93,4 0 0,-8 0-7,4 0 1,4 2-36,-3 3 1,1-3 33,-2 4-1,4-4-21,-14 6-48,14-6 1,-7 6-24,3-8 31,4 0 1,-6 1 44,8 5-10,-8-4 24,6 6-54,-13 0 1,7-4-4,-3 7 0,-5-7-23,4 2 1,3-2 7,-3 2 3,8-4 3,-11 5 34,5 1-52,0-6 0,1 6 10,3-8-3,4 0 0,-8 0 9,4 0 1,4 2-6,-4 4 0,3-4 20,-3 3-7,4-3 0,-8-2 0,4 0 1,4 2-39,-3 4 0,1-4-7,-2 4-1,4-4 15,-6-2 0,6 0 61,-4 0-40,4 0 3,-5 0 0,5 0-3,-4 0 1,4 2-18,-4 4 4,-4-5 1,7 7 27,-9-8-15,8 0 0,-6 0-49,5 0 34,3 0-18,-6 0 0,6 0 0,-4 0 0,4 0-2,-6 0 16,1 0 0,5 2 6,-4 4-6,-4-4 0,6 6 11,-7-8-23,7 0 0,-6 0-5,4 0 1,4 0 8,-6 0-5,1 0 2,5 0 1,-8 0 1,4 0-1,4 0 8,-5 0 0,5 0 56,-4 0-20,4 0-28,-6 0-6,0 0-24,6 0 21,-5-8-7,7 6 36,-8-6-19,6 8 1,-8 0 24,4 0 2,4 0-29,-5 0 0,7-2 1,-2-2 24,-4-1-20,4-1 0,-8 6 0,4 0 2,5 0-36,-7 0 1,6 0-296,-4 0-424,4 0 733,-6 0 0,1 0 0,-3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13.974"/>
    </inkml:context>
    <inkml:brush xml:id="br0">
      <inkml:brushProperty name="width" value="0.08571" units="cm"/>
      <inkml:brushProperty name="height" value="0.08571" units="cm"/>
      <inkml:brushProperty name="color" value="#849398"/>
    </inkml:brush>
  </inkml:definitions>
  <inkml:trace contextRef="#ctx0" brushRef="#br0">630 106 7220,'0'9'-1076,"0"-1"1238,0-8 17,0 0-8,-8 0-98,6 0 20,-6 0 25,8 0 170,0 0-226,-8 0 0,4 0 28,-7 0 1,5 0-29,-6 0 0,7 0 0,-7 0-48,-2 0 0,5-6 6,-3 1 0,0-1 19,-5 6-14,-1 0 0,1-6 56,-1 0-55,1 0 0,0 6 1,-1-2-1,1-2 6,-1-1 1,-5-1-1,0 6 1,1 0-2,3 0 1,1-2 0,1-2 0,-1-2-22,1 2 1,0 2 0,-1 2-6,1 0 0,-1 0 0,1 0-8,-1 0 0,7 0 1,-1-2-22,-2-3 0,5 3-35,-3-4 1,6 4-68,-5 2-125,7-8-49,-4 6-275,8-6 104,0 8 471,0 0 0,8-7 0,1-3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14.673"/>
    </inkml:context>
    <inkml:brush xml:id="br0">
      <inkml:brushProperty name="width" value="0.08571" units="cm"/>
      <inkml:brushProperty name="height" value="0.08571" units="cm"/>
      <inkml:brushProperty name="color" value="#849398"/>
    </inkml:brush>
  </inkml:definitions>
  <inkml:trace contextRef="#ctx0" brushRef="#br0">295 18 7716,'10'0'-1072,"-2"0"1013,-1 0 306,-5 0 2,6 0 69,-8-8-202,0 6 0,-2-5 0,-4 7 0,-5 0 0,-5 2 1,-1 1-11,-1 3 0,1 0 1,-1-6 137,1 0-189,-1 8 0,1-6 0,-1 4-1,1-4 4,-1 5 0,1-5 1,-1 6-104,1 0 58,7-6 0,-5 11 0,5-5 1,0 2-36,5 3 0,1-3 0,0 2 1,-2 1 0,2 3 0,8 1 0,4 1 4,1-1 1,3-5 0,6 0 0,-1 1-15,0 3 0,1 1 1,-1-1-1,1-3-93,-1-1 1,1-1 0,-1 7 0,1-3-70,-1-3 0,1 4 1,-1-5-653,1 5 587,-1 1 1,1-5 257,-1 0 0,8-1 0,2 7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26.789"/>
    </inkml:context>
    <inkml:brush xml:id="br0">
      <inkml:brushProperty name="width" value="0.08571" units="cm"/>
      <inkml:brushProperty name="height" value="0.08571" units="cm"/>
      <inkml:brushProperty name="color" value="#849398"/>
    </inkml:brush>
  </inkml:definitions>
  <inkml:trace contextRef="#ctx0" brushRef="#br0">71 202 7736,'0'20'59,"0"9"9,0 0-8,0-2 0,0 10 0,0-6 0,0 0-73,0 2 0,0 0 0,0 2 0,-2 0-8,-4 0 0,4-6 1,-4 0-1,4 2-116,2 2 0,0 0 0,0-2-212,0-2 264,0 1 1,0 3 0,0-2-402,0-2 387,0 0 0,-5 4 0,-1-4 1,2-4 98,2 0 0,-6-5 0,-2 13 0,-7-6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26.795"/>
    </inkml:context>
    <inkml:brush xml:id="br0">
      <inkml:brushProperty name="width" value="0.08571" units="cm"/>
      <inkml:brushProperty name="height" value="0.08571" units="cm"/>
      <inkml:brushProperty name="color" value="#849398"/>
    </inkml:brush>
  </inkml:definitions>
  <inkml:trace contextRef="#ctx0" brushRef="#br0">123 1 7383,'0'10'-486,"0"-1"556,0-3 0,0-2 1,0 8 0,0 1 1,0 5 0,0 3 0,0 4-14,0 2 1,0-3-1,0 3 1,0 0-19,0 0 1,-6 2 0,0 6 0,2-2-7,2-4 0,0 4 0,-2-6 0,-1 3-35,1-1 0,2-6 1,0 4-1,-2 0-15,-2 0 1,0-5 0,6 3-99,0 0 22,0-5 0,-2 7 0,1-19 56</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1.702"/>
    </inkml:context>
    <inkml:brush xml:id="br0">
      <inkml:brushProperty name="width" value="0.08571" units="cm"/>
      <inkml:brushProperty name="height" value="0.08571" units="cm"/>
      <inkml:brushProperty name="color" value="#849398"/>
    </inkml:brush>
  </inkml:definitions>
  <inkml:trace contextRef="#ctx0" brushRef="#br0">70 0 7061,'-9'0'-469,"1"0"534,8 0-23,-8 0 10,6 0 0,-6 2 65,8 4 1,0-2 5,0 7 0,0 1-66,0 5 1,-1-1-1,-3-2 1,-2-3-5,2 3 1,2 1-123,2 3 96,0-1 0,0 1 1,0-1-139,0 1 133,0-9 1,0 7-56,0-5-11,0 5 1,0 1 0,0 1-159,0-1 1,0-5 0,0 0-168,0 1 1,0-3 368,0 2 0,0-8 0,-8 3 0,-1-7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2.357"/>
    </inkml:context>
    <inkml:brush xml:id="br0">
      <inkml:brushProperty name="width" value="0.08571" units="cm"/>
      <inkml:brushProperty name="height" value="0.08571" units="cm"/>
      <inkml:brushProperty name="color" value="#849398"/>
    </inkml:brush>
  </inkml:definitions>
  <inkml:trace contextRef="#ctx0" brushRef="#br0">18 88 6691,'-9'-10'-244,"1"3"327,8-1 1,0 4 196,0-8-178,0 8 0,0-5-26,0 3 1,8 4-74,3-4 1,-1-2 0,2 3-23,1 1 0,3 2 1,1 2-27,1 0 1,-1 0 25,1 0 1,-1 0 16,1 0 0,-3 2-6,-3 3 8,-4-3 1,-6 12 0,1-6 24,3 1-9,0-5 1,-6 12 6,0-4 1,0 3 0,-2 1-1,-2-3 12,-2-1 0,-1-6 1,1 3-1,-4 1 36,0 0 0,-5-4 0,3 3-117,-3-1 0,-3 4 0,1-5-355,-1 3 0,7-6 61,-1 2 1,6-4 339,-5-2 0,7 8 0,-4 1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3.606"/>
    </inkml:context>
    <inkml:brush xml:id="br0">
      <inkml:brushProperty name="width" value="0.08571" units="cm"/>
      <inkml:brushProperty name="height" value="0.08571" units="cm"/>
      <inkml:brushProperty name="color" value="#849398"/>
    </inkml:brush>
  </inkml:definitions>
  <inkml:trace contextRef="#ctx0" brushRef="#br0">18 10 6756,'-10'0'567,"2"0"-440,8 0 2,0 8-68,0 2-158,0 7 126,0-7 1,2 3-170,4-7 152,-4 0 1,6-4-99,-8 4 73,0-4 1,2 5-11,3-7 0,-3 2 1,6 2-27,0 2-2,-6 0 0,7-6 26,-3 0 1,-2 0 0,6-2-13,-2-4 1,-1 4-1,-3-6-42,2 1 84,0 5 0,2-14 1,-4 8 15,7-3-32,-7 3 91,4 0-74,-8 6 0,0-7 0,2 5 6,4-2 16,-4 0-9,5-2 26,-7 6-55,0 2 0,0 10-93,0 8 1,0-1-29,0 1 90,0-9-231,0 7 197,0-7 0,0 3-376,0 0 451,0-1 0,0 7 0,0-1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4.639"/>
    </inkml:context>
    <inkml:brush xml:id="br0">
      <inkml:brushProperty name="width" value="0.08571" units="cm"/>
      <inkml:brushProperty name="height" value="0.08571" units="cm"/>
      <inkml:brushProperty name="color" value="#849398"/>
    </inkml:brush>
  </inkml:definitions>
  <inkml:trace contextRef="#ctx0" brushRef="#br0">1 1 6531,'9'2'277,"-3"3"-222,-4-3 0,-2 8 0,2-6 4,4 2 0,-4 2 111,4-3-75,-4-3-66,-2 14 1,0-12 32,0 7-105,0-7-22,0 12 6,0-14 49,0 13-63,0-13-15,0 6-60,0-8 131,0 0 0,1-6-41,5 0 29,-4 0 0,6 5 11,-8-5 1,2 4-1,2-6 34,2 0 1,1 6 20,-1-4 0,-2-1 13,8 1 1,-6 0-25,5 6 1,-5 0-23,6 0 77,-8 0-57,3 0 0,-5 0 84,4 0 59,-4 0-83,6 0-20,-8 0 1,0 2-110,0 4-113,0-4 65,0 6 1,2-8-45,4 0 140,-5 0 52,7 0-75,-8 0 46,0 0-23,8 0 0,-4 0 1,6-2-3,-3-4 1,1 4-1,-2-4 0,-2 4 108,7 2-77,-7 0 0,6 0-28,-4 0 1,-4 2-240,4 4 0,-4 4-86,-2 7 0,5-5-27,1-1 348,0-7 0,-6 12 0,8-7 0,1 9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4.363"/>
    </inkml:context>
    <inkml:brush xml:id="br0">
      <inkml:brushProperty name="width" value="0.08571" units="cm"/>
      <inkml:brushProperty name="height" value="0.08571" units="cm"/>
      <inkml:brushProperty name="color" value="#004F8B"/>
    </inkml:brush>
  </inkml:definitions>
  <inkml:trace contextRef="#ctx0" brushRef="#br0">113 35 7506,'-17'0'0,"-1"2"0,1 2 0,-1 2-466,1-2 1,5 3 887,1-1 0,9 0-110,2-6 1,13 0-1,10 0 1,1 0-233,1 0 1,-4 0 0,8 0 0,2 0-49,2 0 0,2-6 0,0 0 0,0 2-173,0 3 1,0-5-1,-2 0 1,-2 2-240,-2 2 0,-2-4 0,4 0 0,-3 1 380,-3-3 0,6 6 0,-4-6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5.123"/>
    </inkml:context>
    <inkml:brush xml:id="br0">
      <inkml:brushProperty name="width" value="0.08571" units="cm"/>
      <inkml:brushProperty name="height" value="0.08571" units="cm"/>
      <inkml:brushProperty name="color" value="#849398"/>
    </inkml:brush>
  </inkml:definitions>
  <inkml:trace contextRef="#ctx0" brushRef="#br0">0 53 7369,'2'-16'-317,"4"5"1,-4 1 0,6 6 299,-1-2 380,-5 0-190,14 6 1,-14 8-1,4 4-73,-4 3 0,-2 3 0,0-1 0,0 1-103,0-1 1,0 1 0,0-1 0,0 1-11,0-1 1,0-5-1,0-1-266,0 3 114,0-6 1,-2 7-281,-4-3-10,4-4 455,-6 7 0,8-13 0,0 14 0,0-7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5.477"/>
    </inkml:context>
    <inkml:brush xml:id="br0">
      <inkml:brushProperty name="width" value="0.08571" units="cm"/>
      <inkml:brushProperty name="height" value="0.08571" units="cm"/>
      <inkml:brushProperty name="color" value="#849398"/>
    </inkml:brush>
  </inkml:definitions>
  <inkml:trace contextRef="#ctx0" brushRef="#br0">18 140 7718,'-10'-17'-245,"2"-1"-20,8 1 0,0 0 0,2-1 226,4 1 1,-2 7 0,5 2 0,1 2 127,0 0 1,2 1 204,5 5-260,0 0 0,-5 0 0,0 0 185,1 0-121,-5 0 1,8 2 35,-5 3 0,-3 5 0,-2 8-17,-4-1 1,-2 1 0,-2-1-85,-4 0 0,2-5 1,-8 0-186,-1 1 1,3-5-1,-1 0-571,-3 0 1,-2-1 722,-1 5 0,0 4 0,-1-7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7.567"/>
    </inkml:context>
    <inkml:brush xml:id="br0">
      <inkml:brushProperty name="width" value="0.08571" units="cm"/>
      <inkml:brushProperty name="height" value="0.08571" units="cm"/>
      <inkml:brushProperty name="color" value="#849398"/>
    </inkml:brush>
  </inkml:definitions>
  <inkml:trace contextRef="#ctx0" brushRef="#br0">158 0 7785,'0'10'-1869,"0"-2"1969,0-8 1,0 2-123,0 4-72,0-4 76,0 5 43,0-7 1,-6 2 40,0 4-20,0-4 1,5 6-31,-5-8-18,4 8 1,-12-5 9,8 9-4,-7-8 0,9 6-6,-8-5 1,6-1-18,-5 8 0,-1 0-79,-5 5 0,7-5-57,4-1 155,-4-7 0,9 4 0,-7 0 0,8 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8.068"/>
    </inkml:context>
    <inkml:brush xml:id="br0">
      <inkml:brushProperty name="width" value="0.08571" units="cm"/>
      <inkml:brushProperty name="height" value="0.08571" units="cm"/>
      <inkml:brushProperty name="color" value="#849398"/>
    </inkml:brush>
  </inkml:definitions>
  <inkml:trace contextRef="#ctx0" brushRef="#br0">87 0 6083,'-5'12'43,"-1"0"1,0-7 0,6 7-31,0 2 0,-6-5 1,0 3-21,2 2 1,0-5 0,1 3-109,-3 1 0,-2-3-38,2 2 153,4-1 0,-6 7 0,8-8 0,-7 5 0,-3-5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8.477"/>
    </inkml:context>
    <inkml:brush xml:id="br0">
      <inkml:brushProperty name="width" value="0.08571" units="cm"/>
      <inkml:brushProperty name="height" value="0.08571" units="cm"/>
      <inkml:brushProperty name="color" value="#849398"/>
    </inkml:brush>
  </inkml:definitions>
  <inkml:trace contextRef="#ctx0" brushRef="#br0">192 18 6850,'-8'-10'-403,"7"2"0,-13 10 418,8 4 0,-2-4 1,4 6 219,-1 0-211,-1-7 1,0 15 40,0-4-60,-7 3 0,9-3 0,-6-1 1,0 1-7,1-2 1,3 5 0,-4-3-1,0 3-3,1 3 1,5-6 0,-4-1 0,2 3-50,0 1 0,-1-3 0,3 0-57,-2 1 0,0 3 3,6 1 107,0-7 0,0-2 0,0-8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8.902"/>
    </inkml:context>
    <inkml:brush xml:id="br0">
      <inkml:brushProperty name="width" value="0.08571" units="cm"/>
      <inkml:brushProperty name="height" value="0.08571" units="cm"/>
      <inkml:brushProperty name="color" value="#849398"/>
    </inkml:brush>
  </inkml:definitions>
  <inkml:trace contextRef="#ctx0" brushRef="#br0">192 1 5835,'0'11'194,"0"1"0,-6-6-101,0 6 0,-5-1 0,3 7-38,-2-1 1,5 1-1,-5-1 1,0 0-46,0 1 0,1-1 1,-5 1-1,4-1-20,3 1 0,-5-1 0,4 1 0,1-1-11,-1 1 1,-4-7-1,4-1 1,1 0-19,-1-1 1,2-3-217,6 6 104,0-8 84,0 4 0,2-8 0,4-2 67,5-4 0,5-4 0,1-7 0,1-1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5:59.272"/>
    </inkml:context>
    <inkml:brush xml:id="br0">
      <inkml:brushProperty name="width" value="0.08571" units="cm"/>
      <inkml:brushProperty name="height" value="0.08571" units="cm"/>
      <inkml:brushProperty name="color" value="#849398"/>
    </inkml:brush>
  </inkml:definitions>
  <inkml:trace contextRef="#ctx0" brushRef="#br0">123 18 7785,'10'0'-1401,"5"-8"1465,-13 6 4,6-6 0,-8 10 0,0 4-6,0 6 1,-2-3 0,-2 3-1,-4 2-29,-1 1 0,3 3 0,-4 1 0,0 2-39,1 3 0,3-1 1,-4-6-1,1 3 7,-1 3 0,6-3 0,-4 3 1,2-4-88,1-1 0,-7-7 1,6 1-122,2 2 0,0-1-225,-2-1 432,5-4 0,-7-8 0,16 0 0,1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00.017"/>
    </inkml:context>
    <inkml:brush xml:id="br0">
      <inkml:brushProperty name="width" value="0.08571" units="cm"/>
      <inkml:brushProperty name="height" value="0.08571" units="cm"/>
      <inkml:brushProperty name="color" value="#849398"/>
    </inkml:brush>
  </inkml:definitions>
  <inkml:trace contextRef="#ctx0" brushRef="#br0">18 1 6327,'0'9'357,"0"-1"-365,0-8 1,0 2 0,-2 2-7,-4 2 0,4 2-80,-3-3-60,3-3-233,2 14 387,0-6 0,0-1 0,0-1 0,0-8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00.326"/>
    </inkml:context>
    <inkml:brush xml:id="br0">
      <inkml:brushProperty name="width" value="0.08571" units="cm"/>
      <inkml:brushProperty name="height" value="0.08571" units="cm"/>
      <inkml:brushProperty name="color" value="#849398"/>
    </inkml:brush>
  </inkml:definitions>
  <inkml:trace contextRef="#ctx0" brushRef="#br0">18 1 7395,'9'0'-1125,"-1"0"1205,-8 0 1,0 2-54,0 3 1,-2 3 0,-2 6-22,-2-3 1,1-5 0,5 6-141,0 2 0,-6-5-254,0 3 388,0 0 0,6 5 0,0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00.611"/>
    </inkml:context>
    <inkml:brush xml:id="br0">
      <inkml:brushProperty name="width" value="0.08571" units="cm"/>
      <inkml:brushProperty name="height" value="0.08571" units="cm"/>
      <inkml:brushProperty name="color" value="#849398"/>
    </inkml:brush>
  </inkml:definitions>
  <inkml:trace contextRef="#ctx0" brushRef="#br0">53 1 7260,'0'11'-430,"0"1"0,-6-6 477,0 5 1,-1-5-19,1 6 0,2 0-80,-8 5 0,8-5-106,-1-1 0,3-5-78,2 6 235,0-8 0,0 11 0,0-5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5.135"/>
    </inkml:context>
    <inkml:brush xml:id="br0">
      <inkml:brushProperty name="width" value="0.08571" units="cm"/>
      <inkml:brushProperty name="height" value="0.08571" units="cm"/>
      <inkml:brushProperty name="color" value="#004F8B"/>
    </inkml:brush>
  </inkml:definitions>
  <inkml:trace contextRef="#ctx0" brushRef="#br0">18 121 7342,'-2'-16'-221,"-4"5"1,4-5 244,-4 5 1,4 1 583,2-2-183,0 1-206,0 1 193,0-6-214,0 14 1,0-3 0,0 12 23,0 11 1,0 1-1,0 10 1,0 2-36,0 2 0,0 8 1,0 2-1,0-1-117,0 1 1,0 0 0,0-4 0,0 1-203,0-1 1,0-2 0,0-2 0,0-2-166,0-4 0,0-4 0,0-7 0,0-1-636,0 1 0,8-1-312,3 1 860,-3-9 385,8-1 0,-7-8 0,9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00.854"/>
    </inkml:context>
    <inkml:brush xml:id="br0">
      <inkml:brushProperty name="width" value="0.08571" units="cm"/>
      <inkml:brushProperty name="height" value="0.08571" units="cm"/>
      <inkml:brushProperty name="color" value="#849398"/>
    </inkml:brush>
  </inkml:definitions>
  <inkml:trace contextRef="#ctx0" brushRef="#br0">1 0 7592,'12'0'-1201,"-1"0"1146,-7 0 1,4 2 71,-8 4 0,0-2-2,0 7 0,0 1-55,0 6 0,0-7 0,-2-1 1,-2 0-105,-2-1 144,0-5 0,6 12 0,0-7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01.028"/>
    </inkml:context>
    <inkml:brush xml:id="br0">
      <inkml:brushProperty name="width" value="0.08571" units="cm"/>
      <inkml:brushProperty name="height" value="0.08571" units="cm"/>
      <inkml:brushProperty name="color" value="#849398"/>
    </inkml:brush>
  </inkml:definitions>
  <inkml:trace contextRef="#ctx0" brushRef="#br0">0 18 7759,'12'-6'-155,"0"0"1,-6 1-297,5 5 273,-7 0 1,4 7-1,-10 5 1,-4 2 177,-6-3 0,-3 13 0,-3-5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30.787"/>
    </inkml:context>
    <inkml:brush xml:id="br0">
      <inkml:brushProperty name="width" value="0.08571" units="cm"/>
      <inkml:brushProperty name="height" value="0.08571" units="cm"/>
      <inkml:brushProperty name="color" value="#F6630D"/>
    </inkml:brush>
  </inkml:definitions>
  <inkml:trace contextRef="#ctx0" brushRef="#br0">0 18 6175,'0'-9'1074,"0"1"-808,0 8 25,0 0 0,0 8 0,0 3-216,0 5 0,0 3 0,0 2 1,0 3-25,0-3 1,0 4 0,0 1 0,2-1-34,4 0 0,-4 0 1,4-3-1,-4 1-96,-2-2 0,0 4 0,0-1-217,0-3 1,2-2 0,1-1-332,3-1 0,2 1 626,-2-1 0,-4-7 0,13-2 0,-5-8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31.599"/>
    </inkml:context>
    <inkml:brush xml:id="br0">
      <inkml:brushProperty name="width" value="0.08571" units="cm"/>
      <inkml:brushProperty name="height" value="0.08571" units="cm"/>
      <inkml:brushProperty name="color" value="#F6630D"/>
    </inkml:brush>
  </inkml:definitions>
  <inkml:trace contextRef="#ctx0" brushRef="#br0">0 122 7761,'0'-9'-776,"0"-1"522,0 4 293,0 4 194,0-6 8,0 8-30,0-7-206,0 5 1,0-8 0,2 6-43,4-2 1,-2-2-1,8 5 17,1-3 1,-3 0 0,0 4-37,-2-4 55,5 4 0,-9-6 0,8 8 14,1 0 1,-5-1-1,0-3 84,-1-2 1,-3 0 107,8 6-176,-8 0-14,4 0 0,-10 2-41,-4 4 1,2-4 0,-6 5-16,3 1 55,-7-6-9,4 14 0,-1-14 0,1 5 19,2 1 0,-5-4-20,1 8 0,2-6-4,-1 5 0,7-5 36,-2 6 1,-2-7 7,2 7 0,0-6-4,6 6 1,0-7-39,0 7 1,8-2-65,4 1 0,-2 3 0,1-8-66,3-2 1,1 3 0,3-1 1,-1-2 0,-5 4-172,0-2 106,-9 0 0,7-6 0,-6 1 192,2 5 0,7-4 0,-11 6 0,6-8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32.148"/>
    </inkml:context>
    <inkml:brush xml:id="br0">
      <inkml:brushProperty name="width" value="0.08571" units="cm"/>
      <inkml:brushProperty name="height" value="0.08571" units="cm"/>
      <inkml:brushProperty name="color" value="#F6630D"/>
    </inkml:brush>
  </inkml:definitions>
  <inkml:trace contextRef="#ctx0" brushRef="#br0">1 53 7004,'0'-18'-539,"0"1"768,0 7-104,0 2 193,0 8 1,6 2-176,-1 4 1,3 4 0,-4 7 0,2 1-69,-2-1 0,0 2 0,-1 3 1,3 1-84,-2-2 1,-2 1-1,0-1 1,2 2-123,2-1 1,0-3 0,-6-1-1,0-1-243,0 0 1,0-5 0,0 0 34,0 1 1,0-3 337,0 2 0,0-8 0,0 3 0,0-14 0,0-3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32.508"/>
    </inkml:context>
    <inkml:brush xml:id="br0">
      <inkml:brushProperty name="width" value="0.08571" units="cm"/>
      <inkml:brushProperty name="height" value="0.08571" units="cm"/>
      <inkml:brushProperty name="color" value="#F6630D"/>
    </inkml:brush>
  </inkml:definitions>
  <inkml:trace contextRef="#ctx0" brushRef="#br0">36 36 6877,'-12'0'-205,"1"0"663,7 0-330,-4 0 6,8 0-122,8 0 1,1 0-1,9 0 1,1-2-41,5-4 0,-3 4 1,6-4-1,-2 4-84,-3 2 1,3 0 0,-2 0 111,-1 0 0,5-7 0,0-3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33.886"/>
    </inkml:context>
    <inkml:brush xml:id="br0">
      <inkml:brushProperty name="width" value="0.08571" units="cm"/>
      <inkml:brushProperty name="height" value="0.08571" units="cm"/>
      <inkml:brushProperty name="color" value="#F6630D"/>
    </inkml:brush>
  </inkml:definitions>
  <inkml:trace contextRef="#ctx0" brushRef="#br0">1 51 7479,'0'-17'-32,"0"7"269,0-6-138,0 14 0,2-3 257,3 10-305,-3-3 1,6 14 0,-6-5 0,2 5-17,2 1 1,0 9 0,-6 3-1,1 2-42,5-2 0,-4 4 0,4-4 0,-4 4-42,-2 2 0,6 0 0,0-2 0,-2-2-346,-3-2 0,-1-6 0,2 5-467,4-3 862,-4-2 0,14-6 0,-7 1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34.536"/>
    </inkml:context>
    <inkml:brush xml:id="br0">
      <inkml:brushProperty name="width" value="0.08571" units="cm"/>
      <inkml:brushProperty name="height" value="0.08571" units="cm"/>
      <inkml:brushProperty name="color" value="#F6630D"/>
    </inkml:brush>
  </inkml:definitions>
  <inkml:trace contextRef="#ctx0" brushRef="#br0">1 158 7734,'0'-12'-341,"0"0"0,0 6 350,0-5 0,0 5-26,0-6 1,0 6-1,2-3 7,4 1 1,3-4 4,9 7 14,-1-9 0,1 12 0,-1-6 15,1 1 0,-7 5 0,1-4 32,2 4 0,-5 2 0,1-2 39,-2-4 0,-1 4 2,-1-4-99,-4 4 0,6 4 0,-10 2-24,-4 2 1,2 2 0,-7-4 66,-3 1 1,-1 7 0,-3-4-4,1 2 1,5-7 0,2 5 43,3 0-54,-7-6 0,10 8-5,-8-5-15,9-3 1,-13 14-18,4-4 0,5-3-17,1 3 0,6-2 1,4 3-11,2-1 1,7-6 0,-1 5-82,3 3 1,3-4-1,-1-1-159,1-1 0,-7 0 1,1-4-262,2 1 537,1 1 0,3 2 0,-1 2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35.074"/>
    </inkml:context>
    <inkml:brush xml:id="br0">
      <inkml:brushProperty name="width" value="0.08571" units="cm"/>
      <inkml:brushProperty name="height" value="0.08571" units="cm"/>
      <inkml:brushProperty name="color" value="#F6630D"/>
    </inkml:brush>
  </inkml:definitions>
  <inkml:trace contextRef="#ctx0" brushRef="#br0">1 51 7743,'0'-12'-575,"0"1"0,0 5 932,0-6-53,0 8 0,5-2 1,3 10-104,2 2 0,-6 8 0,4-5 0,-3 3-95,1 0 1,2-1 0,-4 7 0,2-1-44,-2 1 0,-1-1 1,1 1-1,2-1-141,-2 1 0,-2-1 1,-2 0-155,0 1 1,6-1 0,0 1-212,-3-1 130,-1-7 0,0 6-673,4-5 441,-4-3 545,6 0 0,-8-1 0,0 3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35.383"/>
    </inkml:context>
    <inkml:brush xml:id="br0">
      <inkml:brushProperty name="width" value="0.08571" units="cm"/>
      <inkml:brushProperty name="height" value="0.08571" units="cm"/>
      <inkml:brushProperty name="color" value="#F6630D"/>
    </inkml:brush>
  </inkml:definitions>
  <inkml:trace contextRef="#ctx0" brushRef="#br0">53 87 7743,'-12'0'144,"0"0"0,7 0-96,-7 0 18,8-7-128,-4 5 1,10-6-1,4 8 35,6 0 0,3-6 0,3 0 0,1 2-91,4 3 1,-1 1 0,5 0-1,0-2-174,0-4 1,-3 4-1,3-4 1,-2 4 291,-4 2 0,-1-8 0,-3-1 0,1-9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5.664"/>
    </inkml:context>
    <inkml:brush xml:id="br0">
      <inkml:brushProperty name="width" value="0.08571" units="cm"/>
      <inkml:brushProperty name="height" value="0.08571" units="cm"/>
      <inkml:brushProperty name="color" value="#004F8B"/>
    </inkml:brush>
  </inkml:definitions>
  <inkml:trace contextRef="#ctx0" brushRef="#br0">34 210 7690,'-6'-17'-170,"0"-1"1,-6 1 0,6-1 25,3 1 0,3 1 1,5 3-1,7 1 369,4-1 1,7 3 0,2 0 0,2 1-53,4-1 0,4 4 0,4-4 1,2 3-10,-2 3 1,-4 2 0,-4 2 0,-4 0-98,-2 0 0,-2 2 0,-5 4-5,-1 5-52,-7-3 0,3 7 0,-7-3-83,-2 4 104,-2 9 1,-10-6 0,-5 5-99,-9-5 43,3 6 1,-12-5 0,6 3-1,-2-4 81,-4-1 0,-1-1 0,1 1 0,2-3 70,-2-3 0,4 3 0,0-5 1,2 2-21,3-1 1,3-5 0,2 6-74,-1 1 1,8-3 0,6 0-1,8-1-31,8 1 0,5-6 0,7 4 1,5 0-35,4 3 0,-4-1 0,0 0 154,2-3-107,2 7 1,-4-4-1,0 5-24,2-3-13,-5 3 0,-1-7 0,-8 6 0,1-3-110,-1 3 0,1-4 1,-1-1-348,1-1 1,-7 4-530,1-6 1,-6-1 1006,5-5 0,1 0 0,5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6:59.818"/>
    </inkml:context>
    <inkml:brush xml:id="br0">
      <inkml:brushProperty name="width" value="0.08571" units="cm"/>
      <inkml:brushProperty name="height" value="0.08571" units="cm"/>
      <inkml:brushProperty name="color" value="#FFFFFF"/>
    </inkml:brush>
  </inkml:definitions>
  <inkml:trace contextRef="#ctx0" brushRef="#br0">1363 123 8003,'0'-10'-707,"0"0"403,0 5 249,0 3 1,2-6 240,4 8 10,-4-8 0,6 4 120,-8-7-107,0 7 1,-2-6-84,-4 4 0,2 4 0,-8-4-55,-1 4 1,3 2 0,0-1-1,1-3 5,-1-2 0,4 0 0,-6 6 8,-1 0 1,-3-6 0,-1 0-11,-1 2 0,1 3 0,-1 1-47,1 0 0,-1 0 1,1 0-1,0 0-49,-1 0 1,1 0 0,-1 0 0,1 0 22,-1 0 1,1 0 0,-1 0 0,1 1-2,-1 5 1,1-2 0,-3 6-1,-1 0 22,-2-1 0,-6-3 1,4 6-1,-1 1-21,1 3 0,-4 1 0,4 1-45,-2-1 49,-3 1 1,1-1-1,2 3-39,2 3 29,-6-4 1,10 8 0,-9-5-36,-1 1 36,6 0 1,-2 1-1,6 1 1,-3 0-1,3 0 0,2 4 0,1-5 0,1-1 21,-1 2 0,-1-3 0,-1 5 0,1 0-5,4 0 0,1-4 1,-4 5-1,1-1 5,0 0 0,1-6 1,2 4-1,5-1 2,1-1 1,-6 6 0,5-4 0,-3 1 36,0-1 1,7 4 0,-5-4 161,2 2-199,2 2 0,0 4 0,1-2 133,1-1-126,2-1 1,2 6 0,0-2 60,0-4-70,0 4 0,0-12 1,0 6-1,2-2 11,4-3 0,-3 3 0,9-2 0,2-1 49,1-3 1,-1-2 0,1 1 2,5-1 0,3 1 0,-2-1 0,3-1-19,-3-5 1,-2 5-1,-1-4 1,-1 1 32,1-1 0,1 3 1,3-5-1,1 2-19,-2-1 1,-1-5 0,-1 4-10,4-2-25,-3 5 1,11-9-1,-6 6 85,2-2-86,2-3 0,0-5 0,0 0 1,2 0 15,2 0 1,2 0 0,0 0 0,0 0-1,0 0 0,0 0 1,0-2-1,-2-1-16,-4-3 0,4-2 0,-6 4 0,0-2-19,-3 2 0,-3-3 1,0-1-1,3 0 2,-3 0 0,0-5 0,1 3 0,1-2-19,-2 1 1,1-1 0,-1-3 0,2 1 7,-1 2 0,3 1 0,-2-7-1,-1 1 2,5-1 1,-6 1-1,6-1 1,-2 1 8,-3 0 1,-1-1-1,1 1 1,1-1-16,-2 1 0,-1-1 0,-3 1 0,0-1-16,1 1 0,-3-1 1,-1 1-1,-4-3-9,-2-3 0,3 4 1,-5-5-1,-2 5 11,-2 2 0,0-3 0,2-1 0,1-2 2,-1 1 0,-2-3 1,-2 2-1,0-1-14,0-1 1,0 4 0,0-6 0,0 1 13,0 5 0,0-4 1,0 2 13,0 1-12,-8-5 0,7 8 1,-5-5-1,4 5 8,2 2 1,-6-3 1,0-3 1,0 3-1,6-3-3,0 4 0,0 1 0,0 1 19,0-1 1,0 1 0,0-1 37,0 1 1,0 0 4,0-1 0,0 1-73,0-1 0,-2 1-37,-3-1 0,3 1 0,-6 1 13,0 5 25,6-5 0,-13 6 17,3-7-7,4 7 1,-5-5 0,5 5 0,-2-2 4,-3 1 0,3 5 1,0-6-1,0 1 62,1 1 0,-3-6 8,-5 5 1,5-5 0,0-1-77,-1-1 1,5 7 0,0 1-3,1 2 1,3-4-28,-8 7 1,0-7-1,-5 6-19,-1 2 0,7 2 1,-1 2-243,-1 0 268,5-7 0,-8 5-731,5-4 44,-5 4-1082,-1 2 1199,-1 8 1,8-4 588,5 7 0,3-7 0,2 4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7:01.773"/>
    </inkml:context>
    <inkml:brush xml:id="br0">
      <inkml:brushProperty name="width" value="0.08571" units="cm"/>
      <inkml:brushProperty name="height" value="0.08571" units="cm"/>
      <inkml:brushProperty name="color" value="#FFFFFF"/>
    </inkml:brush>
  </inkml:definitions>
  <inkml:trace contextRef="#ctx0" brushRef="#br0">891 140 7944,'0'-17'-4,"0"-1"1,0 7 219,0-1-6,0 8 0,0-6 277,0 5-332,0-5-167,0-8 0,0 7 37,0-1 0,-7 8 0,-5-2 35,-4 4 1,-1 2 0,0 0 0,-1 0 6,1 0 0,-7 0 0,-1 2 0,-2 4 4,-4 6 1,0 1 0,0 1 0,4-2-46,1 1 0,-3 9 1,4 1-1,0-2-46,0-1 0,-1 3 1,5 2-75,-2 2 110,-1 2 1,7 0 0,0 1 0,-1 1-14,1 2 1,-1-4 0,1 0 0,1 2 5,5 2 0,-5 0 0,4-2 0,-1-2 32,1 2 0,-3 0 1,3 0-1,-2-2 9,3 2 1,-5 2 0,5 2-1,-5 0-30,-1 0 1,5-6-1,2 0 1,1 2-4,-1 2 0,4 2 0,-4-2 1,3-2-2,3-2 0,2-1 0,2 3 0,0-4 25,0-2 1,8-2-1,1-3 1,3 1 8,-1 2 1,1 1-1,6-7 30,-1 1-54,8-1 0,-5 2 0,3 3 19,-4 1-22,-1 0 1,5-5-1,0-1 1,-1 1 37,-3-1 0,4 6 0,1 1 0,-3-3 17,-2-1 0,5-3 1,-1 0-1,0 1-4,3-1 1,-7 1-1,4-3 1,-1-1 18,1-2 0,-2-3 0,6 3 0,-1-4 20,-5-1 1,6-5 0,2 4-1,2-4-10,-2-2 1,2 0 0,-5 0-101,1 0 41,2 0 0,4 0 1,-4 0-1,-4 0-6,1 0 0,-7 0 0,6-2 70,0-4-73,-5 4 1,5-7 0,-8 5-1,1-4 27,-1-2 1,1 1 0,-1-5 0,1 2 0,-1-1 1,1 3 0,-1-1-1,1-3-46,-1-2 0,1-1 0,-1 0 0,0-1-52,1 1 1,-1-7 0,1 1 0,-1 2-37,1 1 0,-1 3 1,1-3-1,-1-1 32,1-2 0,-3-1 1,-1 5-1,-3-2 34,3-3 1,-4-5 0,-1 6 0,1 0 30,0-2 1,-6 5-1,3-5 1,-1 2-42,0-1 1,0-5 0,-6 6 0,0 0-27,0-3 1,2 7-1,2-4 1,2 1-17,-3-1 0,-1 4 0,-2-7 0,0 3 28,0 0 1,0-2-1,0 3 1,0-1 36,0 2 1,0-6 0,0-1 0,0-1 73,0 0 1,-2 6-1,-1-4 1,-5 1-44,-2 5 0,4-4 1,-3 2-82,1 1 61,2 3 1,0 1 0,-2 1-75,-1-1 72,5 1 0,-6 0 0,6-1 1,-4 1 12,-1-1 1,-3 1-1,-5-1-4,-1 1 1,1-1 0,-1 1 0,1-1-6,-1 1 1,1 5 0,-1 1 0,1-3-13,-1-1 0,1-1 1,0 2-1,-3 3-24,-3-3 1,3 1 0,-3-1 0,2 2-5,-2-1 1,1 3-1,-7 0-76,-2 3 78,6-7 0,-6 10 0,6-6 1,-3 1-113,-3-1 0,-2 6 0,0-2-533,4 4 310,-4 2 1,12 0 0,-6 0-1,0 0-448,-1 0 0,13 8 0,-1 4 800,7 3 0,3 11 0,6 1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7:36.044"/>
    </inkml:context>
    <inkml:brush xml:id="br0">
      <inkml:brushProperty name="width" value="0.08571" units="cm"/>
      <inkml:brushProperty name="height" value="0.08571" units="cm"/>
      <inkml:brushProperty name="color" value="#FFFFFF"/>
    </inkml:brush>
  </inkml:definitions>
  <inkml:trace contextRef="#ctx0" brushRef="#br0">1013 141 7858,'0'-12'-360,"0"0"1,0 6 70,0-5 207,0 7-44,0-4 215,0 8 0,0-2 214,0-4-12,0 4 1,0-7 152,0 3-202,0 4-312,0-14 0,0 13 130,0-9 0,-1 8 1,-5-2 1,4 2 0,-6 0 43,0-1 1,4-1-27,-7 6-33,7 0 0,-12 0-1,5 0 1,-5 0-72,-1 0 0,-1 0 0,1 0 2,-1 0 0,1 0 0,-1 0 53,1 0 1,5 0 0,1 0 13,-3 0 0,-2 0 1,-1 0-14,0 0 1,-1 6 0,1-1 13,-1-1 0,1 4 0,-1-2-13,1-2 0,-1 4 1,1-1-1,-1 1-35,1 0 1,-1 0-1,1-4 1,0 3-25,-1 3 1,6-4 0,1 4-1,-3-1-16,-1 1 1,-3-4 0,1 3-1,1 1 46,5 0 1,-5-4-1,4 3 1,-1 1 17,1 0 0,-3-4 1,3 5 20,-4 3 0,5-4 0,-1-1 0,1 1-3,1 0 1,-4-5 0,7 5-3,-3-2 1,4 4-1,-4-5-56,3 3 19,-7-6 0,10 9 0,-6-5 0,1 2-17,-1 4 0,4-5 0,-6 3-6,-1 1 0,3 3 0,1 1 35,1 1 0,-4-6 1,4-3-1,1 1 52,-1 0 1,0-5 0,4 7-23,-2 2 0,1 1 1,5 3-20,0-1 0,0-5 1,0-1-35,0 3 0,0 2 0,0 1-45,0 0 56,0-7 0,0 6 159,0-5-112,0 5 0,0 1 0,0 1 68,0-1 1,0 1-1,0-1-14,0 1 1,0-1 0,0 1-20,0-1 1,0 1 0,0-1-18,0 0 1,0-5 0,0 0 15,0 1 1,0 3 0,1-1-7,5-3 1,-4 4 0,6-5-11,0 5 1,-6-5-126,4 1 106,3 0 0,-5 5-175,8 1 149,-8-9 1,5 7 0,-5-5-10,2 5 1,6 1 0,-5-1 70,3-4 1,-4 3 64,6-3 0,-1 1 1,5 1 81,-5-2 0,5-7-131,-4 7 0,3-6 0,3 4-84,-1-3 1,-1 1 0,-3-4 0,-1 2-18,1-2 0,-3-2 0,2-2 1,1 2 42,3 3 1,1-3 0,1 4 83,-1-4-102,1-2 0,-1 0 1,1 0-1,-1 0 13,1 0 1,-1 0 0,0-2 0,3-2-10,3-2 1,-3-5 0,3 5 0,-4 0-20,-1-2 0,1 6 0,2-5 1,3 1-5,-3 0 0,-3-2 0,-5 4 0,-1-3 5,1-3 1,3 4 0,1-4-17,1 3 0,-7-5 0,1 4 0,0-1-14,-3-5 0,5 4 0,-6 1-47,1 1 67,-5-6 0,10 4 0,-6-5-9,1 3 0,-3-3 20,6 3-16,-8-3 1,9-3 0,-5 1-7,2-1 1,-6 7 0,3-1-1,-1-2-21,0-1 0,2 3 1,-4 1-1,3-1-5,3 2 0,-6-5 0,4 3-17,0-3 1,-5-3-1,7 1 40,-2-1 1,4 1 62,-7-1-66,1 1 1,0-1 73,0 1-57,0-1 1,-4 3-1,2 1 1,1 3 7,-1-3 0,0-2 0,0-1 1,2 0 0,0-1 1,-6 1-10,0-1 1,2 1-1,1-1 0,3 1 1,0-1 0,-6 1 1,0-1 2,0 1 0,0-1 0,0 1 1,0 0-2,0-1 1,0 6-17,0 1 15,0-1 1,0 0 0,0 1-1,0 7 0,0-12 1,0 5 0,0 1 0,0-2-14,0-1 1,-2 3 5,-4-1 0,4 5 1,-3-6-12,3-2 1,0 7 0,-2-1 17,-2 0 0,0 4 0,4-5 81,-4 1 1,3-4-22,-9 6 1,6-5-14,-6 5 0,7-6-24,-7 6-8,8-7 0,-11 9-137,3-8 1,2 8 0,0-3-57,3-1 1,-7 6 0,4-6-400,1 0 1,-1 7-1,4-5-726,-5 4 1304,3 2 0,-8 8 0,7 1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1:37:38.261"/>
    </inkml:context>
    <inkml:brush xml:id="br0">
      <inkml:brushProperty name="width" value="0.08571" units="cm"/>
      <inkml:brushProperty name="height" value="0.08571" units="cm"/>
      <inkml:brushProperty name="color" value="#FFFFFF"/>
    </inkml:brush>
  </inkml:definitions>
  <inkml:trace contextRef="#ctx0" brushRef="#br0">944 175 7691,'0'-17'-77,"0"5"117,0 0 0,0 7 104,0-7 108,0 0-75,0-5 40,0 7 111,-8-5-61,-2 5-216,-7 0 1,5 2 0,2 6 0,1-1 73,-1-3 0,-2 0-146,-5 6 0,-1 0 0,1 0 0,-1 0 15,1 0 0,-1 6 1,1 1-1,-1 1 9,1 0 0,0 4 1,-1-5-1,-1 1 32,-5 0 0,5 6 1,-4-3-1,1 3-23,-1-3 1,4 5 0,-5-4 0,3 3 0,-2 3 0,3-1 1,-5 0-1,2 1-1,0-1 0,-1 1 0,5-1-91,-4 1 77,3-1 1,-5 1 0,7-1 0,1 1-8,0-1 1,-1 6 0,3 1 0,1-3 45,2-2 0,3-1 0,-5-1 1,2 1-5,-1-1 1,3 1 0,0-1 0,3 1-21,3-1 1,-4 1 0,0-1 0,0 1-6,1-1 0,1 0 1,6 1-1,0-1 11,0 1 0,-2-1 0,-2 1 22,-2-1-36,0 1 0,6-1 0,0 3 111,0 3-101,0-4 1,0 8-1,0-5 1,0 3 39,0 2 1,0-5 0,0 3 0,0-2 12,0 0 1,0 6-1,0-5 1,0-3 0,0-2 0,0 5 0,0-1 0,0-2 5,0-1 0,0-3 0,0 3 0,0 1 7,0 2 1,6 1 0,2-7 0,0 1 22,0-1 0,3-5 0,-5-1 0,0 3-5,2 1 0,-1 3 1,7-1-1,-2 1 17,1-1 1,-3-5 0,2 0 116,1 1-181,3 3 1,1-5-1,1 1 1,-1 1 3,0 3 0,1-4 0,-1-3 0,3 1 11,3 0 0,-2-1 1,7 5-1,-1-4-5,0-2 0,-6-1 0,5-3 0,-3 2 13,0-2 1,6 0 0,-6 0 0,1 1-17,1-1 1,-6-2 0,5-2 0,-5 0-54,-1 0 0,1 0 1,2 0-1,3 0 5,-3 0 0,-2 0 1,-1 0-163,-1 0 164,1 0 1,-1 0 0,1 0 74,-1 0-82,1 0 1,1-6-1,2 1 226,3 1-188,-1-6 0,-6 6 0,3-6 0,1 1 23,2-1 1,1 4 0,-5-5-1,2-1-52,3 2 1,-1-5 0,-6 3 0,1-2-40,-1 3 1,1-5-1,-1 5 1,1-5-26,-1-1 1,1-1 0,-3 1 0,-3-1 0,1 1 0,-5-1 0,0 1 36,0-1 1,3 1-1,-5 0 1,0-1-6,2 1 1,-4-1-1,5 1-15,-1-1 0,4 1 1,-4-1-24,1 1 42,-5-1 1,10 1 0,-7-1-1,3 1 0,-4-4 1,4 1-1,-3 5 15,-3-1 1,4 1 0,-2-3 0,0 1 45,2-1 1,-7 1-1,5-1 1,-2 1-2,2-1 1,-4 1-1,4-2 1,-2-1-19,1 3 0,-3-11 0,4 11-35,-4-2 1,0-1 0,2 3-51,2-1 60,0 9 1,-6-7-1,0 4-51,0-3 46,0 5 0,2-5 3,3 3 18,-3-4 1,6-1 0,-8 0 39,0-1 1,0 1-28,0-1 1,0 1 0,0-1-3,0 1 0,0-1 0,0 1-21,0-1 0,0 7 0,-2-1-5,-4-1 0,4-3 0,-5-1-6,-1-1 1,6 6-30,-4 1 36,4-1 1,0 0-1,-4 1-3,4-1 0,-7-3 0,5 1 1,-2 2 1,-2 1 0,4-7 15,-1 1 0,-7 5 0,4 1 7,-2-3 1,7 4 0,-5-1-21,0-3 1,6 4 0,-6 1-2,1 1 1,3-4 0,-6 5-16,2-3 0,1 4 1,1-4 1,-6 3 0,4-1 0,1 4-2,-1-2 9,6 0 0,-14 0-3,5 1 6,3-9 1,-8 10 17,5-8 0,-5 7-12,-1-7 1,-1 8 0,1-4-27,-1 1 0,1 5 1,-1-4-48,1 4 1,-1 0 0,1-2 19,0-2 1,-1 0 0,1 6 0,-1 0-24,1 0 1,-1 0 0,1 0-173,-1 0 153,1 0 0,-1 0 0,1 0-193,-1 0 231,1 0 1,0 0-1,-1 0-617,1 0 411,-1 0 1,1 0 0,-3 2 0,-1 2-335,-2 2 0,-3 6 0,3-5 1,-6 3-1473,-4 4 2060,-2-6 0,-8 7 0,-1-5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38:17.580"/>
    </inkml:context>
    <inkml:brush xml:id="br0">
      <inkml:brushProperty name="width" value="0.08571" units="cm"/>
      <inkml:brushProperty name="height" value="0.08571" units="cm"/>
      <inkml:brushProperty name="color" value="#664728"/>
    </inkml:brush>
  </inkml:definitions>
  <inkml:trace contextRef="#ctx0" brushRef="#br0">36 3127 7211,'-2'10'-706,"-4"-5"1,4-1 722,-4 2 1,4-2 35,2 8 3,-7-8-24,5 3 76,-6 1 77,8-6-43,0 6 102,0 0 19,0-7-139,0 7 0,0-16-55,0-3 1,2-3 0,2 1-13,2 1 1,1 0 0,-3-5-7,2-1 0,2 1 1,-4-1-73,2 1 49,-1 0 1,-3-1-1,2 1-11,2-1 4,8 1 0,-12-3 0,5-1 17,1-2-25,2-8 0,1 11 1,-1-5-1,0 2 11,0-1 1,-5-1-1,7 4 1,0-2-2,-3 1 0,5 3 0,-6 1 0,1-1-13,5-4 1,-4 3-1,1-3 1,1 4 9,-2 1 1,5 1-1,-5-1 1,2 1 3,-1-1 0,-5 1 0,6-1 0,1 1 11,3-1 1,-5 1 0,-1-1-38,-2 1 18,5 0 0,-5-1 1,6 1-31,-3-1 26,-7 8 1,10-5-1,-6 3-53,1-3 41,3-3 0,0 1 1,-1-1-1,1 1 2,-2-1 1,5 1 0,-5-2-1,1-3 9,1-1 0,-2 0 0,3 3 1,-1-1-3,2-2 0,-1-1 0,1 7 1,-5-1 9,-1 1 1,6-2-1,-4-3 1,1 1-10,1 5 0,-8-1 0,3 5 0,1-3-9,4-3 1,-4 1 0,-1-1 0,-1 1 7,0-1 1,8 1 0,-5-1 0,3 1 0,0-1 0,-7 1 0,5 0 1,0-3-1,0-3 0,-5 3 0,5-3 0,0 4 1,-1 1 1,-3 1 0,4-1 0,0 1-12,-1-1 0,-5 7 0,4-1 0,-2-1-3,0-3 1,5-1-1,-3-1 1,0 1-1,0-1 0,3 7 1,-3-1-1,0-2 0,0-1 0,5-3 0,-3 1 30,0-1 1,5 1-1,-3-1 3,3 1 0,-3 0 1,0-1-15,1 1 0,1-1 1,-1 1-1,-1-1 4,1 1 0,1 5 0,0 0 1,-5-1-16,-1-3 0,6 5 0,-3-1 1,3-1-9,-2-3 0,3 4 0,-5 1 1,1-3 7,1-1 1,0-3 0,3 1-1,-1-1 2,-3 1 1,-5 3 0,6 1 0,0-3-8,-3 2 0,5 1 0,-6-5 0,-1 1-3,1 0 0,4 5 1,-6 0 1,-3-1 5,7 5 0,-8-8 3,4 5-6,4 3 1,-8-8-1,5 5 4,1-5 1,-4 5 0,6-1 5,-3-2 0,5-1 1,-4-1-1,0 3 11,-1 1 1,5 0 0,-4-5-17,2 0 0,-5 5 0,5 0 0,0 1-1,-1 1 1,-3-6-1,6 5-7,1-5 0,-3 5 0,2-1-6,1-2 0,3-1-3,1-3 11,-7 9 1,6-5-1,-7 6 12,1-1-11,6 5 0,-7-12 10,9 5-10,-1 3 1,1-8 15,-9 14 1,7-11-1,-4 5 1,3-2-11,3-3 1,-7 5 0,1 0-4,1 0 0,3 6 1,-1-5-6,-3-1 0,4 6 1,-5-4-5,5 4 1,-5 2 0,-1-2 0,0-2 1,0-1 1,-5-1 0,7 6 2,0 0 0,5 0-1,1 0 1,-1 0 0,0 0 0,-5 0 0,0 0 8,1 0 1,-3 0 21,2 0 0,-1 0-16,7 0 1,-7 0-1,1 0 12,2 0 0,-5 0-20,3 0 0,0 0 3,5 0 0,-5 0 0,-3 2-6,-1 4 1,6-5 18,-3 5-17,-3-4 0,8-2 15,-5 0 1,-1 0 7,2 0 0,-1 6-18,7 0 1,-7 0 0,-1-4 0,0 2-7,0 1 1,-5 1 0,5-4 0,0 2-7,0 2 0,-5 0 0,5-4 0,0 1 14,-1 3 0,-3 0 0,4-4 3,-2 4 0,3-2 0,-3 5 2,2-1-9,-6-2 1,5 0-4,-3 0-3,4 7 0,2-11 0,-3 6-1,-1 0 0,4-4 0,-5 5 9,3-1 0,2 4 0,3-5 2,-3 3 0,-2-6 1,-6 4-1,3-2 4,3-1 0,-4 7 1,5-4-3,3 2 1,-4-5 0,1 7-3,3 2 0,-4-7 0,-1 1 0,1-2-7,0 0 1,-4 5 0,3-3-20,-1 2 18,6-6 1,-10 9 0,5-5-1,1 0 3,0 0 1,-6-1-1,3-3-14,1 2 17,-6 8 1,12-10-1,-7 5 12,3-1 1,-4 6-13,6-3 1,-3 5 0,5 1-6,-3 1 1,-5-7 0,4 1-6,-2 2 1,3-5 0,-5 3 0,0 0-6,2-3 0,-4 5 1,5-6-1,-1 1 3,-4 5 1,4-4 0,0-1 0,-1 1-1,1 0 1,0-4 0,-4 5 27,2 3-26,7-6 1,-9 5 0,6-5 33,-3 2-32,7 1 0,-10 1 0,8 0 10,1 1 0,-3-3 0,1 1-4,3 3 0,-4-4 0,1 1-10,3 3 1,-4-4-1,1 1-1,3 3 0,-4-4 0,1 1 1,3 3 0,-6-5 0,-1 1 0,-1 0-1,0 0 1,8 1 2,-3 7 1,5-1 0,-1 1-3,-3-1 0,-2-5-4,-5-1 3,5 1 1,0 0-1,-2-1-2,-1 3 1,3 1 0,6 3 2,-5-1 0,-1-5 0,-4 0-2,5 1 1,-1 3-1,0 1-1,-2 1 1,5-1 0,-3 1-12,0-1 1,-1-1 0,-5-3-1,4-1 10,2 1 0,-7 3 0,5 1 1,0 1 1,-4-1-1,6 1 7,-3-1-5,-1 1 1,0-1 0,0 1 0,-2-1 1,3 1 0,-1-1 6,-2 0-7,-2 1 1,0 1-1,4 5 1,-4-5 0,6 4-1,-1-3 2,-5 5-1,6-13 1,-6 11 0,2-11 0,4 3 0,-1 3 0,1-1 0,0-5 0,-4-1 0,2 3-26,-3 1 0,7 3 0,0-1 8,0 1 0,3-1 0,-5-1-18,2-5 28,-6 5 1,9-6 0,-5 7 0,2-1-3,3-5 1,-3 5 0,2-5 0,-1 5 11,-1 1 0,5 1 1,-3-1-1,4 1 4,1-1 0,-1-5 0,-3 0 0,-1 1-4,1 3 1,3 1 0,-1 1-1,-1-1-1,-2 1 1,-1-1 0,5 0 0,-3 1-9,-1-1 0,0-1 1,3-3-1,-1-1-11,-3 2 0,1 1 0,6 3 6,-1-1 1,-5-1 0,-1-3 4,3-1-4,-6 0 0,7 5 21,-3 0-13,-4 1 1,5-1 0,-7 1 0,0-1-2,2 1 0,-5-3 1,7-1-1,0-2-21,0 1 0,-5 3 0,5 1 0,-2 1-10,-4-1 1,5 6-1,1 1 19,0-3 1,3-2-1,-7 1 1,0 1 4,2 2 0,-4 1 1,5-7-1,-1 1 13,-4-1 0,4 1 0,-2-1 0,-1 0 6,3 1 1,-6-1-1,6 3-1,0 3-8,-6-11 1,13 17 0,-3-12-9,-5 5 1,7 1-1,-6-2 1,0-3-11,-1-5 1,7-1 0,-4 7 0,1 1 3,1-3 0,-2 5 0,3-11 0,-1 5 7,1 1 0,1 7 1,0-1-1,-3-2 8,3-1 0,-4-3 1,1 0-1,1 3 7,-2 3 0,3-3 1,-5 5-1,2-2-4,3 0 1,-3 6-1,0-3 1,-1-1-3,1 0 0,-4 4 0,5-3 0,3 1-2,-6-6 0,7 4 1,-5-7-24,0-1 7,5 8 1,-5-5 0,7 3-1,-1-4-12,-4-1 0,3-1 1,-3 1-1,3-1 11,3 1 1,-7-1 0,1 1 0,2-1 3,1 1 0,-3-1 0,-1 1 1,1-1 4,-2 1 1,5-1 0,-3 0 0,1 1 8,-1-1 0,4 1 0,-7-1 0,3 1-9,0-1 0,-3 7 0,5-1-21,-2-2 27,-9-1 0,13-5 1,-6 1-1,1-3 1,1 1 1,-2 5 0,3-7 20,-1 3-19,0 3 0,5-3 1,-1-1-1,-3-2 1,-1 1 0,-6 3 0,5-1 0,3-1-3,1-3 0,-3 1 1,0 4-1,-1-3-1,-1-1 1,5-1 0,-5 7 0,2-3-1,-1-3 0,-1 4 0,4-5 0,-5 5 1,-1 1 1,6-5 0,-4 0 0,1 1-1,1 3 0,-6-1 1,3-1-1,1-3 0,0 3 0,-4 0 1,3-1-1,1-1-1,0 1 1,-1 3 0,3 1-3,-6 1 2,4-8 1,-1 11 0,7-4-2,-5 3 0,-1-1 0,-6-1 0,4-3-4,1-3 0,-3 3 0,4-3-5,-2 3 0,3 3 0,-3-1 6,2 1 0,0-1 0,3 1 1,-1-1 1,-3 1 0,5-1-6,-2 1 1,-3-1 0,5 1-11,-2-1 0,-3 0 1,5 1 30,-2-1-13,-9 1 1,11-6 0,-6-1 0,0 3 7,-1 1 1,5 3 0,-4-1-1,-1 1 3,1-1 0,4-5 0,-4-1 0,1 3-3,5 2 1,-4 1 0,-1 0 0,1 1-5,0-1 1,-1 7 0,5-1 0,-4-2-3,-3-1 1,7-3 0,-4 1 0,1 1 1,1 4 1,-2-3-1,3 3 1,-1-4-2,2-1 1,-1-1-1,1 1 1,-3-1-1,3 1 1,1-1 0,3 3-3,-1 3 2,-7-11 1,6 11 0,-5-12-4,5 5 2,1 1 0,-5 1 1,0-1-1,1 1-1,3-1 0,-1 1 0,-1-1 0,-3 1 0,3-1 0,-4 1 1,1-1-1,1 2 0,-2 5 1,5-5-1,-3 4 1,1-3-10,-1-3 1,2 3-1,-7 1 1,3 2 4,4-1 1,-5-1-1,1 0 1,0 3 4,-1-3 0,-3 0 0,4 1 0,-2 1 2,-4-2 1,3-1-1,1-3 8,2 1-9,-6-1 0,5 1 0,-5-1 0,4 1 1,2-1 0,-6 0 0,3 1 1,-1-1-2,0 1 0,6-6 0,-4-1 0,1 3-1,5 1 1,-5 3 0,1-1 0,0 1-15,0-1 0,-1 1 1,5-1-1,-2 1 7,1-1 0,1 0 0,-1 1 0,-1-1 6,2 1 1,-1-7-1,1 1 1,-3 2 2,3 1 1,1 3-1,1-1-18,-4 1 14,3-1 1,-5 1 0,5 1 13,-3 4-12,4-11 1,-9 11-1,7-11 1,-3 3-2,3 3 0,-4-1 0,1 1 0,1-1 1,-2 1 1,3-7-1,-5 1 1,0 2 14,0 1 1,3-3 0,-3-1 0,2 3 11,3 1 1,-3 3-1,2-1-17,1 1 1,3-1 0,-1 1-1,-1-1-9,-2 1 1,-3-1-1,5 1 1,-3-1-6,3 1 0,0-1 1,-1 0-18,-1 1 23,-1-1 0,7 1 0,-1-1-8,1 1 6,-1-8 0,1 5 0,-1-3 1,1 3-1,-1 3 1,6 5 0,1 0-1,-3-1 1,-1-3 0,-3-2 1,0 3-1,1 1 0,-1 2 0,7 1 1,-1-7-1,-2 1 3,-1-1 1,-3 5-1,1-1 1,-1-2 16,1 3 0,-1-1 1,0-4-1,1 1-10,-1-1 0,-5 1 0,0-1 0,1 1 8,3-1 0,-5 1 1,1-1-13,2 1 1,1 7 0,-3-6 1,-1 5-11,3-5 2,2 6 1,-1-5 0,-1 5 0,-3-2-4,3 0 1,1 6-1,1-5 1,-2-3 0,-3-2 1,1 5-1,5 1 1,1 0 4,-1 0 1,-5-1-1,0-7 1,1 3 0,3 3 1,1-4-1,-1 5 1,-3-3 6,-1 2 0,-1-3 0,7 3 1,-3-2 1,-3 3 1,4-5 0,-5 4 0,5-3-8,1-3 1,-1 6 0,-3 1-7,-1-3 5,0-2 1,3-1 0,-1 1-3,-3 5 1,1-5 1,4 8 0,-3-6-1,-1 3-1,1-3 0,3 4 0,-1 1 0,-1-1-5,-2 0 1,-1 4 0,7-4 0,-1 1 0,1-1 0,-7-2 1,1-5-1,2 1 0,1 4 0,3-3 1,-1 5-1,-1-2 13,-5 0 0,5 1 0,-5-5 0,5 2 2,1 3 0,1 1 0,-1-4 1,-1 3-8,-5-3 0,5 4 0,-4-2-3,3-1 3,3 5 0,-1-6 0,1 7 36,-1-3-37,0 6 0,1-10 0,-1 8 9,1 2 0,-1-5 0,1 6 1,-3-4-1,-1 1 13,-2 0 1,-1-8 0,7 4 0,-1-1-18,1-1 0,-7 0 0,1-3 0,1 1-12,3 2 1,1 1 0,1-7 0,-1 1-21,1-1 1,-1 0 0,1 1 0,-1-1 6,1 1 0,-1-1 1,1 1-1,-1-1 7,1 1 1,-3 5 0,-1 0 16,-3-1-13,1-3 0,5 0 1,1 3 15,-1 1-14,1 0 1,-1 1 0,1-1 0,-1-2 3,1-1 1,-1-3 0,1 1 0,-1-1-2,0 1 1,3 5 0,1 0-1,3-2-1,-3-1 0,-2-3 0,-1 1 0,-1-1 6,1 1 1,-1-1 0,1 1-1,-1-1 16,1 1 1,-1-1 0,0 1 0,1-1-17,-1 0 0,1 1 1,-1-1-1,1 1-2,-1-1 0,-1 1 0,-3-1-31,-1 1 30,0-1 0,3 1 0,-1-1-24,-3 1 19,1-1 1,5 0-1,-1 1 1,-2-1 0,-3 1 0,1-1 0,3 1 0,-1-1 12,-2 1 1,-1-1 0,7 1 0,-3-1 0,-3 1 1,7-1-1,-5 1 1,1-1-9,7 0 0,-5 1 1,7-1-1,-5-1-8,-2-4 0,7 3 1,-1-3-1,-2 3-4,-1 3 0,3-7 0,0 1 0,-1 0-40,-3-3 1,4 7 0,1-6-102,-3-1 78,-2 7 1,-1-12 0,-1 5 0,1 1-406,-1 0 1,1-4-1,-1 3 476,1-1 0,-1 6 0,1-5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09.112"/>
    </inkml:context>
    <inkml:brush xml:id="br0">
      <inkml:brushProperty name="width" value="0.08571" units="cm"/>
      <inkml:brushProperty name="height" value="0.08571" units="cm"/>
    </inkml:brush>
  </inkml:definitions>
  <inkml:trace contextRef="#ctx0" brushRef="#br0">200 8 6705,'6'17'10,"2"-1"-31,1-4 1,-3 3 7,6-3 0,-7 1 0,5 1 7,-2-3 0,-2-5 0,-4 4 4,4-2 1,-5 0-3,5-3 5,-4-3-4,-2 6 2,0-8 0,0 0 1,-2-6-4,-4 0 0,5-1 0,-7 3 2,0-2 0,4-6 1,-6 5 0,3-3 1,-5 4 0,4-4 13,-1 3 1,5-1 0,-4 4 52,0-2 0,6-2-29,-4 3 1,-1 1 21,1-8 65,0 8-119,6-4 1,2 10-3,4 4 1,-4-2 0,5 6 0,-1-1-12,0 1 1,6-4-1,-4 6 0,1 1 0,1 3 0,3-1-1,-1-3 1,-8-2 0,4-7 0,0 3 8,-7 8 0,7-10 0,-8 7 0,0-7 0,0 4 0,-2-8 0,-4 0 0,5-8 0,-9 6 0,4-5 0,-6-1 0,3 4 0,-3-6 0,-2 2 0,-1-3 0,-1 3 0,3-2 26,1-3 0,1 3 45,-7-2 1,6 3 0,3-5 46,1 2-111,2 9 1,8-5 0,2 10 0,4 2-5,1 1 0,3 9-180,6-2 180,-1 3 0,-1-3 0,-3-2-140,-1-3 122,-1 7 0,1-6 0,0 5-14,1-1 0,-5-6 0,0 3 17,0-1-47,-7-2-5,7-6 48,-8 0 0,-2 0 1,-4-2 12,-5-4 1,1 4 0,0-5 0,1 1 4,-1 0 0,-2-6 0,-3 4 0,1 1 3,3-1 0,-1-4 0,-5 5 1,1-3 10,4-4 0,-3 5 0,3-1 0,-3 0 47,-3 0 1,7 5-1,-1-5 93,-2 2 1,5-3-71,-3 5 0,10 0-72,2 6 1,8 2 0,11 4-15,5 5 1,-5 3-1,4-1 1,-3-1-24,-3 2 0,1-1 0,-1 1 26,0-3 0,1-1 0,-1 4 0,1-5-16,-1-1 1,-5 4 0,0-6-7,1-2 1,-5-1-186,-2 3-58,-4-4 204,5 6 1,-5-10 40,4-4 0,-6 4 0,-4-5 0,-3 1 7,-3 0 1,6-2-1,-4 4 1,2-4 11,1-1 0,-7 3 1,4-4-1,-2 1 11,-3-1 1,3 4 0,-1-4 0,-1 1-1,2-1 0,-5 4 181,3-6-185,-3 1 1,-1-1-1,2 2 1,3 3 44,-3 3 1,4 2 124,-1 2-147,7-8 0,-4 8-25,8 0 1,2 2 0,4 10-2,6 1 1,3-3 0,3 2 0,-1-1-32,1-1 0,-1 6 1,0-7-1,1 3-7,-1-1 0,1-1 0,-3 4 0,-1-5-41,-2-1 0,-1 6-44,7-3 0,-7-1-15,1 2 1,-8-6-436,2 5 567,-4-7 0,-2 12 0,0-7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12.834"/>
    </inkml:context>
    <inkml:brush xml:id="br0">
      <inkml:brushProperty name="width" value="0.08571" units="cm"/>
      <inkml:brushProperty name="height" value="0.08571" units="cm"/>
    </inkml:brush>
  </inkml:definitions>
  <inkml:trace contextRef="#ctx0" brushRef="#br0">71 158 6008,'-10'0'279,"2"0"-227,8 0 201,0 0-270,0-8 1,0 6 1,0-7 9,0 3 4,8 4 17,-6-6 1,8 8 47,-5 0-30,-3 0 46,6 0 28,-8 0-81,0 0-36,0-8 9,0 7 0,2-9 20,4 4 0,-2 4 5,7-4 0,-5-2-17,6 3 0,-8-3 18,1 2 0,-1 4 8,2-4-16,-4 4-4,6 2 1,-10 0 39,-4 0-46,4 0 0,-8 0 0,7 2 6,-3 4 1,-8-4 0,4 6-4,1 0 1,-1-6 0,6 5 3,-2 1 0,-5-4 0,3 6-8,-2-3 0,6 1 1,-3-4 5,-1 2 1,6 7-18,-4-1 1,-2-2 0,3 1 3,-1 1-5,6 6 1,0-9 1,0-1 1,2-8-10,3 0 1,-3-8 0,6-1-3,0-1 1,-6-6 12,4 5 0,1-5 3,-1-1 0,2-1 3,-2 1 0,-4-1 0,4 1-4,-4-1 1,3 7-8,1-1 0,6 6 0,-6-5 9,-1 7 50,3-4 12,-6 8-35,6 0-6,-8 8 0,0-4-6,0 7 0,-2-7-24,-4 2 1,4-2 11,-4 2-19,4-4 16,2 5-6,-7-7 1,5 2 0,-6 2-2,0 2 15,6 0 0,-7 0 25,3-1 1,4 9-8,-4-2 1,-2-3-1,2 3-18,3 2 1,1-5-1,0 1-3,-4-2 0,4 5-21,-4-1 1,4-2 0,2 1 0,0-7 11,0 12 1,0-14 1,2 5 0,4-7 0,-4-1 0,4-5 0,1-4 0,-1-7 0,2 1 0,-4 2-6,2 3 1,0 5 0,-4-4-18,3 2 8,-3-5 0,8 11 1,-6-6 27,2 0 57,-1 7-26,-5-7 1,0 10 37,0 4-67,0-5 1,0 9-1,-1-6-5,-5 2 0,4 2 0,-6-5-29,0 3 1,6 8-23,-3-2 1,-3-3-118,2 3 0,0-6-553,6 5 711,0-7 0,-8 12 0,-1-7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55.228"/>
    </inkml:context>
    <inkml:brush xml:id="br0">
      <inkml:brushProperty name="width" value="0.08571" units="cm"/>
      <inkml:brushProperty name="height" value="0.08571" units="cm"/>
    </inkml:brush>
  </inkml:definitions>
  <inkml:trace contextRef="#ctx0" brushRef="#br0">18 438 6101,'-10'0'316,"3"0"-199,7 0 68,0 0-188,7 0 0,-3 0 3,8 0 0,-6 0 21,5 0 0,-5 0 47,6 0-78,-8 0 31,4 0-43,-1 0 35,-5 0-4,6 0 19,-8 0 0,-2 5 68,-4 1 0,2 0-35,-7-6 1,7 2 0,-4 2 21,0 2-83,6-1-15,-5-5-44,7 0 40,0 0 19,7 0 0,-3-1 10,8-5-9,-8 4 0,9-8 18,-7 4-18,8 4 0,-10-5 1,5 5 8,-1-4 1,0 4-6,-2-4 1,-4 2-7,3-2-2,-3 4 11,-2-5 1,-2 12 0,-3 1 41,-7-2 1,2 4 130,-1-2-165,-1 0 0,0-6 150,1 0-109,7 0 0,-12 7-200,7-5 59,-1 6 0,10-14 49,12 0 1,3-5-1,1 3 13,-5-2 0,5 4 1,-5-5 0,3 5 0,0-4 1,-3 3 17,-7 1-16,12 6 4,-14 0-20,5 0 15,-7 0 1,-2 0-1,-1 2 22,-3 3 0,-8-1 0,2 6 12,-3-2 0,3 3 0,1-3 43,-3 2 1,4-6-21,-1 2 1,5 1-36,-6-1-30,8 0 38,-3-6 0,14 0-37,5 0 28,-4-8 0,5 4 1,-5-5 9,2 1-11,1-6 1,1 10 0,-2-7 53,-2-3-53,5 6 1,-5-1 0,6 5 7,-3-2 0,-5-6-3,6 7-37,-8-9 3,3 12 1,-14 0 0,-3 10 26,0 2 0,0-7 0,7 5 0,-5-2-1,-2 0 1,6 2 0,-4-4 88,1 1-88,5 1 1,-8-6 7,4 0 8,4 8-17,-6-6 52,8 6-16,0-8 0,8-8-14,4-4 1,-2 3 0,1-1-6,3 2 1,-4-4-1,-1 5-12,-1-3 1,4 4-27,-7-6 0,7 7 6,-6-7 18,0 8 0,-4-4-11,4 8-53,-5 0 54,7 0 0,-10 0-5,-4 0 0,5 2 1,-7 2 16,0 2 0,4 6-6,-8-7 15,9 9 40,-5-12 0,10 6-25,4-8 1,-3-8 10,9-4 1,0-3-39,5-3 9,-7 1 1,3 5 0,-5 3-42,2 1 39,-6 2 0,6 0-66,-5 0-13,-3 1-88,6-3 43,-8 6 95,0 2 0,-2 8 0,-2 5 39,-2-1 0,-1-8 42,1 2 1,4-3-47,-4 3 0,2-4 5,-2 4-25,4-4 17,-5-2 6,7 0 12,0 0 37,0-8-32,0 6 0,0-13-3,0 3 1,0 2-24,0-1 1,0 5-50,0-6 51,0 8 1,0-5-11,0 3 1,0 2-18,0-8 17,0 8 40,0-3-35,0 7 2,0 0 0,0 7-8,0 5 0,0-2 11,0 1-8,0-7 1,0 6 0,0-4-6,0-4 7,0 6-52,0-8-81,0 0 106,0-8 0,0 4 2,0-8 27,0 8 21,0-3-1,0 7-16,0 0-11,0 7 4,0-5-5,0 6 3,0-8 1,-2 0-3,-4 0 1,4 0 3,-6 0 1,8-2-2,0-4 0,0 2-10,0-7-7,0 7 1,0-6-8,0 4 16,0 4 11,0-5-12,0 7 43,0 0-33,0-8 5,0 6 0,0-8 47,0 4-32,0 5-11,0-7-7,0 0 3,0 6 0,2-12 8,4 9-2,-4-1-11,6-2 8,-8 6 3,0-13 1,2 7 25,3-4 0,-3 2 88,4 5-63,-4 3-71,-2-6 0,2 8-28,4 0 56,-4 0-63,6 0 43,-8 8 0,2-6-18,3 3 16,-3-3 1,6 0-3,-8 4-44,0-4 11,8 6 0,-6-6 0,6 2-30,-1 2 49,-5-1 1,8-5-7,-4 0 56,-4 0-14,5 0-22,-7 0-84,0 0 0,6 2 95,0 4 83,0-4-108,-6 6 62,8-8-41,-6 0 37,5 0-25,-7 0-214,0 0-113,8 0 243,-6 0-218,6 8 157,-8-6-232,8 5 185,-6-7-142,5 0 167,-7 0 151,8 8 0,-6-6 0,6 6 0,-8-8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15.602"/>
    </inkml:context>
    <inkml:brush xml:id="br0">
      <inkml:brushProperty name="width" value="0.08571" units="cm"/>
      <inkml:brushProperty name="height" value="0.08571" units="cm"/>
    </inkml:brush>
  </inkml:definitions>
  <inkml:trace contextRef="#ctx0" brushRef="#br0">88 0 7398,'9'0'-623,"-1"0"638,-8 0 0,2 6 0,2 2-68,2 2 0,0-5 0,-6 7 33,0 2 0,0-5-38,0 3 57,0 0 0,0-1 0,0 1-12,0 2 0,0-5 15,0 3-3,-8-1 1,6 1-141,-4 0-22,4-8 107,2 3 1,0-9 40,0-3 1,0 1 0,0-8 8,0-1 1,0-3 134,0-1 0,0-1 106,0 1-12,0 7-104,0-6-85,0 14 1,0-3-12,0 10 1,0-1 0,0 8-16,0 2 0,0 1-17,0 3 0,0-1 1,0 0 3,0 1 0,0-1 8,0 1 0,0-1-23,0 1 0,-2-7-18,-4 1-25,4-8 55,-5 4 0,7-10-4,0-4 0,0 2 0,0-8 14,0-1 0,0 3 0,0-1 6,0-3 0,0 4 67,0-1 0,0 5 62,0-6-110,0 8 1,0-2-12,0 12 1,2 4 11,3 7-15,-3 1 1,6-1-13,-8 1 1,0-1 0,0 1-1,0-1 0,0-5 0,0-1-25,0 3 1,0-4-108,0 1 19,0-7 78,0 4 1,0-10 33,0-4 0,0 2 15,0-7 0,0-1 130,0-5-117,0 7 31,0-6 1,0 13 138,0-9-166,0 8 1,0-2-2,0 12 0,0-2 0,0 8 0,0-1-5,0 7 1,0-1-24,0 1-13,8-1-37,-6 1-53,6-9 65,-8-1 40,0-8-36,0 0 14,0-8 10,0 6 1,0-7-14,0 3 0,0 2 10,0-8 0,-2 8 1,-2-3 8,-2-1 10,0 6 1,6-8 11,0 4-20,0 4 41,0-5-34,0 7 61,0-8-54,0 6 50,0-6-47,0 8 1,-2 0 50,-4 0-50,4 0 0,-5 2 1,7 4 7,0 6 1,0-3-18,0 3 0,0 0 0,0 5 0,0 1 0,0-7 1,0 1-6,0 1 1,0-3-1,-2 0-35,-4-2 41,4 5-7,-6-11-2,8 14 0,0-13 25,0 9 48,0-8 14,-8 4 0,6 0-38,-3 3 0,3-1-24,2 2 0,0-7 0,0 7-8,0 2 1,0 1-21,0 3 1,0-1 0,0 0-5,0 1 0,0-6 1,0-1-2,0 3 1,0 1-17,0 3 21,0-1 0,0-5-47,0 0-11,0-1 1,0 1-23,0-1 0,0-9 38,0-2 1,0-7 0,0-11 18,0 1 1,0-1-1,0 1 72,0-1 0,0 7 5,0-1-59,0 0 0,0 1 183,0-1-151,0 8 11,0-4 0,0 10-19,0 4 0,0 4 1,0 7 14,0 1 1,0-1 0,0 1 4,0-1 0,0-5 1,0 0-4,0 1 0,-2 3 0,-2 1-5,-2 1 1,0-7-45,6 1 0,-2-2-23,-4 1 47,5 5 1,-7-12 65,8 7-65,0-7 0,0 6 17,0-4 0,-2-2 44,-4 7-44,4-7 1,-6 6-5,8-4-18,0-4-373,0 5-614,0-7 622,0 0 1,8-7 0,2-3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54.776"/>
    </inkml:context>
    <inkml:brush xml:id="br0">
      <inkml:brushProperty name="width" value="0.08571" units="cm"/>
      <inkml:brushProperty name="height" value="0.08571" units="cm"/>
    </inkml:brush>
  </inkml:definitions>
  <inkml:trace contextRef="#ctx0" brushRef="#br0">53 237 7508,'0'1'-39,"0"6"-184,0-7 7,0 0 1,0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6.069"/>
    </inkml:context>
    <inkml:brush xml:id="br0">
      <inkml:brushProperty name="width" value="0.08571" units="cm"/>
      <inkml:brushProperty name="height" value="0.08571" units="cm"/>
      <inkml:brushProperty name="color" value="#004F8B"/>
    </inkml:brush>
  </inkml:definitions>
  <inkml:trace contextRef="#ctx0" brushRef="#br0">0 141 7665,'0'-18'69,"0"6"0,0 1 106,0-3 1,2 5 28,4-3 1,4 6 0,7-4 0,1 3-61,-1 3 0,3 2 0,1 0 1,4-2-136,2-2 0,3 0 1,6 6-1,3-2 14,2-3 1,0 3-1,-6-4-593,0 4 410,-8 2 1,4 0 0,-8 0-739,-2 0 530,-1 0 0,-9 0-468,1 0 836,-16 0 0,10 0 0,-29 8 0,3 1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54.780"/>
    </inkml:context>
    <inkml:brush xml:id="br0">
      <inkml:brushProperty name="width" value="0.08571" units="cm"/>
      <inkml:brushProperty name="height" value="0.08571" units="cm"/>
      <inkml:brushProperty name="color" value="#849398"/>
    </inkml:brush>
  </inkml:definitions>
  <inkml:trace contextRef="#ctx0" brushRef="#br0">157 1712 6336,'-9'0'32,"1"-2"-39,8-4 1,-2 4 66,-4-3 4,4 3 51,-6 2 3,8 0 497,0 0-454,-7 0 62,5-8-71,-6 6-35,8-6 55,0 8 36,0 0-138,-8 0 1,6-2 11,-3-4-35,3 4 0,-4-7 51,0 3-47,0 4 1,4-12 7,-4 9 1,4-9-19,-3 2 0,3 3-18,2-3 6,0 8 1,-6-6-10,0 5 0,0-5-19,6-8 1,-2 7 0,-2-1 7,-1-1 0,-1 3 6,6-2 1,0 6 0,0-5 24,0-3 1,0 4-7,0-1 1,0 5-24,0-6 0,0 1-8,0-7 0,-6 7 4,0-1 0,0 0-2,6-5 0,0 5 20,0 1 1,0 5-1,0-6 0,0 6-6,0-5 1,6-1-6,0-5 0,0 5-8,-6 0 1,6 6-3,-1-5 0,3-1 0,-2-5 0,-4 5 0,6 2 2,-1 3 1,-5-1-12,4 2 10,-4-4 0,4-1 5,0-1 0,5 6 0,-5-5-4,-2-3 1,0 6 0,0 0 0,2 1 0,1 3 0,-3-8-1,2-1 1,2 5-1,-4 0-2,2 0 1,1 1-1,-3-7 13,2 2 1,2 6-12,-2-5 1,-2-1-10,7-5 0,-7 5 0,4 2 0,-2 1 1,-1-1 0,1 4 28,-6-5-25,8 7 1,-6-6 1,4 4 1,2-4 5,-3-7 1,1 5 0,-4 3 0,2-1 3,2 0 0,0 4 0,-4-3-12,3 1 0,-3-6-3,4 3 0,-2 1 0,0-2 2,2-1 1,0 3 0,-4 0-6,3 3 0,-1-7 3,8 2 0,-8 3 17,2-3-10,3 0 0,-7 1 1,6 1 7,0 2 0,-6-5 12,4 1 1,1 2-12,-1-1 0,6 5-10,-6-6 0,1 3 0,-3-5 3,2 2 1,2 6-14,-2-5 0,-4 5 0,5-4 11,1 3 0,-6-1 1,6 4 3,0-2 1,-5-6-12,9 7 6,-8-9 0,6 12-1,-5-4-3,-3-3 0,8 7 0,-6-6 0,2 0 1,5 4 0,-3-5-1,2 1 1,-6 0 0,4 4 0,-1-2 0,-3-1 0,8 3 0,1-2 1,-3-6 2,2 6 1,-1-5 4,7 5-8,-8-8 0,-1 12 11,-3-3-11,4-5 0,1 8 1,1-4 10,2 4-5,-7-6 0,9 5-4,-4-9 1,-3 8 0,3-2-5,2 4 1,-5-4-1,3 1 0,-2-3 1,3 4 11,-1-2 0,-6 0 7,5 6 1,-5-6 0,6 1-17,1 1 1,-3 0-1,2-2 1,-7 4-6,7-4 1,0-1 2,5 1 1,-5 0 0,-2 4 2,-3-4 1,7 4-1,-2-4 1,-5 2 0,1 1 7,0-3 1,-4 0-1,7 6 12,1-8 0,5 6-15,1-4 0,-6 3 29,-1-3-28,-7 4 1,6-6 10,-4 8 1,3 0 4,9 0 1,-7-6 10,1 0 0,0 1-6,5 5 0,-5 0-2,-1 0 1,-5 0-17,6 0 0,0 0-17,5 0 1,-5 0 41,-1 0-56,1 0 24,5 0 0,-5 0 0,0 0 3,1 0 1,-3 0-3,2 0 1,-1 0-2,7 0 0,-1 0 14,1 0 1,-1 5-14,1 1 1,-1 0 0,1-6 3,-1 0 1,-5 2 0,-1 2-6,3 2 0,-4 0 1,1-6 4,3 0 0,-4 1 1,1 3 10,3 2 0,1 0-3,3-6 0,-3 2 1,-1 2-15,-3 2 1,1 1-5,6-1 0,-7-4 0,1 4 3,1-4 0,-3-2 1,0 2 5,-2 4 0,5-2 12,-1 7 1,-2-7-23,1 2 1,-5-2 12,6 2-6,-8-4 1,5 5 6,-3-7 1,4 6-3,7 0 1,-7 2 0,-2-4 12,-1 1-17,-5 1 0,8-6 1,-6 2-1,2 4 1,5-2 0,-3 6-1,2-3 0,-4 1-8,5-2 1,-1-2-1,4 5-1,-3-1 0,-7 0 1,4-4-2,0 2 1,1 5 0,7-3 5,-4 2 1,-3-6 0,-3 3-4,6 1 1,-4-4 0,-1 6 35,1-2-31,-6-3 0,14 1 0,-7 2 8,1 2 1,0-4 0,-5 3 0,7-1 0,-2 6-6,1-3 0,1 5 7,6 1 1,-7-5 0,1-1 6,1 3 0,-5-4 0,0-1-21,0-1 1,-4 4-1,5-4 21,-1 1-13,-2-5 1,0 6-33,-1-4 25,9 3 1,-10 3-8,8 0 0,-7-6 1,5 5-2,-2 3 0,4-5 3,-7 3 0,7 0 2,-6 5 0,5-5 1,-5 0 0,-2 1 0,0-3 0,0 1 0,2 3 1,2-4-1,-3 1 0,-3 1 0,4 5 0,-2-5 0,2 0 0,-4-1 0,5 1 3,-7 0 0,6-6 7,0 5-8,0 1 0,-6-1 1,2-1 14,4-2 0,-4 5-4,3-1 1,-3-2 0,0 0-11,4-3 1,-4 1-6,4-2 0,-2 4-1,2 7 0,-4-5 17,3-1 1,-3-5 5,-2 6-25,0-1 8,0 7 0,6-6 1,0-1 1,0 1 6,-6 5 0,0-5 1,0 0 7,0 1 0,0-3-10,0 2 1,0-1 9,0 7 0,0-1-7,0 1 1,0-1-4,0 0 1,0 1 3,0-1 1,0 1 2,0-1-4,0-7 1,0 6-1,0-5 0,0 5-7,0 1 1,0 1-1,0-1 2,0 1 1,0-7-1,0 1 13,0 1 0,0 3-12,0 1 1,0 1-1,0-1 2,0 1 0,0-7 1,0 1 5,0 2 1,0 1 3,0 3-14,0-1 0,0-5 1,0-1 3,0 3 1,0-4 0,0 1 6,0 3 0,-2-4 1,-2 1-2,-2 3 1,0 1-6,6 3 0,-5-7 1,-1 1-1,2 2 1,0-5 0,0 3 6,-2 2 0,-2 1-19,3 3 0,1-3 0,-6-1 0,2-3 1,1-1 0,3 4-6,-2-3 10,0-7 0,0 12 0,-2-7 6,-1 1 0,5 6 0,-4-7 11,0 1 0,4 4 1,-5-7-15,1 3 0,0 0 1,4 3-1,-1-1 1,-7 0 0,4 3 0,-2-3 1,5 3 10,-7-3 1,6 2 0,-4-1-19,3-1 0,-5-6 0,4 3 1,-1-1 1,3 4 0,-4-4 5,2 1 1,-3-3-1,3 6-3,-2 1 1,4-3 0,-5 0 2,-3-3 1,4 5-1,-1-4 10,-3 2 0,4-5 1,-1 5-2,-3-2 0,5 3 1,-1-3-2,2 2 0,-5-6 0,3 4-3,0-1 0,-2-4-19</inkml:trace>
  <inkml:trace contextRef="#ctx0" brushRef="#br0" timeOffset="1">1911 2611 12870,'-15'1'-1,"5"7"0,1 0 1,-1-6 0,4 4 0,-2-2 0,-5-1 0,1 3 0,6 0 0,-5-6 0,-1 0 0,-5 0 0,5 6 0,0 0 0,1 0 0,-7-6 0,1 0 0,-1 0 0,3 2 0,1 1 0,3 3-2,-3-2 1,4-2 0,-1-2-2,-3 0 1,4 0-7,-1 0 8,-1 0 0,-5 0-18,-1 0 15,1 0 1,5 0-1,0 0-7,-1 0 0,-3 0 9,-1 0 1,-1 0 0,1 0 2,-1 0 0,7 0 1,-1 0-1,-1 0 1,3 0 0,0 2 1,2 4 0,-5-4-3,1 4 1,-3-4-1,-3-2 0,1 0 0,-1 0 0,7 0 0,-1 0-1,-2 0 1,5 0-1,-3 0 0,0 0-11,-5 0 1,5 0-1,3-2-10,1-4 0,-6 4 13,3-4 1,-5 2 4,-1-2 0,-1 4 5,1-3 0,5 3 0,0 2-2,-1 0 0,3-6 16,-2 0-16,1 0 1,-1 6-12,0 0 11,1 0 1,-1-6-50,1 0 48,-1 1 0,0-1 0,1 0 0,-3 2 0,4 0 0,-1 0 0,-3-1 0,-1-7 0,-3 6 3,1 2 0,5-4 0,0 3-2,-1 1 0,-3-4 0,1 0 1,3-1 0,-3 5 0,3-4 0,-4 0 0,5 6 0,-1-6 0,-1 1 0,3 5 0,-2-4 0,-1 4 1,3-4 0,-2-2-1,-1-1 1,3 5-2,-2-2 1,7-2 0,-5 0-1,2-1 0,-4 3 1,5-4 0,-3 2 0,6 1 0,-4 3-1,1-2 1,5-2 0,-6 4-3,0-1 0,6-3 1,-6 4-48,1-2-8,5-8 54,-14 5 0,14-3 0,-6 0-5,1-1 0,5 3 5,-4-1-1,-4 7 0,8-6 0,-4 4-1,5-5 0,-1 1-6,-4-2 1,2 1 1,-8-7 1,8 1 0,-3 1-1,-1 4 1,6-3 0,-6 5 8,0 1 0,6-1 1,-3 4 5,3-6 0,-4 3 0,0-3-3,2-2 0,-4 5 1,1-3-1,-3-2 0,6 5-25,-2-3 19,-3 0 0,7 1 0,-6 1 1,2 0-3,0 1 0,0 3 0,4-4 0,-1 1 4,-3-1 1,-2 4-1,2-6 1,2 3 0,-5-5 2,1 2 0,2 7 1,4-5-1,-2 0-1,-2 0 0,0 5 0,5-5 0,-3 0-19,-2 1 1,0 3 0,6-6 8,0-1 0,-6-3 10,0-1-7,1 7 0,3-6 20,-4 5-13,4 3 0,-6-8 0,8 5-2,0-5 1,0 5-1,0-1 1,-2 0-15,-4 3 1,4-7 0,-3 4 6,3-3 0,2-3 0,0 1 0,0 0 3,0-1 0,0 1 1,0-1 7,0 1 0,0-1 0,0 1 0,0-1-62,0 1 0,5-1 1,1 1-3,-2-1 0,-2 1 0,-2-1 0,2 1-160,4 0 0,-4-1 1,4-1-648,-4-5 507,5 5 0,-3-8 0,6 5 0,0-3-1351,-1-2 1713,3-2 0,13-6 0,2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35.661"/>
    </inkml:context>
    <inkml:brush xml:id="br0">
      <inkml:brushProperty name="width" value="0.08571" units="cm"/>
      <inkml:brushProperty name="height" value="0.08571" units="cm"/>
    </inkml:brush>
  </inkml:definitions>
  <inkml:trace contextRef="#ctx0" brushRef="#br0">227 2148 6170,'0'-9'113,"0"-7"0,0 12-73,0-7 0,0 5-12,0-6 1,2 8 0,2-3 8,2-1 1,0-2 29,-6-7-53,0-1 0,2 7 1,2-1-1,2-2 3,-3-1 0,1-3 1,0-1-1,2-2-10,-2-3 0,4-5 0,-3 4 1,-1 0 2,-2 0 1,4-7 0,2 3-1,0-4 22,-1-2 1,-1 1-1,-6-3 1,0-2 17,0-2 1,6 0 0,0 6 0,-2 2-40,-2 4 1,0-2 0,2 6 0,1 0-11,-1 0 1,-2 1-1,0 7-9,4-1 1,-4 1 0,4-1-48,-4 1 0,-2 0 0,2-1 29,3 1 0,-3-1 1,4 1-1,-4-1 17,-2 1 0,0-1 1,0-1-1,0-2 29,0-3 0,0 1 0,0 5-3,0 1 0,0 0 0,0-1 0,-2 1-4,-4-1 0,4 7 1,-3-1-15,3-2 1,2-1 0,0-3 0,0 1 0,0 5 0,-2 1-12,-4-3 12,4 6 0,-6-7-4,8 3 22,0-3 0,-6 3 0,1 0 56,1-1 0,0-1 1,0 0-12,-2 3 1,0 5-1,6-6-24,0-1 1,-6-3-39,1-1 0,-1-1 0,4 1-30,-4-1 0,4 7 0,-4-1 18,4-1 0,2 3 0,0-2 20,0-1 1,0 3 58,0-2-56,-7 8 0,5-5 20,-4 3 1,4 2-21,2-8 1,0 7-18,0-7 1,2 0-6,4-5 1,-4 5 5,3 0 0,-3 7 0,0-5 27,4 2 1,-4 4-21,4 10 0,-4-2 1,0 8-8,4 1 6,-5-5 1,7 8 0,-8-5-11,0 5 11,0-7 1,0 7-14,0-4 9,0 3 1,0-3 0,0-1-5,0 3 5,0-6-1,0-1 1,0-8 0,0-5 0,0-4 0,0-7 0,0-1 0,0 1 0,-2-1 0,-2 1 0,-1-1 0,-1 7 0,4-1 0,-4-2 0,4 7 0,-8-9 0,5 4-1,3-3 0,-14-3 1,12 9 0,-7 3 0,7 4 0,-12 2 3,5 0 0,1-6 9,-2 0 1,6 1-1,-3 3 8,1-4 1,-4 2 0,4-6 1,-1 2 0,3-3 1,-4 3 7,2-2-6,-5 6 1,9-11 30,-8 3 0,1-1 0,-5-1-4,5 2 0,1 9 0,6-5 5,-2 0-59,-7 6 1,9-6-29,-8 8-3,8 0 25,-4 0 0,8 2 9,0 4-12,0-4 10,0 6-59,0 0-3,0-6 63,0 13 14,0-13 8,0 6-9,0-8 1,2 0 1,4 0 1,-4 2 7,4 4-18,-4-5-12,-2 7-133,0-8-390,0 0 299,8 0 1,-6 2 231,3 4 0,5-4 0,0 6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17.838"/>
    </inkml:context>
    <inkml:brush xml:id="br0">
      <inkml:brushProperty name="width" value="0.08571" units="cm"/>
      <inkml:brushProperty name="height" value="0.08571" units="cm"/>
      <inkml:brushProperty name="color" value="#849398"/>
    </inkml:brush>
  </inkml:definitions>
  <inkml:trace contextRef="#ctx0" brushRef="#br0">315 70 6611,'-11'6'143,"-1"0"-84,8-1-37,-11 3-4,13-6 0,-12 8-9,8-4 33,0-4-20,-1 5 1,-1-5 7,-4 4 0,3-4-16,3 4 0,2-2 4,-8 2 1,6-4 8,-5 3 0,5-1-14,-6 2 0,6-4 28,-5 4-13,7-4-49,-12 6 24,14-7 0,-7 7 15,3-8 7,4 0 0,-8 2 30,4 4-8,5-4-35,-7 6 0,6-8-10,-4 0-16,4 0 4,-6 0 0,8 0 116,0 0-76,-7 0 51,5 0-83,-6 0 0,6 0 3,-4 0-1,4 0-5,-6 0 1,6 5-1,-3 1 3,3 0 0,-6-6 1,8 0 1,2 0 0,4 0 0,-2-2 0,7-4 0,-1 2 0,2-7 0,3 7 0,-11-4 0,6 6 0,-3-4 0,1 5 0,-4-7 0,2 0 0,7 6 0,-1-4 0,-2-2 0,1 3 0,-7-3 0,4 4 0,0-2 0,-4-2 0,7 3 0,-5 3 0,6-4 0,-8 2 0,2-2 0,3 4 0,-7-8 0,4 5 0,-4 3 0,6-6 0,-4 2 0,7 0 0,-5 0 0,4 5 0,-2-5 0,-1 4-5,-1-4 0,-2 2-16,8-2 9,-8 4 0,5-5 12,-3 7 1,-4-2 0,4-4 0,-2 4 4,2-4-71,-5 4-108,7 2-259,-8 0 260,0 0 1,0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28.045"/>
    </inkml:context>
    <inkml:brush xml:id="br0">
      <inkml:brushProperty name="width" value="0.08571" units="cm"/>
      <inkml:brushProperty name="height" value="0.08571" units="cm"/>
    </inkml:brush>
  </inkml:definitions>
  <inkml:trace contextRef="#ctx0" brushRef="#br0">367 1203 5812,'-10'0'147,"2"2"114,8 4-176,0-4 0,0 13-29,0-3 0,0 4 29,0 1-57,0-7 0,0 5 0,0-3-32,0 3 17,0-5 1,0 6 0,0-5-5,0 5 1,0 1-1,-2-1 1,-1-3-2,-3-1 0,0-6-7,6 6 0,-2-3-29,-4 3-10,4-4 1,-6-10 0,8-4 31,0-6 1,0-3 0,0-3-1,0 1 1,0-1-1,0 1 20,0-1-18,0 1 0,0-1 1,0 1 18,0 0-4,0 7 1,0-6-1,0 5 65,0-5 0,2 6 17,4 5 0,-4 5-69,4 5 0,-4 5 0,-2 10 0,0 1 5,0 2 1,0 8 0,0-4 0,0 3-3,0-1 1,0 0-1,0 6 1,0 0 4,0 0 0,-6-2 0,0-2 25,2-2-38,2 0 1,-3 0-1,-1-2-24,2-2 32,2-1 1,2-7-98,0 0-17,0-7 29,0-2 1,0-22 0,0-3 20,0-2 0,0-1 0,0 1 0,0-3 18,0-1 0,0-6 0,0 4 0,0-2 11,0-4 1,0-1 0,0 1 0,0 4 15,0 2 0,0-4 0,0 4 0,0-1 2,0 1 1,0 2 0,0 5 85,0 1-93,0 7 227,0-5-206,8 13 1,-6-4-1,4 14 5,-5 9 1,-1 3-1,0 7 1,0 0-14,0 0 0,0 2 1,0 4-1,0-2 4,0-2 0,-1 1 1,-3 4-1,-2 1-18,2 0 0,-4-6 0,2 1 0,1 1 22,-3 2 1,0-6 0,-6-2-1,5-2 2,1 1 1,-4-1 0,5-8 28,-3-3 0,4-4-67,-6-8 0,9-2 0,-3-4-96,4-6 58,2-3 0,6-10 0,1-3 1,1-1 14,0 0 1,3-6-1,-3-5 1,2 1 19,4 2 0,-5 2 1,3 0-1,0 2 26,-3 4 1,7-8 0,-7 8 0,3 2 11,0 0 0,-6 9 0,3-1 102,-1 5 1,4 6-94,-7 3 1,1 1-1,-6 17 1,0 5-4,0 3 0,0 4 0,0-1-59,0 5 46,0-4 0,-2 8 0,-2-4-77,-1 4 81,-9 2 0,10-2 0,-5-2 1,-1-2 12,0 2 0,4 0 1,-5 0-1,-3-2 29,-1 2 0,3-5 1,0-3-1,1-4-16,1-1 1,-4-1-1,7-1-73,-3-5-24,6-3 1,-4-10 0,8-4 0,0-5-35,0-5 0,6-1 0,2-1 0,0 1 52,-1-1 1,5 1 0,-6-3 84,-2-3-81,5 4 1,-5-6 106,8 7-79,-8 1 1,5-1 81,-3 1-32,-4-1 0,6 10 1,-8 8-35,0 10 1,0 6-1,0 1 1,0 1-7,0-1 0,-6 6 1,0 1-1,1-1 8,-3 2 0,4-5 1,-6 3-1,0-4 10,1-1 0,3-1 0,-4 1 1,2-1-4,5 1 0,-5-7 0,2 1-56,2 1 49,2-5 0,-4 2-97,1-4 73,-1-4-14,6 5 0,0-8 4,0-5 1,0 2 15,0-8 0,2 2 0,2-3 0,1 1 1,-1-1 1,4 3-1,-2-2 1,0 1-4,1 1 1,-5-6-1,6 7 0,0-1 0,-6-5 8,4 3 1,-2 4 18,1 2-22,-3 4 1,6 4-1,-8 4 6,0 6 1,0-3 0,0 3 22,0 2-23,0 1 1,-6 3-1,0-1 1,3 1 8,1-1 1,-4 1-1,-2-1-1,-2 0 0,6 1-7,-1-1 0,-3 1-27,2-1-11,0-7 0,6-4 0,0-12 1,2-4 0,2-7 0,2-3 6,-2-3 1,3 4 0,-1-5 0,0 3 6,2-2 0,-6 3 1,6-3-1,-3 4-8,1 1 1,0 1 0,-4 1 2,4 5 23,-4-5 1,6 16-1,-8 0 1,0 8 0,-2 9 0,-2 1 5,-2-1 0,-6 1 0,6 1 0,1 2 12,-3 3 1,4-3-1,-6-7 1,2-3 57,5 3 0,-5 1-24,2 3-84,-8-1 69,13-7-113,-7-2 72,8-8 0,0-8 0,2-4 0,2-3-10,1-3 1,7 1 0,-4-2 0,0-3 1,-1-1 0,5-6 0,-4 4 0,1-3 8,5-3 1,-4-2 0,-1-2-1,1 1 2,0-1 1,-6 6-1,3-1 1,-1 1-1,0 2 1,2 2 0,-4 7-1,2 1-13,-3 0 0,-1 5-86,-2 0 42,0 8 0,0 4 37,0 12 16,0 4 0,0 1 0,0 0 0,0 1 0,0-1 0,-2 1 0,-1-1 0,-3 1 10,2-1 0,0-1 0,0-3 0,-2-1 17,2 2 0,-3-5 0,1 3 18,2 2-49,2-7 1,2-1 0,0-12-11,0-5 1,2-7 0,2-5-1,4-6-20,1-4 0,1 4 0,4-2 52,-3-6-26,-7 2 0,12-8 1,-7 8 90,1 0-79,6 0 0,-13 0 0,7 0 0,0 3 5,0 2 0,-7 5 0,3 8 12,-4-1-30,-2 1 0,0 9-6,0 8 0,0 8 0,0 9 0,0 1-13,0-1 1,0 1 0,0-1 22,0 1 1,-2-1-1,-2 0 24,-1 1-19,-1-1 1,4 1 20,-4-1 1,4 1 28,-4-1-39,4-7-4,2-2 0,0-10 1,0-4-1,0-6-4,0-3 1,0-5 0,2-1 0,2-4 5,2-2 1,2 3 0,-4-5 0,3-2-3,3-2 1,-6-2-1,4 2 1,-3 2-20,1 2 1,0 2 0,-6-2-1,0 6-17,0 3-29,0 3 0,0 9 17,0 8 1,0 14 0,0 9 6,0-2 30,-8 6 0,6-7 0,-3 3 1,3-2 0,2 3 1,-6-5 0,0 4 19,2-3 0,2-3 0,2 1 8,0-1 0,0 1 4,0-1 1,0-9-13,0-8 1,0-8 0,0-9 2,0-1 0,0-1 0,0-3 0,0-1 2,0 2 1,0-4 0,0 1 0,0 3-18,0 2 0,0-5 0,0 1 1,0 2-4,0 1 0,0 3 1,0-1-1,0 1-22,0-1 1,0 7-38,0-1 56,0 8 1,0-2 0,0 12 2,0 6 0,0 3 0,0 3 0,0-1 4,0 1 1,0-1 0,0 1-1,0-1 1,0 1 4,0-1-8,0-7 1,0-1 27,0-3-23,0-4-4,0 6 1,-6-10 0,1-4 0,1-5 6,2 3 0,2-8 0,0 5 0,-2-7 0,-4-5 1,4 4 0,-4-5 0,4 5-9,2 1 1,-2 1-1,-2-1 1,-1 1 0,1-1 1,2 7-11,2-1-13,0 8 0,0 4 1,0 12-8,0 3 26,0 3 0,0 1 1,0 3 0,0 1-3,0 0 1,0 1 0,0-1 0,0-2 3,0-1 0,0-3 1,0 1-1,0-1 10,0 0 1,-6 1 7,0-1 0,-2-7-15,3-4 1,3-6 0,-4-6-2,4-6 0,2-3 0,0-3 1,0 1-3,0 0 0,0-3 1,0-1-1,0-3-2,0 3 1,-6-4 0,0 2-21,2 1 21,2 3 1,-3-4 0,-1-1 0,2 3-5,2 2 1,2 7 0,-2 2-1,-4 2 3,4-5 0,-6 13-4,8 0 1,0 8-1,0 9 1,0 1 1,0-1 0,0 2 1,-1 3-1,-3 1 4,-2-2 0,0 5 0,4-3 0,-2-2 57,-2-1 0,1-3 0,3-1 0,-2-3 9,-2-1 0,0-6 0,4 3-59,-4-1 1,4-4 1,-3-10 0,3-3 1,2-11-1,0-1-27,0-3 0,0-1 0,0 4 0,0-2-17,0 1 0,0 1 1,0 0-37,0-3 64,0 1 1,0 0-1,2-1 1,1 3-4,3 2 1,0 7 0,-6 0 9,0-1 10,8 5 0,-6 2-18,4 12 0,-6 4 1,-4 7-1,-2 3-8,2 3 1,-4-4-1,0 5 1,-1-5 9,-5-2 0,6 1 0,1-1 25,-1 1-25,6-1 1,-12 1 0,7-3 27,-3-3-20,6 4 0,-6-15 14,5 5-24,3-4 0,-6-10 1,8-3-1,2-5-1,4-1 1,-3-3-1,7-1 1,0-2 5,0 1 1,-5-3-1,5 2 1,-2 2 4,-4 1 0,3 1 0,1-1 1,0 1-24,0 3 0,0 5 0,-5-3-59,3 3 65,0 7 0,-6 4 0,0 13-187,0 9 198,0-3 0,-6 12 0,-2-6 4,-1 2-7,5-5 0,-10 9 0,7-8 0,-1-2 14,0-1 1,-4-1 0,5 3 58,-3 1 1,6 0 63,-2-5-121,4-9 1,2-9-1,0-11 1,0-7-10,0-5 1,0 4 0,2-7-1,2 3-2,2 0 1,2-6 0,-4 5 0,1 1 1,-1-2 0,4 5 1,-2-3-1,-2 4-17,-2 1 1,3 7-2,1-1 1,0 4-17,-6 2 1,0 8-1,0 16 1,0-1 17,0 1 1,-6 1 0,0 3-1,1 1 14,-3-2 1,4-1-1,-6-3 1,3 0 2,3 1 1,-4-6 0,2-1 118,2 3-121,2-6 0,0 5 56,-3-7-38,3 0-24,-6-6 16,8 0 1,0-8-1,0-4 28,0-3-30,0-3 0,0 1 0,0-1 0,2-1 13,4-4 1,-4 3-1,5-3 1,-1 4-14,0 1 0,0 1 0,-6-1 0,2 1-7,4-1 1,-5 7 0,5-1-86,-4-1 73,-2 5 0,0 8 0,0 11 0,0 5-4,0 1 1,-6 1-1,1-1-14,1 1 24,2 7 0,-4-6 1,0 5 29,2-5-26,2-1 1,-4-1 0,1 0 15,1 1 1,0-3-1,0-1 71,-2-2-36,0-8 1,6 1 0,0-10-20,0-7 1,6-4-1,0-1 1,0-1-10,2 1 0,-5 5 0,7 1 0,-2-3-12,-4-1 1,4-3-1,-3 1 1,1-1-19,2 1 1,-6-1-1,4 1-30,-4-1 44,-2 1 0,0-1 0,0 1-29,0 0 26,0-9 0,0 7 0,0-4 0,0 3-4,0 3 0,0-1 1,0 1 0,0-1 0,0 1 66,0-1-18,0 9 0,0 3 0,0 12-27,0 5 0,0-1 0,0 2 0,0 1-12,0 3 0,0 1 0,0 1-26,0-1 0,0-5-16,0-1 36,0 1 0,0 0-9,0-1 0,0-5-26,0 6 21,0-8 0,0-4 1,0-12-2,0-3 1,0-3 0,0 1-7,0-1 1,-6 1-1,-2-1 1,0 1 0,1-1 1,-1 1 0,4-1-1,-4 1-1,-2-1 0,5 1 0,-5 0 38,2-1 1,-3 1 31,5-1-60,0 8 81,6 3-63,0 7 0,0 2 1,2 2 8,4 1 0,-4 9 1,5-2-7,1 3-4,-6 3 1,8-7 0,-6 1-9,1 1 1,1 3 0,-6 1-2,0 1 0,6-6-6,0-1-5,0-7-6,-6 4 0,0-10 0,-2-4 7,-4-6 0,4 3 0,-6-3 0,2-2-5,1-1 1,-7-3-1,4 3-37,-1 3 45,5-11 1,-10 15 0,6-13-5,-1 0 43,5-1 1,-10 5 0,8-1 76,2 1 0,-3 5 2,1 1 0,2 9-92,10 2 1,-2 7-1,5 11 1,1-1-49,0 1 0,-4-1 1,3 1-1,1-3-4,0-3 1,-6 3 0,3-5-1,-1 2 9,0-1 1,0-5 0,-4 4-17,4-2 21,-4-3 1,5-3 56,-7 4-51,0-4 19,0 6-14,0-8 1,-2-2-2,-3-4 0,-5-4-7,-8-7 0,3 0 1,1 1-1,5 2 1,1 3 1,-6-1 17,3-5 1,-5-1 0,1 1 10,3-1 1,4 7-9,8-1-5,0 8 36,0-4-32,0 8 0,2 0-5,4 0 0,-4 8 0,13-4 0,-5 8 0,2-1-7,-1-1 1,-1 6 0,4-7 0,-5 3-14,-1 0 1,4-7 0,-6 7-3,-3 2 1,5-5 11,-2 3-17,0-8 27,-6 4 17,0-8-15,-8 0 0,4-6 0,-6-2 1,1 0 7,-1 0 1,4-5-1,-5 1-2,-3-3 1,6 3-1,0 0-1,1-1 0,-1-3-6,-4-1 1,3 1 0,5 3-4,-2 1 2,0 0 0,14 1 6,4-1 0,3 8 5,2-2 1,1 5-8,-1 1-6,1 0 6,-1 0 0,-5 0-6,0 0 4,-8-8 0,3 4-1,-7-8 0,2 8 0,2-3-3,2-1 3,0 6 1,-6-8-1,0 4 1,0 6 0,0 0 0,0 2 0,0 10 0,0 2 0,0 1 1,0 3-10,0-1 9,0-7 0,0 5 0,0-3-1,0 3 1,0 3-1,0-1 1,0 1 0,0-7-1,0 1-25,0-8 20,0 4 0,0-10 1,0-4-1,0-6 0,0-3 0,0-3-1,0 1 1,-2-1 0,-2 1-23,-2-1 0,0 7 1,6-1 8,0-1 1,0 3 4,0-2-6,0 8 21,0-3-10,0 7 1,0 2 42,0 3-30,0-3 1,2 14 0,2-5-1,2 5 1,2 1 0,-4 1 19,1-1 1,1 1-3,-6-1 1,2-1 6,4-5-30,-4 5 1,6-16-1,-10 2 1,-4-6 1,2-10 0,-6 3-3,3-5 1,1 5-1,4-1 1,-2-2 0,-2-1 1,-2 3 0,4 1 0,-1-3 1,-9-1 0,10-3-1,-7 1 1,7-1 0,-2 1 0,4 7 0,2 10 0,0 12 4,0 3 1,6 3 0,0-1 0,-3 1 16,-1-1 0,0 0 0,2 1 0,2-1 41,-2 1 0,-2-1-3,-2 1 0,0-1 45,0 1-150,0-9 55,0-1-24,-8-8 0,4-6 0,-6-1 11,3-3 0,-5-2 0,6-5-4,2-1 0,2 7 0,2-1-22,0-2 0,0-1 28,0-3 1,0 1 0,0 0 0,0-1 2,0 1-5,0 7 1,0 0 93,0 4-35,0 4 57,0-13-88,0 13 1,0-4-17,0 12 0,0 4 0,0 7 0,0 1-2,0-1 0,0 1 1,0-1-1,0 0-13,0 1 1,0-1 0,0 1-19,0-1 1,0 1 15,0-1 9,0 1 0,0-11 0,0-7 0,0-7 0,0-11-17,0 1 1,6-1-1,0 1-232,-2-1 246,-2 9 0,4-7 1,0 5 9,-3-5 0,5 4 1,0 3 29,2 1 0,-5 2-25,7 6 1,-6 8-1,4 3-9,-3 5 1,-1 1 0,-6 1-1,2-3 9,4-3 1,-4 4 0,4-5 0,-4 5-4,-2 1 1,0 1-1,0-1 16,0 1-17,0-9 0,0 7-23,0-4 23,0-5 1,-2 7-49,-4-8-60,4-1 56,-6-5 1,6 0 0,-2-1 0,-1-5 28,1-6 1,2 2 0,2-1 0,0-3 9,0-1 1,-6-3 0,0 1 20,2-1 0,2 1 217,2-1-178,0 9-37,0 1 1,6 21 0,0 5 10,-2 1 1,4 3 0,-1-1-1,1 4-18,0 2 0,3-3 0,-3 3 0,0 0-10,0 0 1,3-4-1,-5 5 1,0-3-31,2-4 0,-6-1 1,4-3-1,-4 1-53,-2-1 1,0-5-91,0-1 135,0-7 1,0 2 0,-2-12 0,-2-5 26,-2-5 0,-2-1 0,4-1 0,-2 1 8,3-1 0,-5-1 0,2-3 0,0-3-13,-2-2 0,6 4 0,-5-4 55,-1 1-35,6-5 1,-12 6-1,9-4 1,1 6 10,2 3 1,2-3 36,0 0 1,0 9 0,0 16-25,0 14 1,8 3 0,1 10 0,1 2-22,-4 2 1,3 2 0,1-2-1,0-2-11,-4-2 1,1-2 0,-1 4 0,-2-2 7,-2 3 1,0-5 0,2 0-52,2-2 47,0 6 1,-6-11-1,0 3-42,0-4 18,0-9-2,0 5 1,-6-15-1,0 0 1,2-9-11,2-7 0,2-1 0,0-3 0,-2-1 3,-4-2 0,4-8 0,-3 2 0,1-4 12,-2-2 0,2 0 1,-6 0-1,1-2 17,-1-4 1,6 4 0,-4-3 0,2 3 16,1 2 0,-1 6 1,6 2 225,0 1-181,0 3 0,6 15 0,1 8 20,3 10-65,2 13 0,-1-1 0,1 5 0,0 0-4,-3 0 1,5-4-1,-6 5 1,-1-1-10,1 0 1,4-4-1,-4 4 1,-1-1-26,1-5 0,-2-2 0,-4-1 0,2-1-10,2 1 1,-1-1 0,-5 1-61,0-1 42,0-7 1,-2-4-1,-1-12 25,-3-6 1,0-3 0,4-3 49,-4 1-37,4-1 0,-11-1 0,5-3 63,-2-1-56,6 0 0,-9 0 1,5-3-1,-2 1 7,-3 0 1,-1-4 0,0 4 137,3-3-117,-1 7 1,3-10 0,1 8 92,0 1-78,6 3 0,2 11 0,12 8-20,3 10 0,3 5 1,-1 3-1,-1-1-19,-5 1 0,5 1 0,-5 3 0,5 1-49,1-2 0,-5-1 0,-2-3 0,0 1 24,-1-1 0,-3 0 1,4 1 19,-3-1-17,-1-7 22,-6 6-45,0-7 4,0 1 0,-2-4 18,-3-12 1,-3-4 0,-6-7 0,5-1 8,1 1 0,-6 1 0,4 1 1,-1-1 4,-1-3 1,1-2 0,-7 1 0,1-1 34,-1-2 0,6-3 0,1 5 1,-3-2 72,-1 1 1,5 3 0,2 2 8,1-1-51,5 8-48,-6-5 18,8 13 1,6-4 0,1 12-76,3 6 51,2 3 1,5 3-1,1 1 1,-1 2-24,1 3 1,-3-1 0,-1-4 0,-3 3-20,3 1 0,-4 0 1,1-5 28,3-1 1,-4 1 0,-1-1-1,-1 0-83,-2-7-69,-6-2 152,0-8 0,-2-2 0,-4-4-7,-6-5 1,3-5 0,-1-1 0,0-1-4,1 1 1,-1-1 0,-4 1 23,3-1-2,-1 1 1,0-1-1,1 1 1,-1-3 49,2-3 1,-5 4 0,5-5-2,1 5 1,-1 2-2,4-1 0,6 8 0,0 5-31,10 3 1,3 4 0,1 3-1,-3 5-29,3 0 0,2 5 1,1-3-1,1 4-2,-1 1 1,-1 0 0,-3-1 3,-1-4 9,-8 3 0,9-5 0,-5 5 0,0-1-22,-1-2 30,-1-1-37,-6 7-11,8-9 1,-8-1 15,0-8 1,-2 0 0,-8-2 14,3-4 0,-5-3 1,4-9-1,-1 3 7,-5 3 0,4-3 0,1 3 0,-1-4 8,0-1 0,4-1 0,-3 1 1,-1 0 31,0-1 0,4 6 0,-3 1-24,1-3 1,2 4 141,6-1-139,0 7 0,8-2 14,4 12-15,3-4 1,-8 4-10</inkml:trace>
  <inkml:trace contextRef="#ctx0" brushRef="#br0" timeOffset="1">306 43 7891,'8'8'1,"2"9"1,6-5 0,-5-1-1,5 3-6,1 1 0,-5 1 1,-2-2-1,-1-3-3,1 3 0,-4-1 0,4 1 2,-3-2 1,1-7 5,-2 7-23,-4-8 0,4 4-89,-12-8 106,4 0 0,-8-2 0,6-4 2,-1-6-5,-1 5 1,0-9 0,-2 6 29,-2 1-33,7-7 1,-7 12 42,4-7-34,4-1 0,-6 0 20,8 1-11,0 7 0,2-2-6,4 12 0,-2 3 0,6 9 22,-3-1 1,5 1-1,-6-1 27,-2 1 0,-2-1 26,-2 1-61,0-1 0,0 1-9,0-1 6,0 1 0,0-1 0,0 0-25,0 1 24,0-1 0,-6 1 0,0-1-52,2 1 43,2-1 0,-4 1 0,1-1-37,1 1 0,-4-1 0,2 1 3,2-1 1,0-1-93,-1-5 96,3-3 1,-6-10 0,8-4 0,0-5 20,0-5 0,0 2 0,0-1 2,0-4 1,2-9 0,2 5 43,1 2-36,1 1 0,-6 3 0,0-1 70,0 1 1,0 5 151,0 1-185,0 7 1,0 4 0,0 11 0,0 7-36,0 5 1,0-1 0,0 5 0,0 0-1,0 0 1,0-4-1,0 4 1,0 1-5,0-1 0,0-6 0,0 2 1,0-1-24,0 1 0,0-4 0,0 5 20,0-5 1,0-7-107,0-1 94,0-7 1,0 2 0,0-12-27,0-5 1,0-5-1,0-1 1,0-1 7,0 1 1,0-7-1,0-1 1,0 0 16,0 0 0,0-4 0,0 5 0,0 3 18,0 2 1,0 1 0,0 1 6,0-1 32,0 1 0,0 9 0,0 8 1,0 10-16,0 5 0,0 9 1,2 1-20,4 2 1,-4-6 0,6 10 0,-8-5 101,0 1-101,0-6 0,0 10 1,0-8 66,0-1-68,0-3 0,0-1 0,-2-1 88,-4 1-77,4-1 0,-6-5-86,8-1 9,0-7 1,0-4 0,0-11 0,0-5 18,0-1 0,0-7 1,0-1-1,0 0 0,0 0 0,0-5 0,0 5 0,0 0 22,0 0 0,0 2 0,0 5 0,0 1 57,0-1 0,0 6 9,0 1 0,0 9-33,0 2-11,8 0 1,-6 21 0,4-3-1,-4 3 6,-2 4 1,2-3-1,2 5 1,1-2 23,-1-4 1,-2 5-1,-2-3 1,0-2-4,0-1 0,0-3 0,0 1 0,0-1 13,0 0 1,-2 1 0,-2-1-17,-1 1 1,-3-6-56,2-1 0,4-9 5,-4-2 0,2-2 1,0-9-59,-1-3 75,-1-9 0,6 1 1,0-5-124,0 2 116,0-6 0,0 11 1,0-5-1,0 2-3,0 0 1,0-1 0,0 7 50,0-1 1,0 7 5,0-1 0,0 10 0,2 2-29,4 10 0,-4 5 1,3 3-1,-3-1-8,-2 1 0,2-1 0,2 1 1,2-1 33,-2 1 1,-2-1-1,-2 1 90,0-1-117,0 1 1,-2-3-1,-2-1 1,-2-3 22,2 3 1,-4-4-1,1-1 12,-3-1 18,6 6-116,-11-12 53,5 5 0,-2-7 1,1-2-12,-3-3 1,6-5-1,1-8 1,1 1 0,0-1 1,0 1 0,6 0 0,0-1 1,0 1 1,0 5 0,0 0 0,0-1 2,0-3 1,0 5 0,0-1 0,2 0 15,4 3 0,-2-1 2,7 4 1,1 4 125,5-4-130,-7 4 1,0 10-5,-4 4-5,-4 3 1,5 3-1,-7-1 1,0 1-4,0-1 0,0 1 1,0-1-1,0 1-3,0-1 1,-5 0-1,-3 3 1,0 1-3,0 3 0,1-7 1,3-5-1,-4 1 0,-2 3 1,6-5-1,-3-1 1,1 0-12,0-1 1,-2-5-100,2 2 111,4-4 0,-5-10 0,7-3-95,0-5 89,0-1 0,0-8 1,0-5-176,0-3 169,0 6 0,2-6 1,1 4-29,3-4 41,8-10 0,-12 12 0,6-3 1,-3 2 3,1 5 1,6 2-1,-4 8 16,1-1 0,-3 8 15,6 5 1,-8 16-1,1 9 1,-3 5-18,-2 6 1,0 4 0,-2 4 0,-1 1-1,-3-1 1,-6-2-1,4-2 41,-1 0-48,-3 0 0,0-2 0,3-2 100,1-2-99,-6-8 1,10 5 0,-5-9 163,1 1-127,-6-9-25,12-1-30,-5-8 0,7-2 1,0-4-1,0-7-8,0-9 1,0 1 0,0-8-1,2 0-14,3 2 0,3-6 0,6 5 0,-5 1 14,-1 4 0,4 2 1,-4 1-1,-1 1 11,1 3 0,6 9 17,-3-5 1,3 10-1,0 2-3,-3 10-8,-7 5 1,4 3 0,-8 1 41,0 4-41,0-3 1,0 11 0,0-8 92,0-2-89,0 7 0,0-9 0,0 4 74,0-3-65,-8 5 0,6-6 1,-4 5-1,2-7 8,-1-5 1,3 3 0,-4-3-20,4 3 1,2 3-83,0-1-142,0-7 180,0-2 1,0-22 0,2-1 22,4 1 0,-2-3 71,7 5-71,-7-4 0,6 5 134,-4-1-43,-4 8 1,7-9 101,-3 7-163,-4 0 1,6 8-1,-6 2-8,4 2 0,-5 7 1,5-1-1,-4 3-6,-2 3 0,0-1 0,0 1 1,0 1-3,0 5 1,-2-5 0,-2 4 0,-1-3 9,1-3 1,-4 1-1,2-1-4,2 0 0,0-1 0,0-2-33,-1-3-130,-1-7 158,6 4 1,0-10 0,0-4-45,0-6 38,0-3 1,0-3 0,2-1-28,4-4 33,-4-4 0,7-2 0,-5 1 0,2 1 10,-2 0 0,4 6 1,-3-3-1,1 7 11,2 5 1,-6-3-1,6 5 59,-1 0 0,-5 5-56,4 10 1,-4 11-1,-2 7 1,0-1-20,0-3 1,0 4 0,0 0 45,0-1-37,0-3 1,-6 5 0,1-1 51,1-2-54,-6-1 1,8-9-1,-4 1 41,4 1-39,-6 3 0,7-4 1,-5-1-9,4 3-42,-6-6 1,6-3 6,-4-10 1,4-5 0,2-10 0,2-1 6,4-2 0,-2 0 0,6 5 0,-3 1-8,-3-1 1,4 1 0,-2-1-5,-2 1 78,5-1-70,-7 9 68,6 1-42,-8 8 0,0 8 0,0 3 1,0 5 4,0 1 1,0 1 0,0 1 18,0 4-17,0-3 0,-6 5 1,1-6-1,-1 3 14,-2 1 0,6 0 0,-4-3 0,2 1-6,-2 2 0,5 1 1,-7-9-1,2-1-5,0-3 0,0 1 0,6 6 0,-2-1-4,-3 0 1,3-5-134,-4 0-50,4-8 158,2 3 1,2-14 0,2-5-37,1-4 0,1-1 0,-4 1 18,4 5 0,-4 1 119,4 4-67,-4 4 1,0-5 9,4 7 1,-5 7 0,5 5 0,-4 4-10,-2 1 1,0 0-1,0 1 1,0 1-9,0 5 0,-6-5 0,1 6 1,1-1 7,2-1 1,-4 0-1,0-5 1,2-1 7,2 0 0,-4 1 1,1-1-12,1 1 1,2-1 5,2 1-23,-8-8-26,6-3 21,-6-7 1,8-7-1,0-5-1,0-4 1,0-1-1,2-1 9,4 1 0,-4 5 109,4 1-1,-4 7-93,-2-4 0,0 16 0,0 3-1,0 5 0,0 1-6,0 1 1,0-1 1,0 1 0,-2-1 66,-4 1-69,4-1 1,-8 1 91,5-1-75,3 1 0,-8-3 0,6-1 2,-2-3 1,-1-1-1,3 4 11,-2-3-12,0-7-30,6 4 1,-2-8 58,-4 0 9,4 0-25,-5 0-39,7 0 59,0 0 1,0 8 10,0 3 1,0-1-34,0 2 0,0-7-21,0 7 0,0-6-26,0 6 0,-2-9-192,-4 3 120,4-4-6,-6-2 73,8 0 1,0-2 10,0-4-8,0-3 1,0-3 29,0 0 1,0 1 3,0-7 6,0 9-17,0-7 1,0 16 4,0 0 0,0 2 1,-2 10 5,-4 1 0,4-3 0,-5 2 29,-1 1 1,6 3-43,-4 1-47,-4 1-101,8-9 138,-5-1 0,7-10-1,0-4 1,2-3-1,1-9 6,3 1 1,2 5 0,-4 0 9,2-1 0,2 3 42,-3-1 0,-1 7 40,8-2-68,-8 4 0,4 10 0,-8 3 9,0 5 1,0-5-136,0 1 124,-8-8-487,6 12-226,-6-15-28,8 7 721,0-8 0,8 0 0,2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2:32.439"/>
    </inkml:context>
    <inkml:brush xml:id="br0">
      <inkml:brushProperty name="width" value="0.08571" units="cm"/>
      <inkml:brushProperty name="height" value="0.08571" units="cm"/>
    </inkml:brush>
  </inkml:definitions>
  <inkml:trace contextRef="#ctx0" brushRef="#br0">147 35 5997,'-1'0'0,"-11"0"0,8 0 0,-5 0 0,3 0 0,2 0 0,-8 0 0,8 0 0,-5 0-233,3 0 236,4 0 99,-6 0-88,0 0 64,7 0 10,-7 0 91,8 0 28,-8 0 46,6 0 21,-6 0-2,8 0 320,0 0-551,-7 0 49,5 0 111,-6-7-135,8 5 1,-2-6 15,-4 8-35,4 0-28,-6 0 1,8-2 128,0-4-109,0 4-25,0-6-68,0 8 52,0 8 1,0-4-6,0 8 0,6-6 0,2 3 1,2-1 1,-6 0-1,3-4-9,1 2 0,-6 1 0,6-3-44,0 2 1,-5 2-10,9-2 0,-8-3 0,4 7-27,-1-2 15,-5-2 0,8-6-114,-4 0 267,-4 0 0,4 0 33,-12 0 0,2 0-103,-8 0 1,6 0 0,-5-2 13,-3-4 1,5 4 7,-3-4 0,6-2 3,-6 3 1,9-3 0,-5 4 68,0-2-16,6 0-48,-6 6 1,8-2 10,0-3 8,0 3-22,0-6 0,2 8 0,2 2-21,2 4 1,2-4-16,-2 3 1,-3 3-2,9-2 0,-2 2 0,3-4-2,-1 1 1,-6 3 0,5-2 0,-5-4 7,6 4 0,-6-4 1,3 0 0,-1 4 0,-2-5-49,1 6 42</inkml:trace>
  <inkml:trace contextRef="#ctx0" brushRef="#br0" timeOffset="-4371">212 185 8542,'6'6'-7,"-4"-2"-1,5-1-9,1 3-1,-6 0 11,14 2 0,-13-6 5,9 4 1,-8-3 2,2 3-6,-4-4 6,-2 6-1,8-8-4,-7 8 2,7-6 0,-8 7 1,2-5-1,4 2 4,-4 0-2,6 2 0,-6-6-10,3 3 0,-3-1 12,4 2-5,-4-4 0,-2 6 4,0-8 0,2 0 1,2 2 2,2 4-4,0-4 0,-6 5 0,0-5 0,0 4 0,2-4 28,3 4 20,-3-4-43,6-2 1,-8 2 1,0 4 0,0-5 8,0 7-8,0-8-2,0 0 8,0 8 38,0-6-14,0 6-14,0-8 360,0 0-387,-8 0 31,6 0 47,-5 0-29,7 0 144,0 0-189,-8 0-2,6 0-31,-6 0 7,8 0-187,0 0 214,0 7 5,0-5-6,0 6 4,0-8-4,0 8 1,0-4-1,0 7 8,0-7 11,0 12-14,0-6 1,0 7-3,0 0-8,0-7 6,0 6 1,0-12 9,0 7-7,0-7 0,0 6 0,0-4 1,0-2-3,0 7-3,0 1-3,0 5 4,0 1 9,0-1-9,0-7 1,0 0-1,0-5 2,0-3-4,0 14 3,0-14 0,0 8-12,0-5 10,0-3-1,0 14 1,6-12 0,0 7 1,0-5 0,-6 6 1,0-6-1,0 5 1,0-5-1,0 6 1,0-6-1,0 5 0,0-5 0,0 6 0,0-8 0,0 5 0,0-3 0,0-4 0,0 8 0,0-4 0,0-5 0,5 9 0,1-4 0,0-2 0,-6 8 0,0-7 0,0 7 0,0-6 0,0 5 0,0-5 0,0 6 0,0-6 0,0 5 0,0-5 0,0 6 0,0-8 0,0 5 0,0-3 0,0-4 0,0 8 0,0-4 0,0-4 0,0 7 0,0-3 0,0-2 0,0 8 0,2-3 0,4 3 0,-4 4 0,4-5 0,-4-1 0,-2 2 0,0-7 0,0 7 0,0-8 2,0 11-2,0-13 48,0 14-46,0-6 0,0 1 5,0 1 0,2-6 7,3 5 0,-3-5 6,4 6 3,-4-8-26,-2 11 1,0-11 4,0 8-12,0-8 13,0 3-8,0 1 5,0-6 1,0 8-150,0-4-252,0-4-874,0 5 1275,0-7 0,0 0 0,0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3:13.533"/>
    </inkml:context>
    <inkml:brush xml:id="br0">
      <inkml:brushProperty name="width" value="0.08571" units="cm"/>
      <inkml:brushProperty name="height" value="0.08571" units="cm"/>
    </inkml:brush>
  </inkml:definitions>
  <inkml:trace contextRef="#ctx0" brushRef="#br0">70 36 6007,'10'-8'8,"-2"6"0,-6-6 158,3 8-110,-3 0 1,6-2 88,-8-4 12,0 4-40,0-5-167,0 7 106,0 0-125,0 7 92,0-5 1,2 6-30,4-8 13,-4 8 0,6-4 8,-8 7 1,0-5-1,2 4 47,3-2 1,-3-1 6,4-1 1,-4-2 57,-2 8-104,0-8 1,0 5 0,-2-5-49,-4 2-28,4 0 75,-5 2-30,7-6 1,0 7 0,-2-5-7,-4 2 41,4 0-4,-6 2 1,6-6 0,-2 5 15,-2 1-35,1-6 1,5 8-17,0-4 1,-2-3 6,-4 9 1,4-6 45,-4 6-36,4-9 1,0 13 14,-4-4 1,4-3-14,-3 3 11,3-8-33,-6 11-20,6-5 1,-8 2 0,6-1-174,-1 3 0,-3-4-351,2 1 559,4-7 0,-6 12 0,8-7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3:19.393"/>
    </inkml:context>
    <inkml:brush xml:id="br0">
      <inkml:brushProperty name="width" value="0.08571" units="cm"/>
      <inkml:brushProperty name="height" value="0.08571" units="cm"/>
    </inkml:brush>
  </inkml:definitions>
  <inkml:trace contextRef="#ctx0" brushRef="#br0">192 332 5754,'0'10'9,"0"-3"27,0-7 39,0 0 9,-7 0 7,5 0 55,-6 0-68,8 0 1,0 2 1,0 4-25,0-4 34,0 6-14,-8-8-47,6 0 5,-6 0 1,8 2 41,0 4-60,0-4 1,0 7-7,0-3 1,-1 2 0,-3 5 0,-2-1 5,2 2 0,2 1 1,2 3-10,0-1 0,-2 1 0,-2-1 0,-2 0 12,3 1 0,-1-1 0,0 1 1,-2-1-2,2 1 0,0-1 0,0 1-46,-2-1 37,1 1 1,5-7 0,-2-1-45,-4-2 46,4 5 0,-6-9-40,8 8 39,0-8-29,0 4 18,0-8 1,0-8 0,0-4 0,0-3 0,0-3 1,0 1 0,6 5 0,0 0 0,-2-1 0,0-3 0,-1-1 1,3-1 0,0 1 0,-6-1 0,2 1 12,4-1 1,-4 1 0,4 0 82,-4-1-90,-2 1 0,0-1 104,0 1-100,0-1 0,0 1 0,0-1-31,0 1 29,0 7 0,0 0-9,0 5 17,0-5-12,0 0 1,0 1 27,0 3 0,0 4-9,0-6 0,0 10 41,0 4-63,0-4 8,0 13 1,-2-11-14,-4 8 13,4-8 0,-6 11-31,8-3 24,0 3 1,0 3 0,0 1-5,0 4 0,0-7 1,0 5-1,0 1 0,0-3 0,0 0 0,0-1 0,0-1 1,0 1 0,0-1 0,0 1 0,0-1 0,0 1 1,0-1 0,0 1-8,0-9 0,0-3 7,0-12 1,0-3-1,0-9 0,0 1 0,0-1 0,0 1 2,0-1-2,0 1 0,0-1 1,0 1 0,0-1 0,0 1 0,0 5 1,0 1-1,0-3 0,0-1 1,0-3 0,0 1-1,0-1 0,0 1 1,-2-1-1,-4 1 0,4-1 0,-3 1 0,3-1 0,2 1 0,0 0 0,0-1 0,-2 1 0,-4-1 0,4 6 0,-4 1 0,4-1 0,2-5 0,-8-1 0,6 9 0,-7-5-1,3 8-33,4 0-9,-6 6 24,8 0 8,0 0 21,-8 0-16,7 0-3,-7 0-10,8 0-120,0 0 79,0-7 0,0 3-100,0-8 1,0 0-55,0-5 0,-6-1 214,0 1 0,0 0 0,6-1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3:10.274"/>
    </inkml:context>
    <inkml:brush xml:id="br0">
      <inkml:brushProperty name="width" value="0.08571" units="cm"/>
      <inkml:brushProperty name="height" value="0.08571" units="cm"/>
    </inkml:brush>
  </inkml:definitions>
  <inkml:trace contextRef="#ctx0" brushRef="#br0">804 106 7771,'-10'0'-782,"-5"-8"1,11 6 889,-8-4 1,7 4-29,-7 2 0,6-2 0,-6-2 14,-1-2 0,3 1 0,1 3 3,1-4 1,-6 4-1,3-4-37,-5 4 0,4-4 1,1 1-107,-3 1 0,4-4 17,-1 2 3,-1 0 30,2 6 0,3-2 1,5-2-68,-4-1 47,4-1-3,-6 6 18,16 0 0,-4 0 0,7 0 0,3 0 1,2 0 0,1 0 0,1 0 0,-1 0 0,0 0 0,7 6 0,-1-1 0,-2-1 0,-1-2 0,3 4 0,0 0 0,-1-2 5,-3-2 0,-1 4 0,1-1 20,4-1 0,-3 4 4,3-2-23,-4 0 0,-7-6 96,0 0-93,-8 7 0,1-5 0,-10 4-25,-7-4 17,4-2 1,-13 0-1,3 0 1,-1 0-4,-1 0 0,3-2 0,-2-2 0,-3-2-1,-1 3 0,0 1 0,3 0 0,-1-2-11,-2-2 1,-1 0-1,5 6 1,-2-2 3,-3-4 1,1 4 0,6-3-1,-1 3-30,1 2 1,-1 0-1,1-2 1,-1-2 12,1-2 1,5 0 20,1 6-34,7 0 81,-12 0-68,14 0 65,-6 0-29,8 0 1,8 0 32,4 0 1,3 0-4,3 0 0,-7 0-25,1 0 3,0 0 1,3 2 109,-3 4-89,-4-4 1,-8 8 22,0-5 0,0 5-67,0 8 29,0-9 1,-2 7 10,-4-4-22,-4 3 0,-1 2 1,1 1-40,2-1 31,-5-7 0,9 6 0,-6-5 1,2 5-7,4 1 0,-3-5 0,1 0-14,2 1 0,-4-3 8,2 1 0,-2-7-1,3 2 8,3-4-19,-6-2 1,8-2-1,2-2 1,4-2 1,-4-7-13,3 1 23,-3 5 1,4-9 22,0 4-24,0 5 1,0-3 3,0 4 0,-1 2 1,-3-6 3,4 3 52,-4 1 0,6 8-14,-8 4 0,0-2 0,0 7 0,0 3 1,-6 1-1,0 3 1,0-3-27,-1-3 0,5 3 0,-6-5-56,0 0 52,6 5 0,-6-5 1,6 6-19,-3-5 1,3-1 22,-4-4-1,4-4-14,2 5 0,0-14-15,0-5 0,0-3 0,0-3-6,0 1 0,0 5 0,2 0 0,2-1-18,2-3 1,-1-1 0,-3-1 1,4 1 0,-4-1 0,4 1 23,-4-1-6,6 1 1,-6-1 44,3 1-33,-3 0 1,0 5-1,2 0 13,2-1 1,0 3 11,-6-2 1,2 8 75,4-1 0,-4 5-58,3 5 0,-3-1 1,-4 6-1,-2 0 28,-1-1 0,-1 3 0,4 4 0,-2-3-14,-2-1 0,-2-1 1,5 7-1,-3 1 2,2 5 1,-4-5 0,2 4-108,2-3 80,2-3 1,-3 1 0,-1 1-38,2 4 16,-6-3 0,8-1 1,-4-7-1,4 1-15,2 3 1,-5 1 17,-1 1 1,0-7 30,6 1-23,0-8 1,0 2-44,0-12 0,0 2 1,-2-8-102,-4-1 1,4-3 71,-3-1 0,3-1 0,2 1-71,0 0 109,0-1 0,0 1 0,0-1 0,2 1-12,3-1 0,-3 1 1,4-1 20,-4 1 1,0-5 0,2 3-1,2 4 13,-2-1 0,-1 0 1,1-1 13,2 0 0,0 5 15,-6 0 44,8 8 0,-6 4 0,3 12 0,-3 4 4,-2 1 0,0 0 1,0 3-1,-2 1-27,-3 3 0,3 7 0,-6-4 1,2 0-8,0-4 0,-1 2 1,3-1-1,-4-3-45,-2-2 0,6 1 0,-3-1 0,1 1-9,0-5 0,0-1 1,4 3-37,-4 1 17,4-1-2,-5-7-128,7-2 88,0-8 1,0-2-2,0-4 0,0 2 0,2-6 33,3 3 0,-3-1 1,6 4 13,0-2 7,-6-8 1,8 11-1,-7-9 1,5 0-9,2 3 1,-6-7-1,3 4 11,1-3 1,0-3-1,6 1 1,-3 0-6,3-1 1,-4 1-1,-1-1 1,1 1-15,0-1 1,-5 1 0,5-1 0,0 1 19,0-1 0,-5 1 1,5-1-1,0 1 28,-1-1 1,-3 1-28,6 0 0,-8-1 65,2 1-48,3 7 68,-7 2-12,6 8 0,-8 2 0,0 4-4,0 6 1,0-3 0,0 3 0,-2 2 2,-4 1 0,4 2 1,-3 1-1,1 1 4,-2 5 0,2-5 0,-6 6 0,2-1-21,5-1 1,-5 0-1,0-3 1,0 1-26,1 2 0,-1 0 1,4-5-1,-2-1 2,2 1 1,-4-1 0,3 1-25,1-1 0,0-5-81,-2 0 111,4-9-189,-6 13 129,8-14-31,0 6 11,0-8 0,0-8-18,0-4 1,0 3 10,0-3 1,0 0 24,0-5 1,0-1 0,0 1 6,0-1 0,2 7 0,2-1 22,2-1 0,0-3 1,-6-1 1,6-1 0,-1 1 4,-1-1 1,-2 6-1,-2 1 8,0-3 0,6 5 36,0-3 55,0 8 1,-6-2-30,0 12 1,0 4 0,0 7-1,0 1-18,0-1 1,-6 1-1,0-1 1,2 1 10,2-1 0,-4 0 0,1 1-46,1-1 15,-6 1 0,8-1 0,-4 1-93,4-1 87,-5 1 0,5-7 0,-4 1-1,4 2 1,-4 1-28,0 3 1,0-7-1,4-1-29,-3-2 19,3 5 9,-14-11 0,12 12 2,-7-8 1,7-1 4,-4-5 1,6 0-26,-4 0-27,4 0 52,-5 0 1,5 0 2,-4 0 1,4-2-1,-6-1-4,0-3 1,4 0-3,-7 6 0,5 0 2,-6 0 1,7 0-1,-5-2 1,0-2 2,0-2 1,5 0 24,-7 6 1,0-5 1,-5-1 1,-1-6-21,1 6 1,5-5-3,1 5-6,-1-8 0,0 12 0,3-5-7,1-1 1,-4 4-24,6-8 1,-1 8-88,1-1 82,4 3 1,-4 2 32,12 0 1,4 0-1,7 0 1,-1 2 1,-5 3 0,5-3 1,-5 6-1,5-2 6,1 0 1,1 5 0,-1-3 9,1 2-17,-1-6 0,-5 6 0,0-7 2,1 3-2,-5 0 0,7 0 0,-5 2 61,0 1 9,-2-5-61,-8 4 1,-8-8 0,-4 0 6,-3 0 0,-3-6 0,1 0 0,-1 0 7,1-1 1,-1 3 0,1-6 0,-1 0-13,1 1 1,1 3-1,3-4 1,1 2-2,-1 5 1,-3-5-53,-1 2 45,7-8 1,-4 11-52,8-9 0,-1 8 5,1-2 1,6 4 36,0 2 1,2 2 0,9 4 4,3 6 1,-4-5-1,1 1 6,3 0 1,2 2 0,1 5 1,0-3 1,-5 1 0,0-5-8,1 2 0,1-4 0,-1 3 5,-1-1 0,-8 0 1,4-4 47,0 2 77,-7-1-100,7-5-19,-8 0 0,-2 0 1,-2-2-1,-3-1 3,-3-3 1,4-6 0,-6 4-17,-1-1 0,-3 3 1,-1-6-3,-1-1 0,7 3 0,-1-2-1,-1-1 1,3 5 0,0 0-2,2 0 1,-3 5-58,5-9 1,-6 6-96,6-6 174,1 9-20,12-5 1,-3 10 0,8 4 4,2 5 1,-1-1 0,1 0-1,-5-1 28,-1 1 1,6-4 0,-5 5 3,1 3 1,4-4 0,-6-1-1,-1 1 14,1 0 1,0-4 118,-2 5-144,-4-7 1,3 4 2,-10-8 0,1 0 0,-8 0-68,-2 0 47,7-8 1,-9 4 0,5-5 0,-3-1-19,2 0 1,-3 4-1,3-5 4,-3-3 1,-1 4-1,2 1 1,3-1-33,-3 0 0,5 1 1,-1-5 3,2 2 1,0 7-1,4-7 3,-1-2 4,-1 7 0,8-1 46,4 8 1,3 0 50,9 0-62,-1 0 1,1 6 0,-3 1-1,-1 3 16,-3 4 0,1-5 1,6 1-1,-1 0-14,0 0 1,1-1 0,-3 5 0,-1-3 3,-2 3 1,-3-4-1,5-1 1,-2 1-5,1 0 1,-5-4 0,0 3-15,-1-1 0,-5 0 122,4-2-102,-4-4 0,-4 3-13,-4-10 0,3 3 0,-7-6 0,0 2-4,0 0 1,5-1 0,-7 3-34,-2-2 39,7 0 0,-9-2-158,4-3 135,5 3 1,-9-6 0,5 7-24,-5-3 0,4 4 0,1-6 3,-3-1 1,1 3 0,-1 0 0,4 1 0,2-1 1,1 6 0,3-4 6,-2 1 0,0 3 55,6-8 1,0 8 1,2-2 153,4 12-176,-4-4 0,13 12 0,-5-7 134,0 3-126,5 2 0,-5-1 0,8 1 0,-3 2 8,-3 1 0,3-3 0,-5-1 0,2 1 8,-1-2 1,1 5-25,5-3 0,1 2 0,-3-1-25,-3-1 1,-2-8 0,-6 3-125,1 1-600,1-6-315,-6 6 1064,0-8 0,8 0 0,2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22.211"/>
    </inkml:context>
    <inkml:brush xml:id="br0">
      <inkml:brushProperty name="width" value="0.08571" units="cm"/>
      <inkml:brushProperty name="height" value="0.08571" units="cm"/>
    </inkml:brush>
  </inkml:definitions>
  <inkml:trace contextRef="#ctx0" brushRef="#br0">245 173 7082,'10'0'-1075,"-2"-7"1050,-8 5 59,0-6-45,0 8 251,0 0-51,-8-8-129,6 6 1,-8-6-15,4 8 0,5-2-28,-5-3 1,2 3 31,-2-4 0,2 2-20,-8-2-11,9 4 1,-7-7 73,4 3-79,4 4 1,-8-6-1,7 6 79,-3-4-72,0 4 0,4-5 1,-2 5 62,-2-4-86,0 4 1,6-4-5,0 12 0,0-2 1,0 7 1,0 3 0,6 1 0,2 3-5,2-1 1,-6-5-1,3-2 1,-1-1 2,0 1 0,2 0 4,-2 1 2,-4 5 0,7-12-1,-3 8 1,-4-9-12,6 5-14,-8-8-20,0 0 42,-8-8 1,4 1-1,-6-7 1,1 4-5,-1 3 1,4-5 0,-4 4 0,1 0 7,-1 1 1,4-5-1,-3 4 1,-1 1 0,0-1 1,4-4 63,-5 6-65,7 0 0,-10 5 89,8-5-81,1 4 0,5-4 55,0 12-59,0-4 1,0 13 0,2-5-1,1 2 2,3-1 1,6 1-1,-4 5-8,1 1 1,1-1 0,4 1 0,-3-3 3,3-3 1,-4 1 0,-1-5 0,1 0-5,0 0 1,-5 3 0,5-3-4,-2 2 1,0-6-1,-2 2 4,-5-5-50,7-1 47,-8 0 1,0-1-23,0-5 23,-8-4 0,5-2 1,-7 1-2,2-3 1,-4 4 0,5 1 0,-1-1-1,0 0 1,-3 5 0,3-5-1,0 0 5,0 0 0,-5-1 2,1-7 1,-2 1 0,1 1 82,1 5-45,8 3 0,-1 10-36,10 4 1,5 3-1,7 9 1,-1-1-5,-4 1 0,3-7 1,-3 1-27,3 2 23,3 1 1,-3 3 0,-1-1 0,-2-1-3,1-5 0,-3 5 1,1-7-1,1 3 2,-2 0 1,0-8 0,-7 3 1,3 1 0,2-6-30,-2 4 7,-4-4 0,4-2 0,-10-2 0,-4-2 14,-2-2 1,4-7 21,-5 1-23,7 4 1,-12-7 12,5 3-8,-5-3 1,5-1 0,-1 2-6,-2 3 9,-1-1 1,3-5 0,1-1-1,-3 3 8,-2 3 0,5-3 0,-1 5 0,0-2 126,3 1 0,-1 5-35,4-6 1,6 10-91,0 2 0,8 2 1,9 10-1,1 3-20,-1 7 0,3-3 1,1 4-1,2-1 6,-1 1 1,-3-4 0,-1 5 0,-1-5-8,1-2 1,-1 1 0,-1-1 114,-5 1-100,5-1 0,-14-5 1,5-2 73,1-3-69,-6-1-3,6 2 0,-8-8-53,0 0 1,-2-2-1,-2-10 10,-2-1 1,-7-3-1,3-1 19,0-1 0,-3 7 0,5-1 0,0-1 6,0-3 1,-5 4 0,1 1 0,-3-3 22,-3-1 0,7-3 0,-1 3 52,-2 3-65,-1-4 0,-3 7 117,1-9-111,-1 1 1,3 5 90,3 1-72,-3 7 1,13-2-2,-4 12 0,12 3 0,5 9-23,5-1 1,1 1-1,1-1 1,1 1-3,5-1 1,-5 1-1,4-1 1,-3-1-7,-3-5 0,-3 5 0,1-5 5,5 5 1,-1-4-1,-5-3 1,-3-1 7,1-2-4,-2-6 5,-3 0-4,-7 0 0,0-2-39,0-4 36,0-4 1,-5-1 0,-3-1-4,-2-1 0,-2-3 1,-5-1-2,0-1 0,5 6 0,0 1 1,-1-3-10,-3-1 1,-1 3 0,-1 0 0,1-1 8,-1-3 0,1 5 0,-1-1 0,1 0 9,-1 3 1,1-5 0,-1 6 50,1-1 0,5 5-37,1-2 0,7 6 0,-2 6-9,4 5 0,10 3 1,4 0-4,3-3-3,2 1 0,3 5 0,1 1 0,3-1-11,-3 1 0,-2-3 0,-1-1 0,-1-3-1,1 3 0,-7-4 0,1-1 0,2 1 10,1 0 1,-3-6 15,-1 2 5,-7-5 1,2-2-18,-12-5 0,2 2 0,-5-8-8,1-1 7,-6 5 1,10-8 0,-7 7-8,-3-1 6,6-6 1,-7 7 0,3-9-8,-3 1 5,5 7 0,-5-5 0,3 3 0,-4-4 34,-1-1 1,-1-1-1,1 1 1,-1 1 90,1 5 1,2-5 0,1 7-1,2-3 17,-1 0 0,3 8-100,-2-1 1,8 5 0,-1 5-74,3 7 1,9 4 0,5 1-1,4 1-47,1-1 0,1 0 0,-1 1-98,0-1 164,1 1 1,-4-1 0,-1 1-33,1-1 26,5 1 0,-9-3 0,5-1 65,-3-3-33,4 1 1,-13 4-1,7-3 33,-2-1 0,3-6 2,-5 5-30,0-7-34,-6 4 0,-6-16 1,-1-2 2,-3 1 0,4-7 0,-6 5 13,-1-5 0,3 1 0,-2 1 2,-1 2-3,5 1 0,-7-5 0,3 3 1,-2 1 2,3-2 0,-5 5 1,6-3-1,-1-2 23,-1-1 1,6 3 0,-5 3 45,-3 1-42,6-6 0,3 14-16,10 0 1,5 8-1,8 9-13,-1 1 0,0-1 0,1-1 0,-1-3-25,1-1 0,-1 0 0,1 5 21,-1 1 1,-1-7-1,-3-1 1,-3 0-3,-2-1 0,0-5 8,-3 2-28,-3-4 7,6-2 0,-10-6 0,-2-1 3,-2-3 1,-7-2-1,3-5 1,-1-1 0,-1 1 0,6 1 0,-6 3 1,1 1 10,1-2 0,-5-1 0,3-1 30,-4 5-49,7-5 1,1 16 0,8 0-67,0 10 0,8 5 0,3 3-521,5-1 433,1 1 0,1-3 1,-1-1 177,1-2 0,7-1 0,2 7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3:17.541"/>
    </inkml:context>
    <inkml:brush xml:id="br0">
      <inkml:brushProperty name="width" value="0.08571" units="cm"/>
      <inkml:brushProperty name="height" value="0.08571" units="cm"/>
    </inkml:brush>
  </inkml:definitions>
  <inkml:trace contextRef="#ctx0" brushRef="#br0">542 18 6893,'-10'-7'-809,"0"5"1045,5-4-180,3 4 1,-8 2 163,4 0-189,4 8 0,-6-4 0,8 7-4,0 3 1,0 1 0,0 3-15,0-1 0,0 1 1,0-1-1,0 1-17,0-1 1,0 1 0,0-1 0,0 0-4,0 1 1,-5-1-1,-1 1 1,2-1-1,2 1 0,0-3 1,-2-1 3,-2-2 0,1-7-13,5 7 19,-8-8-12,6 4 10,-6-8 0,8-8-7,0-4 5,0-3 0,0-3 1,0 1 1,0-1 1,0 1-1,0-1 15,0 1 1,0-1 0,0 1 32,0 0 1,0 5 49,0 0-8,0 1-56,0 1-28,0 2 0,0 22 0,0 3-7,0 3 0,2-1 1,2-2-20,2 1 25,0-1 0,-6-5 0,0 0 11,0 1-16,0 3 1,0 1 0,0 1-1,0-1 0,0-5 0,0-1-2,0 3-1,0-6 0,-2 0 0,-4-8 0,4-2 0,-4-4 0,4-6 0,2-3 0,0-3 1,0 1 1,0-1 0,0 1 0,0-1 21,0 1-20,-8-1 0,6 1 95,-3-1-82,3 9 0,2-7 63,0 5-75,0 3 0,0 2 0,0 12 0,0 6-4,0 3 0,0 2 0,0 1 0,0-1-3,0 1 0,0-1 0,0 1 0,0-1 0,0 1 1,0 5 0,0 0 0,0-1 17,0-3 1,0-1 0,0-1-1,0 0-7,0 1 0,0-1-14,0 1 9,0-1 1,0 1-3,0-1 1,0-5-4,0 0 0,0-11-6,0-1 0,0-9 0,0-13 0,0-1 4,0 2 1,2-4-1,1-1 1,5-1 2,2-4 1,0 4-1,3 0 1,-1 2-1,1 3 0,-3-3 0,2 0 13,1-2-13,-5 5 0,8-3-1,-5 8 3,5-1 0,-5 3 5,1 3-6,-8 4 29,4 8 0,-8 2-5,0 4 1,0-2 0,0 7 0,0 3-19,0 2 1,-2-5 0,-2 1 0,-2 1-6,2 3 1,0 1 0,0 1 0,-1-1-1,1 1 1,0-7-1,0 1 1,-2 2-7,2 1 1,0 1 0,0-3 0,-1-1 4,1 2 1,2-5 1,2 3 0,-8 0 0,6-1-28,-4 1 26,4-8-37,2 3 37,0-7 1,0-7 0,0-5-2,0-3 1,8-3 0,-4 1 0,6-3 1,-1-1 1,1-2 0,0-1 0,3 5 1,-3-2-1,-2-3 0,4 1 0,-5 5 5,3 1 1,-6 0 0,4 1 151,-1 4-14,-5-3-138,6 13 13,-8-6 0,0 16-21,0 4 18,0 3 1,0 3 0,-2-1-71,-4 0 59,4 1 1,-5-1 0,7 1-91,0-1 79,-8 1 0,6-1 1,-4 1-1,2-1 0,-2 1 1,3-1 0,-7 1-1,2-1 13,4 1 0,-4-1 1,3 0-1,-1 1 10,-2-1 1,6-5-39,-4 0 0,-2-7 2,3 7 0,1-16 1,8-2-1,1-7-4,-1-5 1,6-1 0,0-2 0,1-3 12,1 3 1,-6 0 0,4-1 0,-1-1 14,1 2 0,-4 3 1,4 5-1,-3 1 34,-3-2 1,-2 5 0,0-1 146,4 2-160,-4-5 1,6 13 0,-8 0 0,0 9-19,0 7 1,-2 1 0,-2 1 0,-2-1-19,2 1 0,0 5 0,0 0 0,-2-1-2,3-3 1,-5 4-1,2 1 5,2-3 6,-6-2 0,8 1 0,-5 1 0,1 2 0,0-1 1,0-3 0,4-1 26,-4-1-25,5 1 1,-9-1-1,6 0-26,-2 1-72,0-8 82,6-3 0,0-9 0,0-3 0,2-7 9,4-4 0,-4-3 1,6-2-1,-2-3 11,-1 3 0,7 2 0,-6 1 0,0 1 1,1-1 1,-5 1-1,4-1 1,-2 3 3,2 3 45,-4-3-36,6 5 1,-6 0 22,3 4 0,-3 12 1,4 6-35,-4 3 1,-8 5 0,0 1 0,1 2-7,-3-1 1,4-3-1,-6-1 1,3-1-6,3 1 0,-4-1 1,2 1-1,0-3-3,-2-3 0,7 3 1,-7-5-1,2 2 4,0-1 0,-2-1 0,4 4 3,-1-3 0,-3-5 0,2 6 0,4-8 0,-6 3 0,8-7 0,-7 0 0,5 0 0,-6 0 0,8 0 10,0 0 26,0-7-23,0 5 1,0-4 11,0 12 0,-2-3-1,-4 9 1,4 0-20,-4 5 0,3-1 0,-1-3-8,-2-1 12,0-8 0,6 11-6,0-3 1,-6 4-4,0 1 0,1-5 1,3-3 16,-4-1 1,2 6-5,-8-3-15,8-3-17,-3 0 7,7-8 34,0 0 47,-8 0-42,6 0 0,-6 2-20,8 4 0,-2-4-9,-4 3 0,4-1-10,-3 2 0,3-4 8,2 14 4,0-15 0,0 7 0,0-8 0,0 0 0,0-8 0,0-3 0,0 1 0,0-2 0,0 7 0,2-5 6,3 2 1,-3 0 22,4 3-14,-4 3-13,-2-6 23,0 8 29,0 0-45,0 8-3,0-6 0,-2 5 1,-2-5 16,-2 4 1,-1-4-14,1 4 0,2-4 0,-6 0 4,3 4 0,-7-4-13,2 3 1,3-3 0,-3-2-3,-2 0 0,5 0 0,-1-2 1,0-2 0,1-1 0,3-3 31,-6 2-29,0-4 1,1 1 0,1 1 4,2 0 0,-3 4-16,5-7 16,0 7-7,6-4 1,2 10-18,4 4 0,4 3 0,7 9 1,0-1 0,-1-5 1,-2 0-1,-3-1 4,3-1 0,-4 6 0,1-5 11,3 5 0,-5-1 0,1-1 2,-2-3 1,0-7 0,-4 4 16,1 0 5,1-6-20,-6 6-1,0-8 1,-8-2-5,-3-4 3,3 4 1,-7-14 22,3 5-17,-4 3 0,5-6 1,-1 7-1,-2-3 7,-1-4 1,-3 1 0,3-1-1,1 2-1,3-1 0,-1-3 1,-3-1-1,1-1 33,2 1 0,1 0-17,-7-1-42,9 1 1,3 7-1,12 6 10,5 8 1,5 6 0,1 7-5,1 1 6,-1-1 0,6 2 0,1 3-72,-3 1 70,-2 0 0,-1-5 0,-1-1-15,1 1 16,-8-9 1,5 7 0,-5-4 0,1 1-1,1-1 1,-6 1 0,4-5 4,-3 2 4,-1-6 1,-8 3-8,-4-7 0,2 0 0,-5-1 0,-1-3-29,0-2 1,5-6 0,-7 4 24,-2-1 1,-1-3 0,-3-5 0,3-1 1,3 1 1,-3 3 0,3 1 0,-4-5 1,-1-1 0,0 3 1,1-7 14,4 3-12,-3 3 1,7 0 0,-4-1-1,7 1 7,3-1 1,2 6 3,0 1 0,2 7 0,5 0-10,11 8 1,-1 6 0,7 7 0,-5 3-6,-2 3 1,3-4-1,1 6 1,3-1-2,-3-1 1,-4 0-1,-3-5 1,-2-1 1,1 1 1,3-1-8,1 1 6,-7-1 0,-2-5 0,-6-3 1,3-1 0,-3-2 0,6-6 0,-10 0 0,-4 0 0,2 0 0,-5-2 0,-1-2 0,0-2 0,1-1 0,-5 1 0,2-4-6,-1 0 0,-3-5 0,1 3 0,1-1-2,3 1 0,-1-4 0,-6 5 0,-1-5 5,-4-1 1,3-3 0,-3-1 10,4-2-11,9 0 1,-6 5-1,5 1 69,-5-1-62,7 8-68,1-5 65,8 5 1,2 2-7,4 8 4,-5 8 0,21 10 1,-5-1-1,3 1-1,-1-1 1,4 6 0,1 1 0,-1-3 0,2-2 0,-5 1 0,3 1 0,-4 2-1,-1-1 1,-1-3 0,1-1 2,-1-1 0,-7-5 0,-2-1-2,-1 3 1,-5-4 67,4 1-65,-4-7 1,-4 4 2,-4-8 1,2 0-12,-7 0 8,7 0 0,-12-6 1,5-2-3,-5-1 0,1 3 0,1-4 0,2 0-4,-1 1 1,-3 3 0,-1-6 0,-1 1 1,1 1 1,-1-6 0,1 5 0,-2-5 1,-5-1 0,5-1 0,-4 1 0,3 1 0,3 5 0,-1-5 0,1 5 75,-1-5-74,9-1 1,-1 7 0,6 2-3,-2 0 6,0 6 1,8-5-15,4 7 12,4 0 1,9 5 0,3 5 43,1 6-45,8-3 0,-6 12 0,6-7 1,-2 1-5,2 5 1,0-5 0,1 4 0,-5-3-14,-2-3 0,4 1 1,-4-1-1,0-1 6,1-5 0,-3 5 0,-6-7 4,1 1 0,-1 4 3,1-8 29,-8-1-28,-3-5 0,-9 0 60,-3 0-55,3 0 0,-8 0-81,4 0 74,-4-7 1,-1 5-1,-1-6-9,-1 0 1,-3 4-1,-1-5 1,1-1 0,4 0 0,-7 4 0,5-5 1,1-3 2,-3-1 1,1 3 0,-3 0 0,1-1 7,-1-3 0,1-1 0,-1 1 0,3 3 4,3 1 1,3 6-20,3-5 0,12 7 22,-1-2-9,17 12 0,-1 3 0,6 9-136,-2-1 133,7 1 0,-7 5 0,6 0-218,-2-1 125,-8-3 1,6-3-1,-5-3 1,1-1-64,-2 1 1,-3-3 0,-5 0-1,-1-2-305,2-5 0,-5-1 466,3-2 0,-8 0 0,4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6.283"/>
    </inkml:context>
    <inkml:brush xml:id="br0">
      <inkml:brushProperty name="width" value="0.08571" units="cm"/>
      <inkml:brushProperty name="height" value="0.08571" units="cm"/>
      <inkml:brushProperty name="color" value="#004F8B"/>
    </inkml:brush>
  </inkml:definitions>
  <inkml:trace contextRef="#ctx0" brushRef="#br0">0 0 6340,'0'12'806,"0"0"-601,0-1 0,0 9 1,2 1 605,4 2-611,-4 8 1,6 2 0,-8 10 0,0 2 35,0 3 1,0 1 0,0-1 0,0-3-139,0-3 0,6-1 0,-1-8 0,-1-4-212,-2-5 0,0-5 0,2-2 1,2 1-426,-2-1 1,4-5 0,-1-2-446,3-2 984,-6-3 0,11-5 0,-5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4:06.270"/>
    </inkml:context>
    <inkml:brush xml:id="br0">
      <inkml:brushProperty name="width" value="0.08571" units="cm"/>
      <inkml:brushProperty name="height" value="0.08571" units="cm"/>
    </inkml:brush>
  </inkml:definitions>
  <inkml:trace contextRef="#ctx0" brushRef="#br0">0 18 6745,'0'-10'-247,"0"2"188,0 8 461,0 0-370,0 8 9,0-6 23,0 6-63,0-8 61,0 0-33,0 7 16,0-5 20,0 6-46,0-8 1,0 2-6,0 4 15,0-4 4,0 6-13,0-1-14,0-5 1,2 12-1,2-6-6,2 1 1,0-3 0,-6 6 0,2-8 0,2 3-44,1 1 0,1-4-262,-6 8-398,0-8 703,0 3 0,0-7 0,0 0 0,8 0 0,2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18.642"/>
    </inkml:context>
    <inkml:brush xml:id="br0">
      <inkml:brushProperty name="width" value="0.08571" units="cm"/>
      <inkml:brushProperty name="height" value="0.08571" units="cm"/>
    </inkml:brush>
  </inkml:definitions>
  <inkml:trace contextRef="#ctx0" brushRef="#br0">245 18 5996,'0'-9'-7,"0"1"142,0 8 0,0 0-22,-8 0 30,6 0 90,-6 0 112,8 0 216,0 0-565,0 8 1,-1-6 2,-5 3 1,4-3 0,-6-2 0,8 0 752,0 0-887,0 8 57,0-6 63,0 6 5,0-8 51,0 0-41,0 8 0,0-7 0,-8 7 0,6-8 0,-5 0 0,7 0 0,0 0 0,0 8 4,0-6-1,0 6 6,0-8 30,0 0 0,-6 2 25,0 3-16,0-3 1,6 8 21,0-4-24,0-4-56,0 13 0,-2-5-19,-4 8 0,4-7 1,-3 1-24,3 1 1,0-3-11,-4 2 0,4-1-170,-4 7 160,4-8 1,2-1 0,-2-5-460,-4 2 86,4 0 183,-5-6 203,7 0 0,6-2 102,-1-4 0,1 2 52,-6-7 1,2 5 122,4-6 84,-4 8-91,6-4-122,-8 8 90,0 0-144,0 8 1,0-4-47,0 8 1,0-1 0,-2 5-8,-4-4 1,4 3 0,-4-3 2,4 3 0,0-3 0,-2-1-28,-1 3 1,-3-4 1,2 1 1,4-5-56,-4 6 63,4-8 0,2 4 66,0-8 257,0 0 0,0 7-305,0 5 1,0-2 0,0 1-1,0 3 1,0-4 31,0 1-15,-8 1 1,7 5-12,-5 1 11,4-1 0,-4-5 1,0 0 24,2 1 1,0 3 23,-1 1-51,3 1 1,-8-3-6,4-3 2,4 3 0,-6-11 1,6 6 37,-3-2 62,3-3-82,-6-5 10,8 8 10,0-6-11,0 14 0,0-7 1,0 9 1,0-7 6,0 1 0,0-6-7,0 6 0,-2-9 0,-2 5 11,-2 0 1,0-4-2,6 7 1,0-5-56,0 6-9,0-8 47,0 11 17,0-13-23,0 6 0,0-6 28,0 4-31,0-4 0,0 7 1,0-3 0,0-2 10,0 8 1,0-6 11,0 5 0,0-5-13,0 6 0,0-6-11,0 5-7,0-7 6,0 12 1,0-13 2,0 9-4,0-8 1,0 6-4,0-4 1,0-3-4,0 9 0,0 0-4,0 5 0,0-5 2,0-1 1,0-5-1,0 6 0,0 0 1,0 5 0,0-5-47,0-1-124,0-7-67,0 12-123,0-14-421,0 13-44,0-13 827,0 6 0,0-8 0,0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19.328"/>
    </inkml:context>
    <inkml:brush xml:id="br0">
      <inkml:brushProperty name="width" value="0.08571" units="cm"/>
      <inkml:brushProperty name="height" value="0.08571" units="cm"/>
    </inkml:brush>
  </inkml:definitions>
  <inkml:trace contextRef="#ctx0" brushRef="#br0">35 18 6330,'-9'-1'-288,"3"-5"1,2 4 409,-2-4 46,4 4 175,-6 2 76,8 0-242,0 0-191,0 8 1,6-4 0,2 5 0,0 1-1,-1 0 1,5 1 0,-4 5 29,2-4 0,-5 3 25,7-3-34,-8-5 1,6 3-4,-5-4 1,-1 2 1,8 3-62,-8 5-25,4-14 53,-8 6 1,-2-10 16,-4-4 0,-2 2 0,-6-8 1,3-1 1,5 3 13,-6-2-8,9 1 0,-7-1 20,4 0-20,4 9 1,-8-11 250,5 8-123,3 0-62,-6-1 1,8 7 0,2-2-46,4 6 1,-3 9-42,9-1 1,-2 3 0,3 1 0,-3-3-112,-2-1 1,3-6 0,-3 4-280,2-3 1,-4 5 413,5-6 0,1 7 0,6-3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39:40.017"/>
    </inkml:context>
    <inkml:brush xml:id="br0">
      <inkml:brushProperty name="width" value="0.08571" units="cm"/>
      <inkml:brushProperty name="height" value="0.08571" units="cm"/>
    </inkml:brush>
  </inkml:definitions>
  <inkml:trace contextRef="#ctx0" brushRef="#br0">105 18 5929,'10'0'-188,"5"0"188,-13 0 0,6 0 0,-8-2 0,0-4 0,0 4 0,0-6 0,0 8 0,0 0 0,0 8 0,0-6 0,0 6 0,0-8 994,0 0-988,0 8 9,0-6 46,0 5-51,0-7 1,0 2-1,0 4 0,0-2 1,0 8-15,0-9 0,-2 11 14,-4-8 0,4 2-5,-4-3 0,4-1 23,2 8-12,0-8-5,0 4 27,-7-1-32,5-5 1,-6 8 13,8-4 2,0-4 1,0 7 8,0-3 10,0-4-17,0 14-17,-8-14 1,6 7 9,-4-3-2,4-4-8,2 6 0,0-6 15,0 4 4,0-4-1,0 5-12,0-7 7,0 8-17,0-6 3,-7 14 0,5-13 12,-4 9-8,4-8 0,2 6 3,0-4-5,0-5 0,0 9-8,0-4 1,0-4 0,0 8 9,0-5 0,0-3 1,-2 12 2,-4-8 1,4 2-5,-4-3-4,5-3 0,1 8 7,0-4 1,0-4 0,0 8 5,0-5-16,0-3 2,0 6 1,0-6 0,0 4-1,0-4 17,-8 13-4,6-13 0,-6 8-13,8-4 5,0-4-5,0 5 7,0-7-8,0 0 6,0 8-11,0-6 8,0 6 4,0-8-4,0 0 0,0 8 2,0-6 3,0 5-1,0-7 740,0 0-750,-8 0 0,6 0 0,-5 0 0,7 0-269,0 0 64,0 8-197,0-6 50,0 6 352,0-8 0,-8 0 0,-2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39:41.845"/>
    </inkml:context>
    <inkml:brush xml:id="br0">
      <inkml:brushProperty name="width" value="0.08571" units="cm"/>
      <inkml:brushProperty name="height" value="0.08571" units="cm"/>
    </inkml:brush>
  </inkml:definitions>
  <inkml:trace contextRef="#ctx0" brushRef="#br0">1 0 6092,'0'10'290,"0"-2"-256,0-8 5,0 8 0,0-6 1,0 7 19,0-3 3,0-4-42,0 14 1,0-12 32,0 7 2,0-7-18,0 12 0,0-13 25,0 9-30,0-8 0,0 6-10,0-4 0,0-3 6,0 9-11,7-8 0,-5 6 3,4-5 1,2-1 12,-2 8-23,0-8 1,-1 6 0,1-5 1,2-3 1,-2 4 1,-4-2 0,5 0 16,1 2 0,-6 1 9,4-1-1,4-4 1,-3 8-20,5-4 0,-2-4 0,-6 5 3,1 1 0,7-4-7,-6 8 0,8-8-16,-3 1 0,-3-1 0,0 0-5,-1 2 1,-3 0-1,6-4 12,-2 4 1,0-4 12,-3 3 1,-1-1 2,8 2 0,0-2 0,5 8-24,-7-9 8,5 5 0,-13-6 0,6 2 5,0 2 0,-4 0 1,5-4-1,-1 3 1,0-3 1,-2 4 1,-2-4-1,5 0 8,-1 4 0,0-4-19,-2 4 0,-4-2 0,5-1-1,1 3 0,-6 2 1,6-4-9,0 2 13,-7 0-5,7-6 0,-2 2 7,0 3 0,2-3 9,-3 4 26,-3 4-37,6-8 1,-8 7 0,2-5 16,4 2-14,-4 0 6,6-6-4,-8 0 1,0 8 0,0-6-26,0 5-1,0-7-201,0 0 1,0-7 0,0-3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39:49.545"/>
    </inkml:context>
    <inkml:brush xml:id="br0">
      <inkml:brushProperty name="width" value="0.08571" units="cm"/>
      <inkml:brushProperty name="height" value="0.08571" units="cm"/>
    </inkml:brush>
  </inkml:definitions>
  <inkml:trace contextRef="#ctx0" brushRef="#br0">123 53 6826,'-10'0'65,"2"0"-50,8 0 8,0 0-6,-8 0-11,6 0 1,-5 2 3,7 3 1,-2-3 0,-2 6-16,-2 0 47,0-6-34,6 13 0,0-11 7,0 8 1,0-6-2,0 5-4,0-7 1,-6 12 2,1-5 1,-1-1 4,6 2 1,0-6-4,0 5 1,0-5-11,0 6 0,0-6 8,0 5 0,0-5 35,0 6-34,0-8 36,0 11-41,-8-13 1,6 8 18,-4-4-14,4-5 0,2 9 19,0-4-32,0-4 1,0 8 7,0-5 3,0-3 1,0 8 22,0-4-29,0-4 0,2 6 23,4-8 1,-4 0-29,6 0 10,-8 0 18,0 0 33,8 0-27,-7 0-18,7 0 0,-2 2 16,0 3-35,0-3 17,-6 6 8,7-8-10,-5 0 0,8 0 23,-4 0-33,-4 0 1,6 0 21,-1 0-12,-5 0-15,14 0 1,-12-6 5,7 0-13,-7 1 7,12-3 0,-14 4 0,5-6 1,1 2 0,-6 1 0,4 1 1,-4 4 0,-2-8 0,2 6 0,4-1 0,-4-3 0,3 2 0,-1-2 0,0-5 0,2 1 0,0 6 0,-6-5 0,0 5 13,0-6-1,0 0-9,0 3-3,0-7 1,0 6 1,0-1 36,0-1-35,0 8 1,0-5-4,0 3 4,0 4 1,0-8 3,0 4-5,0-3 0,0-3 5,0 0 0,-2 7 10,-4-7 1,4 6 1,-4-6 1,2 9-18,-1-3 1,3 2-16,-4-2 15,4 4 1,0-6-9,-4 8-1,4 0 6,-6 0 1,7 0 1,-5 0 0,4 0 1,-8 0-1,4 0-1,4 0-2,-13 0 1,11 0-1,-8 0 0,6 0 0,-5 0 1,5 0 0,-6 0 0,8 8 0,-9-4-4,7 8 0,-2-9 0,4 5-1,-1 0 0,-1-4 1,4 6-4,-4-3 0,4 1 2,-4-2 1,-2 4 6,3 7 0,-1 1-8,6-1 1,-2-1-1,-2-3-10,-2-1 0,0-1 10,6 7 0,0-1 2,0 1 0,0-7 1,0 1 4,0 2 1,0-5 0,0 3 1,0-6-1,2 4-2,4-3 1,-4 1 0,6-4-9,0 2 1,-5 0 5,9-6 0,-6 0 5,6 0 1,-7 0 1,7 0 0,-6 0-4,6 0 1,-9-2 0,5-2 1,0-2-6,-6 0 1,8 0-3,-5 0 0,-1-5 1,6 3-8,-2-2 0,0 5-13,-3-7 1,-1 0-10,8-5 1,-8 5 7,2 1 1,-3-1 14,3-6 0,-4 7-10,4-1 17,-4 0 1,-2 1 0,0-1 6,0-1 1,-6 3 20,0-2-22,0 8 0,1-5 0,-3 5 2,-2-2 0,6-2 0,-3 4 1,-1-1 0,4-1-4,-8 6 1,6 0-1,-5 0 0,5 0 0,-6 0 0,7 2 1,-7 3 0,8 5 1,-2 8 1,-2-1 9,3 1-11,-1-9 1,6 7-4,0-5 2,0 5 0,0-4 1,0-1-1,0 3 0,0-4 1,0 1 14,0 3 0,0-5 7,0 3 0,0 0-10,0 5 1,2-7-14,4-4 0,-3-4 2,9-2 1,-6 0-16,6 0 14,-9 0 1,7 0-1,-6-2-45,2-4 33,0 4 0,-1-14-17,1 5 0,6-5 1,-6-1 5,-2-1 0,-2 7 1,0-1-7,3-2 0,-3-1 26,4-3 1,-4 1 10,-2 0 0,0 5 17,0 0-22,0 8-3,0-3 1,-2 1 7,-4 0-4,4 0 1,-11 8 8,7 4 0,-6-2 0,6 7 7,3 3 0,-1-4 1,0 1-7,-2 3 1,0-4-1,6 1 5,0 3 0,-6 1 0,1 3-2,1-1 0,2-5 0,2 0-3,0 1 1,0-3-1,0 2 29,0 1-9,0-5 1,0 2 0,2-7-88,3 3 0,-1-2 49,8-10 0,-6 2 3,5-7 0,-7-1 0,4-3 0,-2 1-3,0 2 0,0 7 0,-6-7 1,2 0 0,3 3 1,-3-7 1,4 4 1,-4-3 0,-2-3 0,0 7 0,0-1 0,0-1 0,-2 5-2,-4 2 1,2 4-5,-7 2 0,5 0 5,-6 0 12,8 0 0,-5 8 0,5 4 30,-2 3 0,0-3 1,4-1-23,-4 3 1,4 1 0,-3 3-16,3-1 0,2-5 1,0 0-3,0 1 0,0-3 0,0 2-32,0 1 15,0-5 22,7 0 0,3-8-7,8 0 1,-9-8 0,-1-2-2,0 1 1,-6-1 0,6 4-12,-1-6 1,-5 3-1,4-3-21,-4-2 0,-2 5 6,0-3 0,0 0 11,0-5 0,0 5 22,0 1 1,0 5 2,0-6 1,-2 8-5,-4-1 0,2 3 5,-7 2 0,7 2 0,-4 1 44,0 3 0,6 8-39,-3-3 1,3 5 0,0-1-16,-4-3 0,4 4 0,-4-5 3,4 5 0,2-5-24,0 1 6,0 0 14,8 5 0,-4-7 1,7-4 0,-5-4 0,4-4 0,-2-4 0,-2 2 0,-4-6 0,3 3 0,-3-1 0,4 2 2,-4-6 0,0 3 0,4-3 0,-4 0-2,4-5 1,-5 5-1,-2 3-83,-5 1 0,4 0 0,-6 4-790,0-2 873,6 0 0,-13 6 0,5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39:52.342"/>
    </inkml:context>
    <inkml:brush xml:id="br0">
      <inkml:brushProperty name="width" value="0.08571" units="cm"/>
      <inkml:brushProperty name="height" value="0.08571" units="cm"/>
    </inkml:brush>
  </inkml:definitions>
  <inkml:trace contextRef="#ctx0" brushRef="#br0">193 122 6937,'2'-11'-386,"3"-1"0,-3 6 314,4-5 0,-4 5 273,-2-6-202,0 8 60,0-11-66,0 13 61,0-6-62,0 0 35,0 6 1,0-7 92,0 3-18,0 4-1,0-6-56,-8 8 1,4 0-36,-7 0 1,5 6-1,-6 0 6,8 7 1,-9-9 61,7 8-66,0 0 1,0-1 0,1 1 24,1 2-28,-6-7 0,8 9 0,-4-5 0,4 5 0,2 1 0,0-5 0,0 0 0,0 1-17,0 3 0,0 1 0,0 1-4,0-1 0,0 1 2,0-1 0,2-1 5,4-5 1,4-3 23,7-8 0,-5 0 0,-1-2 3,3-4 0,-4 2 0,-1-7-25,-1-3 8,6 6 1,-12-7 0,5 5-22,1 1 20,-6-7 1,12 12 0,-8-8-2,-3-1 1,1-3 4,2-1 7,-4-1 1,6 7 0,-8-1 5,0-1 1,0 3-1,0-2-15,0-1 1,0 3-1,-2 0 1,-2 1-6,-2-1 0,-7 4-12,1-6 1,-4 8-1,-1-1 53,0 3 0,5 2 0,0 0-10,-1 0 1,3 6 0,-2 1 0,1 3 4,1 4 1,-4-5-1,7 3 47,-3 2-59,6 1 0,-10 2 0,7 1 0,-1 1 8,0 5 1,-3-5-1,5 4 1,2-3-24,2-3 0,-4 1 1,0 1-1,2 2-1,2 3 1,2-7 0,0-5 0,0 1-26,0 3 0,2-1 1,2-1-4,2-2 0,8-3 11,-3 3 0,5-4 0,1-8 4,1 0 1,-7 0 3,1 0 0,0 0 0,-3-2 0,-1-2 0,0-2 0,2-7 0,1 3 0,1-8-5,-8 1 0,9-1 1,-5 1-5,2 0 1,-6 5-1,2 0 1,-3 1-4,3 1 1,-4-6 0,4 5-9,-4-5 1,0 5-1,2-1-21,2-2 0,-1-1 0,-5-3-17,0 1 1,0-1 47,0 1-12,-7 7 0,3-5 46,-8 3-42,8 4 1,-5-5 63,3 7-31,-4-8 0,-2 12 39,1-3 1,-1 3-19,-5 2 1,5 0 0,0 2-30,-1 3 0,5-1 1,0 6-1,2 0 4,1-1 0,-1-3 1,4 6 0,-4 1 0,4 3 0,-4 1-18,4 1 1,2-1 0,0 1 36,0-1-25,0-7 0,0 6 0,0-5 2,0 5 0,0 1 2,0 1-3,0-9 1,8 5 1,4-8 1,-3 5-1,3-5-4,2-2 1,-5-2 0,3-4-1,2-4 1,-1 2-1,1-7-7,-3-3 0,-1 4 0,4-1-1,-3-3 1,-7 4-1,4-1 2,0-3 2,-6 7 0,5-9-7,-7 4 6,0 5 1,0-9-4,0 4 2,0-3 1,0 3 0,0 1 0,0-3 0,-5 4 0,-3 1 0,0-1 0,0 0 0,-5 6 0,3-3 0,-2 1 0,1 0 0,-1 0 0,-5 6 5,-1 0 1,7 0 0,-1 0 0,0 2 35,3 4 0,-5-2 0,6 7 0,0 3 3,1 1 0,-5 5-21,6 3-4,-7-3 0,11 5-48,-4-8 41,4 1 1,2-1 0,0 1-58,0-1 44,0 1 0,0-7 0,2 1-5,4 1 1,1-3-1,7 0 11,-2-2 0,-1-3-2,7-5 0,-1-1-3,1-5 1,-1-4 0,-1-7-21,-5-1 0,3 6 0,-8 1 0,0-1 11,1 2 0,-5-5 6,4 3-2,-4-3 1,4 3 0,0 0 16,-2-1-18,-3 5 0,-1-7 13,0 3-7,0 4 0,-1-5 1,-3 5 1,-2-2 0,-6 4 1,4-3-3,-1 1 1,3 2-1,-6 6 0,-1 0 0,3 0 1,-2 0-1,-1 0 1,3 8-1,0 3 20,3 5 0,-5-4 0,6-1 1,0 3 3,-1 1 0,5 3-30,-4-1 11,4 1 0,2-1 1,0 1-23,0-1 24,0-7 1,0 5-26,0-3 18,0 4 1,0 1-1,2-1-5,4-5 1,-3-1-7,9-4 1,0-4 6,5 3 1,1-3 2,-1-2 1,-1-2 0,-3-3-1,-1-7 0,-6-2 0,3 1 0,1 1-45,0-1 0,-6 3 0,2-2 19,-5-1 17,7-3 0,-6 4-12,4 1 9,-4-1 0,4-5-25,0-1 24,-1 9 0,-5-7-8,0 4 0,-2-1-35,-3 1 14,-5-3 1,-8 13 31,1-4 1,5 4 8,1 2 0,-1 0 1,-3 2 7,3 4 1,4-2 0,6 5 119,-4-1-125,4 6 0,-7-12 0,5 5 20,-2 1-11,0 2 1,6 1-10,0 1 2,0 0 1,0 5-7,0 1 1,0-1-2,0 1 0,0-1 15,0 1 0,2-1 4,4 0 0,-2-7 35,8-4 1,-7-4-1,7-2-47,2 0 0,-7-2 0,1-4-27,0-5 31,-6 3 1,8-6 0,-7 6-101,3-1 97,8-3 0,-12 0 0,4 1-102,-5-3 57,7 6 1,-6-7 0,4 3-81,-4-3 1,-2-3-1,0 1-163,0-1 1,0 1-1,0-1-204,0 1 488,0-1 0,-8 1 0,-2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39:55.770"/>
    </inkml:context>
    <inkml:brush xml:id="br0">
      <inkml:brushProperty name="width" value="0.08571" units="cm"/>
      <inkml:brushProperty name="height" value="0.08571" units="cm"/>
    </inkml:brush>
  </inkml:definitions>
  <inkml:trace contextRef="#ctx0" brushRef="#br0">71 53 5744,'-10'-2'0,"4"-4"0,4 4 0,2-6 6,0 8 351,0 0-299,0 8-11,0-6-6,0 6-25,0-8-1,0 0 6,-8 0-7,6 0-3,-5 0 2,7 0 213,0 0-178,-8 0-23,6 0 56,-6 0 7,8 0 632,0 0-702,0 8 0,0-7 1,0 9 21,0-4-41,0 4 1,2 5 0,2-1-6,2-3 1,0-5-10,-6 6 16,0-8 1,2 4 0,1-6-28,3 3-66,0-3-10,-6 6 59,0 0 9,0-6 1,0 4 10,0-12 1,0 2-5,0-8 1,0 6-1,0-5 9,0-3 1,-2 6 0,-2 1 13,-2-1 0,1-2-5,5-7 0,-6 5 42,0 0-33,0 9 1,6-7 13,0 4-9,0 4 1,0-8 19,0 5 0,-2 3 50,-4-4 28,4-4 4,-5 8-68,7-6 1,0 10-6,0 4 1,0-2-29,0 8 1,0-7-1,0 7-1,0 2 0,0-5-8,0 3 7,7 0 1,-5-1-3,4 1 0,-4-6 0,0 5 0,4 3 0,-4-4-5,4 1 1,-2-1-3,1 2 1,-3 3-29,4-3 0,-4-4 0,-2 1-99,0-3-102,8-4-243,-6 6-108,6-8 585,-8 0 0,0-8 0,0-2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39:56.752"/>
    </inkml:context>
    <inkml:brush xml:id="br0">
      <inkml:brushProperty name="width" value="0.08571" units="cm"/>
      <inkml:brushProperty name="height" value="0.08571" units="cm"/>
    </inkml:brush>
  </inkml:definitions>
  <inkml:trace contextRef="#ctx0" brushRef="#br0">1 36 6634,'9'0'385,"-1"0"-330,-8 0 1,0 2-29,0 4 0,0-3 1,0 9-23,0 2 0,0-5 0,2 1 9,4-2 1,-4 5-16,4-1 0,-5 4 10,-1 1 1,0-5-33,0-1 21,8-7 0,-6 6-20,4-4-14,-4-4-12,-2 5-6,0-7 17,0 0 0,0-7-6,0-5 0,0-4 16,0-1 0,-2 2 1,-2 1 19,-2 2 1,0 1 7,6-7 0,-1 7 8,-5-1 1,4 6 0,-4-6 1,4 7 0,0-5 6,-4 2 0,4 0 55,-3 3 5,3 3-15,2-6 0,0 10-29,0 4 1,0-3-26,0 9 10,0-8 0,0 12-14,0-5 1,0-1 0,2 2-10,3 1 1,-3-3-1,4 1-3,-4 3 0,-2-4-17,0 1 1,6-5-82,0 6 0,-1-6-630,-5 5 736,0-7 0,8 12 0,2-7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04.402"/>
    </inkml:context>
    <inkml:brush xml:id="br0">
      <inkml:brushProperty name="width" value="0.08571" units="cm"/>
      <inkml:brushProperty name="height" value="0.08571" units="cm"/>
    </inkml:brush>
  </inkml:definitions>
  <inkml:trace contextRef="#ctx0" brushRef="#br0">210 88 5940,'0'-10'-179,"0"2"200,0 0 7,0 6 23,0-5-37,0 7 1,0-2 0,-2-2 38,-3-2 14,3 0-8,-6 6-45,8 0 561,0 0-511,0-8-34,0 6-19,0-5 9,0 7-4,0 0 0,-2 5 11,-4 1 0,4 8-27,-4-2 11,4 3 0,-3 3-29,-1-1 17,0 0 1,0 1 0,0-1 0,2 1-3,3-1 1,-1-1 0,-2-3 0,-2-1-9,2 2 0,2-5 0,0 1 0,-2 0-91,-2-1-13,1-5 63,5 4 0,0-10 1,0-4 23,0-5 1,5 1-1,1-2 49,-2-1-37,-2 5 1,4-8-1,0 5 69,-2-5-58,-2 7 1,3-7 0,1 4 13,-2-3 1,4-3-1,-2 1 12,-2 0 1,3 5 0,-1 0 8,-2-1 1,-2 3 39,-2-2 8,8 1-17,-6 1-29,5 2 1,-12 10-4,-1 4-17,0-4 0,4 11 0,-2-5 6,-2 2 0,-1-4-24,1 5 13,4 1 0,-8 0 1,6-1 0,-2 3 1,-1 1-1,3 3-3,-2-1 1,-2-1-1,4-3 1,-2-1-7,3 2 1,-1-1 0,0 1 0,-2-2-3,2 1 1,2-3 0,0 1-3,-4 3-25,4 2 5,-5 1-60,7-7 7,0-3 67,0-7 1,0-7-1,2-5-8,3-3 1,-3 3 0,6 0 0,-2-1 4,0-3 1,2-1-1,-5-1 1,5 3 17,2 3 1,-6-3 0,2 3 0,-3-4 4,3-1 1,-2-1-1,6 1 4,-2 0 0,-1-1 14,-1 1 0,-4 5 0,4 0 14,-4-1 9,-2 5-16,0 0 40,0 8 33,0 0-93,0 8 1,-2-6 1,-4 4 1,4-2 5,-4 1 0,4-1 0,1 6 3,-5-2 0,4 5-12,-4-1 1,-2 4-1,2 1-4,2 0 1,1-1 0,-1-2 0,-2-3-7,2 3 1,-4 1-1,2 3 1,1-1-8,-3 1 1,6-1 0,-6 1 0,2-1 3,0 1 1,1-1 0,3 0-1,-2 1 4,-2-1 0,-2 1 0,4-1-6,-1 1 1,-1-7 0,6 1-1,0 2 1,-2-1-106,-4-1 11,4-4 79,-6-8 1,8-2-7,0-4 1,6 2-1,0-8-54,-2-1 67,-2 5 0,4-7 1,-1 3-1,-1-4 7,-2-1 0,4-1 0,0 1 0,0-1 1,1 1 1,-5 0 0,6-1 7,0 1 1,-6-1 0,6 3 0,-3 1 4,1 2 0,0 7 0,-4-7 99,4-2-44,-4 7-56,6-1 0,-8 8 0,0 8 0,-2 1-1,-4 1 0,4 6 0,-6-7 0,2 3-5,0 0 0,-1-3 0,3 5 0,-4-3 5,-2 3 0,6-4 0,-1 1 0,1 1 4,-2-2 1,4 5-12,-4-3 1,-2 3-49,3 3-36,-1-8 50,6-3 0,0-14-14,0-5 37,8 4 0,-7-7 0,7 3 3,0-4 0,-4-1 0,6 0 12,-3-1 1,5 1 0,-6-1-3,-2 1 1,0 7-1,-1 2 2,3 0 0,0 5 1,-6-9 4,0 8 1,0-2 9,0 12 0,-2 2 0,-2 5 5,-2-1-19,1 0 0,3-1 22,-4 1-19,4 0 1,-12 5-21,8 1 13,1-1 0,3-5 0,-2-1-5,-2 3 1,0-4 0,4-1 0,-2 1 3,-1 0 0,-1-4 0,6 5 2,0 3 0,-2-5-3,-4 3 0,4 0-4,-4 5 1,4-5 6,2-1 1,0-5 0,-2 4 34,-3-2-2,3-2-24,-6-6 12,8 0-17,0 0 0,2-6 0,2-2-13,1-2 0,1 4 1,-6-5 1,6-1 0,0-5 0,6-1 1,-7 1 1,3-1 1,-2 1 0,-4 5 8,4 1 3,-4 7 23,-2-4-12,0 8-15,0 0-5,0 8 1,-2-4-3,-4 7 1,4 1 6,-4 5 0,-2 1 1,3-1 1,-3-7 0,4-2 19,-2 0 1,0-5 45,6 9-60,0 0 17,0 5-4,0-7-19,0 5 0,0-11 0,2 6-7,4-2 1,-2 3-3,8-5 1,-7 6 0,7-4-3,2 1 0,-5-5 0,1 4 0,-2 0 1,5-6-45,-1 3 1,-2 3-13,1-2 1,-5 0 40,6-6-27,-8 0-54,3 0 18,-7 0 61,0 0 0,-5-2 0,-3-2 13,-2-2 0,4-5 0,-5 3-1,-3-2 1,4 6-1,1-4 1,-1 3 1,0-1 1,4-2 0,-5 4 17,-3-2 0,5-5-4,-3 5 0,6-6 3,-6 6-12,9 1 5,-5-3 84,8-2-84,8 0 1,-5 5 0,9 8-1,2 5 4,1 2 1,-3-4 0,-1 5 0,3 3-4,2 2 0,1-5 1,1 1-1,-1 1-3,0 3 1,-5-4 0,0-3 0,-1 1-7,-1 0 0,6-1 1,-7 5-5,1-2 1,4-7-47,-9 7 52,9-8-1,-12 4-16,6-8-9,-8 0 1,-2 0 12,-4 0 1,-2-2-1,-5-2 0,1-2 1,0-2-1,-5 2 13,-1-5 1,1 3-1,1 0 1,3 2-1,1 1 0,1-7 1,-7 4 3,1-1 1,-1-1-1,3-4 1,1 5 10,2 1 0,7-6-7,-7 3 0,8 1-2,-2-2 73,4 8-73,10-3 0,2 9 78,7 3-68,1-3 1,-3 14 0,-1-6 0,-3 1 3,3 1 0,2-1 1,1 7-1,0-3-6,1-3 0,-6 4 1,-1-7-1,3 3-14,1 0 1,-3-3 0,0 5-8,1-2 1,1-7 0,-1 5-1,-1-2 0,-8 0 0,4-5-21,-1 3 1,-5 0 23,6-6-87,-8 0 77,0 0 0,-8-6-8,-3 0 1,1-5 0,-2 3 11,-1-2 1,3 5 0,-2-5 0,1 0 10,1 0 0,-5 5 0,3-5 0,-4 0 4,-1 0 0,5 5 1,1-5-1,-3 0 2,-1 1 0,-3 3 0,1-6 38,-1-1 1,3 3 0,1 0-8,2 2-43,9 3 31,-5 5 23,8 0-43,8 0 1,-5 1 0,11 5 0,3 4-10,5 0 1,3 5-1,-4-3 1,5 1 1,1-1 1,-4 4-1,4-7 1,-2 3 0,-3 0 0,3-7 0,-2 7 0,1 2-1,1 1 0,-6-3 0,4-2 1,-3-1 1,-3 1 0,1-4 0,-1 5-21,1 3 1,-7-6 0,1-1-7,2 1-58,-7-6 63,1 6 1,-8-8-71,0 0 70,-8 0 1,-1-6 18,-9 0 1,1-7 0,-1 3 0,1 0 1,-1-5 0,1 5 5,-1 0 0,1-3 0,-1 5 27,1-2 0,0 5 0,-1-5 153,1 2-112,-1-6-51,1 13 0,7-9-40,4 4 33,4 4 1,4-6-1,4 10-58,6 4 47,-5-4 1,15 14 0,-5-7 0,3 3-9,-1 0 0,0-3 0,3 5 0,1-3-4,-2 3 1,-1-4 0,-3 1 7,1 3 1,-1-4 0,1-1 0,-1-1 1,-5 4 0,-1-6 0,-7 7-87,4-11 84,-8 6 0,-2-8-58,-4 0 57,-3-8 1,-3 6 0,2-6 0,1 3 1,-1-1 0,0-2 1,-3 4-1,1-4 3,-2-1 1,-1 3-1,-3-4 1,1 0 2,-1 1 0,1-1 0,1-4 0,3 5 42,1 1 1,1 0-1,-7 4 50,1-1-81,-1-9 1,10 12-1,8-4-18,10 4 1,6 10 0,1 2-33,1-1 40,7 7 1,-4-6 0,6 5-37,-1-3 31,-3 3 1,0-7-1,0 6-7,-1-3 6,-3-7 1,-3 12 0,-3-7 0,-1 1-1,1-4 0,-3 2 0,2-1-68,1 3-236,-5-6-272,0 4 577,-8-8 0,0-8 0,0-2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8T05:57:07.333"/>
    </inkml:context>
    <inkml:brush xml:id="br0">
      <inkml:brushProperty name="width" value="0.08571" units="cm"/>
      <inkml:brushProperty name="height" value="0.08571" units="cm"/>
      <inkml:brushProperty name="color" value="#004F8B"/>
    </inkml:brush>
  </inkml:definitions>
  <inkml:trace contextRef="#ctx0" brushRef="#br0">36 837 7289,'-12'0'-760,"0"0"1485,8 0-216,-3 0-353,7 0 101,0 0 1,7-2-68,5-4 0,4 4-136,1-4 0,-5 3 0,-1-1-54,3-2 1,-4-6 0,1 4-8,3-1 1,-4-1 0,-1-4 0,1 3 12,0-3 1,-1-1 0,3-3 0,-4 1-26,-1-1 0,1-5 0,6-2 0,-4-2-14,-3-4 0,1-4 0,-4-4-94,2-2 123,0 0 1,-1 1 0,1-1-21,-2 2 17,-2 2 1,-2 2-1,0 0 1,0 2 17,0 4 0,0 4 1,-2 8-1,-2-1 44,-2 1 0,-1 5 95,1 0 0,2 8-44,-8-1 0,6 5-15,-5 5 0,5 11 1,-4 7-1,3-1 32,3-3 0,-4 4 1,0 2-1,0 3-15,1 3 1,1-4 0,6 2 0,-2 2-22,-4 2 0,4 8 1,-4 0-1,4-3-1,2-1 1,0-2 0,0 2 0,2 2-25,4 2 1,-2-3 0,6-7 0,-1-3-36,1-3 0,2-2 1,3-5-1,-1-1-191,-3 0 0,1-5 0,6-2 0,-1-2-105,1-5 1,-1-1 0,0-2 0,1 0-230,-1 0 1,1-5 0,-1-3 0,1-2-1190,-1-3 1687,-7 5 0,5-8 0,-5 7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05.324"/>
    </inkml:context>
    <inkml:brush xml:id="br0">
      <inkml:brushProperty name="width" value="0.08571" units="cm"/>
      <inkml:brushProperty name="height" value="0.08571" units="cm"/>
    </inkml:brush>
  </inkml:definitions>
  <inkml:trace contextRef="#ctx0" brushRef="#br0">53 36 7818,'-10'-8'-1300,"0"6"1063,4-4 207,4 4 1,-5 0 105,7-4 1,-2 4 83,-4-3-20,4 3-73,-6 2 1,14 2-1,2 2-42,2 1 1,-5 7 0,7-4-20,2 1 0,1 1 1,3 4-55,-1-3 65,0-7 1,1 10-1,-3-6-15,-3 1 5,4-5 0,-7 10 1,9-8-65,-1-3 54,1 7 0,-3-6 0,-1 6 0,-3-2-2,3-5 0,-4 5 0,1-2 1,3-2 0,-4 4 0,1-1 0,3 3 2,-6-6 1,1 4 0,-3-8-2,-4 0 1,4 0-26,-12 0 24,4 0-29,-6 0 28,1-8 1,3 6-19,-8-4 12,8-3 1,-11 5-2,3-8 1,-3 2-1,-3-3 7,1 1 0,5 6 1,0-3-1,-1-1 5,-3 0 1,1 4 0,1-5 0,3-1 34,-3 2 1,-2-3-1,1 5 37,3-2 0,-3 4 45,3-5-79,4 7 16,-7-4 22,13 0-52,-6 6 0,10-3 76,4 10-90,-4-3 1,13 8-1,-3-6 1,3 4 1,3 1 0,-6 1 0,-1 4 0,3-3-9,1 3 0,3-4 0,-1 1 0,1 1 1,-1-2 0,-5 3 1,-1-5-11,3 2 0,2-1 0,-1 5 0,-1-4-79,-3-3 0,-5 1-243,6-2-38,-1-4 181,-1 6 185,-2-8 0,0 8 0,1 1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35.801"/>
    </inkml:context>
    <inkml:brush xml:id="br0">
      <inkml:brushProperty name="width" value="0.08571" units="cm"/>
      <inkml:brushProperty name="height" value="0.08571" units="cm"/>
    </inkml:brush>
  </inkml:definitions>
  <inkml:trace contextRef="#ctx0" brushRef="#br0">70 36 6559,'-10'0'-652,"3"0"680,7 0 0,0 0 11,-8 0 27,6 0 90,-6 0-15,8 0 42,0 0 27,-8 0 58,6 0 10,-5 0-157,7-8 17,0 6 41,0-6-252,0 8 67,0 0 1,2 6-5,3 0 1,-1 6-1,6-5-21,-2 3 1,0-6 0,-5 4-87,3-1 0,2-3 34,-2 8 61,-4-8 0,8 9-89,-5-7 78,-3 0 1,6-4 40,-8 4-31,0-4 0,2 6-15,4-8 57,-4 0 1,4 0-8,-12 0 0,2 0 0,-6-2 9,2-4 1,1 4 0,3-6 4,-2 0 1,-2 6-1,4-5 5,-2-1 0,-1 6 0,3-6 47,-2 0-62,0 6 0,6-7 142,0 3-137,-8 4 1,6-8 200,-3 4-187,3 5 0,0-9 101,-4 4-57,4 4-33,-6-6-69,8 1-37,0 5 15,0-6 99,0 8 292,0 0-326,8 8 1,-6-5-19,4 9 1,-2-8-1,0 4 10,1 0 1,1-5-10,-6 9 0,6-6 0,0 6 1,2-7-11,-3 7 0,-3-6 0,6 4-8,0-3 17,-6-1 26,6 2-25,-1-6 1,-5 8 11,4-5 1,2-1-1,-2 8 1,-1-6 0,-3 3-12,4-1 1,-4 0-9,4-2 0,4-4-1,-8 13 0,11-11 9,-7 8 27,0-8 1,-4 9-17,4-7 0,-4 2 3,3-2-22,-3-4 35,-2 5-9,0 1 0,6-4-12,0 8-6,0-9 1,-6 7-11,0-4-15,0-4 27,0 13-3,0-13 0,0 8 19,0-4-9,0-4 1,2 8 21,4-5 0,-4-1-1,3 8-23,-3-8 1,-2 5 1,0-3-16,0-4 0,0 8-6,0-4 0,0-2 6,0 7 3,0-7 0,0 6-4,0-4 8,0-4 12,0 5 1,0-5 27,0 4-25,0-4 0,0 8 4,0-4-7,0-4 0,-2 5 1,-3-7 1,3 2 8,-4 4 9,4-4-10,2 6-10,0 0 1,-2-7 17,-4 5-18,4-4 1,-6 0 19,8 4 11,0-4-34,0 6 1,0-8-25,0 0 11,-7 7 17,5-5 7,-6 6-9,8-8-437,0 0 1,-8 8-1,-2 2 1</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36.448"/>
    </inkml:context>
    <inkml:brush xml:id="br0">
      <inkml:brushProperty name="width" value="0.08571" units="cm"/>
      <inkml:brushProperty name="height" value="0.08571" units="cm"/>
    </inkml:brush>
  </inkml:definitions>
  <inkml:trace contextRef="#ctx0" brushRef="#br0">35 0 6946,'-9'0'0,"1"0"0,8 0 0,-2 0 0,-4 0 0,4 8 0,-6 2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46.083"/>
    </inkml:context>
    <inkml:brush xml:id="br0">
      <inkml:brushProperty name="width" value="0.08571" units="cm"/>
      <inkml:brushProperty name="height" value="0.08571" units="cm"/>
    </inkml:brush>
  </inkml:definitions>
  <inkml:trace contextRef="#ctx0" brushRef="#br0">612 140 6892,'-10'0'333,"2"0"-249,8 0 824,0 0-906,-7 0 55,5 0 10,-6 0-32,8 0 969,0 0-968,0-8 15,0 6-38,0-5-35,0 7-65,0 0 87,0-8 0,-8 6 0,6-6 0,-5 8 0,5 0 0,-4 0 0,4 0 0,-8-6 0,4 1 0,2-1 9,-7 6 0,7-2 0,-4-2-3,0-2 1,5 0 15,-9 6 1,6-2 17,-6-3-3,9 3-26,-13-6 0,12 8 0,-6-2 14,3-4 0,-1 4 4,2-4-15,-4 4 1,-5 0-8,3-3 1,3 3-6,3-4 0,2 4 28,-8 2-7,8 0-10,-3 0-17,-1 0 10,6 0 0,-8 0 15,4 0-6,4 0 0,-7 0 12,3 0-13,4 0 0,-8 0 6,4 0 1,2 0 1,-7 0-26,7 0 1,-6 0 0,6-2-10,-1-4 6,-1 4 1,-2-6 6,6 8 0,-8 0 0,5 0 0,3 0 1,-8 0-1,4 0-10,4 0 0,-6 0-22,8 0-106,0 0 115,0 8 1,0-4 8,0 8 0,0-6 19,0 5 0,0-5 0,0 6-6,0 1 0,0-3 1,-2 2 2,-3 1 1,3 3 0,-4 1 1,4 1 1,0-7 0,-2 1-5,-2 2 1,0 1-7,6 2 6,0-7 0,-5 6-19,-1-5 15,0-3 0,4 8-5,-4-5 1,4-1 0,-4 2 4,4 1 0,2-3 6,0 2 1,0-7-2,0 7-1,0 0 0,0-1 0,-1-1 0,-5-2 1,4 0-1,-4-3 1,4-1-1,2 8 0,0-8 0,0 11 0,0-13 0,0 6 1,0-6-1,0 4 0,0-4 4,0 13 1,-6-11 10,0 8 0,1-8-2,5 11 0,-6-11 8,0 8-27,0-8 9,6 3 1,0-5-12,0 4 8,0-4-4,0 6 1,0-8 1,-2 0 1,-4 0 20,4 0 6,-5 8-25,7-7 6,0 7-13,0-8 1,0 0 6,0 8 0,0-6 0,0 8 0,-2-6 0,-4 1 0,4 1 0,-6-4 0,8 4 0,0-4 0,0 13 0,0-11 0,0 8 0,-8-8 0,6 4-2,-5-1-17,7-5 12,0 6-23,0-8 21,0 0-7,0 8-74,0-6 26,0 5-233,0-7-84,0 0 1,0-7 0,0-3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48.791"/>
    </inkml:context>
    <inkml:brush xml:id="br0">
      <inkml:brushProperty name="width" value="0.08571" units="cm"/>
      <inkml:brushProperty name="height" value="0.08571" units="cm"/>
    </inkml:brush>
  </inkml:definitions>
  <inkml:trace contextRef="#ctx0" brushRef="#br0">105 88 7831,'0'-10'-1046,"0"-5"0,0 11 1113,0-8-62,0 8 28,0-4-21,0 1 73,0 5-56,0-6 1,-5 6 54,-1-4-71,0 4 1,4-5 13,-4 7 48,4 0 105,-13 0-36,13 0-103,-6 0 1,6 0 114,-4 0-76,4 0-35,-5 0 1,5 0 41,-4 0 13,4 0 84,-6 0-83,8 0 0,-2 0 41,-4 0-90,4 0 0,-5 2-82,7 3 1,7-3 0,3 12 15,8-8 20,-9-1 0,1 1-49,-4 0 36,4 0 0,1 0-11,1 0 1,-1 5-57,7-5 60,-8 0 0,-1-6 1,-5 2-22,2 4 0,2-4-7,-2 3 23,-4-3 20,5-2 6,-7 0 1,-2 0-9,-3 0 1,3-2 0,-6-1 10,0-3-11,6 0 0,-11 4 0,5-2 7,-2-2 9,6 0 1,-11 1 36,3-1 0,-3-6 26,-3 6 0,6-5-21,1 5 0,7-2 25,-2 2-59,4 4 0,2-3-20,0 10 0,8-3 1,2 6-15,-1 0 20,7-6 0,-12 7-36,7-3 32,1-4 0,0 12 0,-3-6-30,-1 1 24,-2-5 0,0 6 0,2-6-1,1 2 0,-5 1 0,4-3-28,0 2-5,-6 0-25,5-6 43,-7 0 1,-2 0 10,-3 0 0,-5 0 5,-8 0 0,1-8 5,-1-4 0,1 3 8,0-3-8,7 8 0,-4-6 0,7 7 12,-3-3 1,4 0-1,-4 4 3,3-4-6,1 4-13,6-6 1,6 10 0,1 2-5,3 2 1,2 8-46,5-3 1,-1-1 0,-3 0-232,-1-2 262,-8 5 1,9-9-265,-7 8 118,8-8 1,-10 3-168,7-7-47,-7 8 378,4-6 0,0 6 0,-6-8 0,5 0 0,-7 0 0,0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49.283"/>
    </inkml:context>
    <inkml:brush xml:id="br0">
      <inkml:brushProperty name="width" value="0.08571" units="cm"/>
      <inkml:brushProperty name="height" value="0.08571" units="cm"/>
    </inkml:brush>
  </inkml:definitions>
  <inkml:trace contextRef="#ctx0" brushRef="#br0">70 53 7831,'-10'-2'-2058,"5"-4"2076,3 4 0,0-6 122,-4 8 115,4-7-155,-6 5 65,0-6-15,7 0-59,-15 6-41,14-5 36,-6 7-57,8 0 5,0 0-48,8 0-1,-6 0-51,6 0-234,-8 0 300,0 0 0,0 7 0,0 3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50.592"/>
    </inkml:context>
    <inkml:brush xml:id="br0">
      <inkml:brushProperty name="width" value="0.08571" units="cm"/>
      <inkml:brushProperty name="height" value="0.08571" units="cm"/>
    </inkml:brush>
  </inkml:definitions>
  <inkml:trace contextRef="#ctx0" brushRef="#br0">158 105 6879,'-8'-10'-259,"6"-5"371,-6 13-60,1-6 0,5 6 48,-4-4 1,2 4 23,-2-3-85,4 3 0,-6 0 1,6-2 55,-3-2 0,1-2-18,-8 2 0,6 4-44,-5-3 1,7 1-66,-2-2-55,4 4 78,2-6 1,0 10-8,0 4 13,8 4 1,-4 1-5,7 1 7,1 0 1,0-1-17,-1 1 16,1 0 1,3-1-129,-3 1 118,4-1 0,-13-1 0,7-2 0,0-2-36,0 0 1,-7 1-1,5-3-76,0 2 63,-6 0 73,13-6-12,-13 0 1,-2-2 8,-11-4 1,1 2 8,-2-7-20,1 7 0,-1-10 1,0 6 13,-1-1 0,-3-1 32,-1-2-40,-1-3 0,7 11 1,-1-6-1,0 1 57,3-1 1,-5 4 0,6-4 32,-1 3-75,5 1-23,-4 6 1,10 2 0,2 3-1,4 5-22,1 0 0,3 5 1,5-3-23,1 4 0,-6-5-17,-1 1 58,1-1 0,-1-1 0,-1-2-14,-2 0 8,-2-6 0,0 7 9,-1-3 0,3-4 28,-2 4-21,-4-4 0,4-2 0,-12 0 18,-6 0 1,3 0 0,-1-2 4,2-4 0,-5 2 1,1-5-4,-4 1 0,5-4 0,-1 4 161,-1-1-163,5 5 0,-8-10 1,7 6 54,-1-1 1,-4 3-136,8-6 93,1 8-44,5-3 0,2 9 0,3 1-19,7 3 0,-2 6 0,1-4 1,3 1-11,1 5 0,3-4 1,-1 1-1,1 1 12,-1-2 1,-5 3 0,-2-5 0,-1 0-17,1 0 0,-4-1 12,6-1 40,-1-4-27,-1 6 23,-2-8-7,-8 0 0,-2 0 1,-2-2 12,-2-4 0,-8-4 8,3-7 1,-5 1 0,1 3-1,1 3 58,2 2 1,7-3 0,-7 3 33,-2-2 0,5 1-25,-3-3-156,0-4 131,3 14-233,1-5 180,16 7 1,0 7 0,5 3-167,-1 0 64,-1 5 0,7-5 0,-1 6 9,1-5 0,-3 5 0,-1-7 0,-4 3-131,-3 0 1,5-6 0,-4 3-10,1-1 1,-5 0 222,2-2 0,4-4 0,0 5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0:59.413"/>
    </inkml:context>
    <inkml:brush xml:id="br0">
      <inkml:brushProperty name="width" value="0.08571" units="cm"/>
      <inkml:brushProperty name="height" value="0.08571" units="cm"/>
    </inkml:brush>
  </inkml:definitions>
  <inkml:trace contextRef="#ctx0" brushRef="#br0">228 210 5900,'0'-10'387,"0"2"-333,0 8 30,0 0-21,-8 0-7,6 0-27,-6 0 0,8 2 29,0 4-44,0 4 0,-6 2 1,0-1-1,3 3 12,1 1 1,-4 3-1,0-1 1,0 1-8,-2-1 1,7 1-1,-7-1 1,2 1 1,0-1 0,-2 1-24,3-1 1,1-1-1,-6-3-47,2-1 43,2-8 12,6 3 0,0-9-47,0-3 42,0-5 0,0-8-8,0 1 6,8 0 1,-6-1 0,4 1 3,-4-1-2,-2 8 0,6-5 0,-1 3 6,-1-3 1,-2 3-1,0 2 79,4 3-67,-4 1 0,6 8-17,-8 4 1,0 3-1,0 9 1,-2-1-2,-4 1 0,4-1 0,-6 1-19,1-1 22,5 1 1,-12-1-1,8 0 1,0 1 9,-1-1 1,3 1 105,-8-1-112,8 1 0,-6-9-11,5-3 22,3-4-19,-6-2 1,8-2-1,0-4-3,0-5 1,6-11 0,2-1 0,-1 2 17,1 1 1,6 3 0,-5 0 0,3-1-8,0 1 1,-8-1-1,3 3 1,-1 1-4,0 2 1,2 7-11,-2-7-8,-5 8 1,7-2 0,-8 12 0,0 6-43,0 3 1,-8 5 35,-3 3 15,3-4 0,-7 7 0,5-9 6,0 0 1,-5 1-1,5-1 34,0 1 1,-5-1-1,3 1 1,2-3 5,-1-3-45,7-4 0,-4-10 0,8-4 1,0-6 1,6-3 0,2-3 0,-1 1-2,1-1 1,6 1 0,-5-1 0,3 1 1,0 0 1,-6-1 0,3 1 1,-1-1-19,6 8 1,-12 5 9,3 10 0,-5-1 0,-4 8 0,-3 2 6,-3 1 0,4 4 0,-5 3 1,-1 1-1,2-2 1,-3-1-1,5-5 1,0-1 11,0-2 1,-3-1 0,3 5 7,-2-5-15,6 5 3,-3-14 50,7 6-53,0-16 0,5-2 1,3-7 48,2-1-20,1 1 1,1-7 0,0 1-1,-1 2 17,-1 1 1,4-3 0,-7 0 0,1 2-43,0 1 1,4 3 0,-7-1-39,-1 1-48,6-1 0,-8 11 0,2 7-37,-8 9 0,0 7 0,-6 1 124,3 1-35,-7-1 1,10 1 0,-6-1 170,3 1-150,-7-9 1,10 5 0,-5-6 0,1 1 96,4 5 34,-6-6-73,8-1-27,-6-7 0,8-2 0,0-3 1,2-7-8,4-4 0,2-1 1,6 0-1,-5-3 17,-1-3 1,6 3 0,-5-5 0,3 2-16,0 0 0,-7-1 0,7 7 0,0-1-28,-3 1 1,1 1 0,-6 3-38,2 1 58,0 1 1,-1-1-171,1 0 157,0 8-50,-6-3 23,0 7-20,0 0 32,0 7 0,-2 3 0,-2 8 18,-2-1 1,-5-5-1,5-1 5,2 3 0,-4-4 13,3 1 87,-1 1-86,6-2 1,0-5 0,0-10 0,2-5-12,4 0 0,-3-5 0,7 3 6,-2-4-7,-2 7 1,-1-7 0,3 7-48,2-1 25,-6-6 0,4 12-129,-8-7 67,7 7 1,-5-2 56,4 12 0,-10-2 1,-4 6 16,-1-3 0,3 7 39,-6-2 1,3-3-1,-5 1 101,2-2-93,9-3 6,-5-5-39,8 0 1,0-1 0,0-5-1,0-6 1,0 2 0,0-1 0,2-1-8,4 2 0,-3-3 0,7 5-12,-2-2-9,5 6-22,-3-3 1,0 9 19,-4 3 0,-4 5 12,-2 8 1,-6-1 0,-2-1 7,-2-5 0,6-1 0,-3-6 0,-1 2 0,4 1 75,-8-1-72,9-4-6,-5 6 4,8-8 0,0-2-4,0-4 0,0 2 1,0-7 7,0-3 1,0-1 0,0-3-8,0 1 0,6 5 1,-1 0-10,-1-1 12,6 5-11,-8-8 9,6 15-9,-8-7 6,0 8 1,0 0 0,0 8 0,-2-5 0,-4 9 0,2-8 0,-6 4 0,3-1 0,-1-5 0,2 4 0,4-4 0,-6-4 0,8-4 0,0-5 0,0 1 0,0-2 0,0 1 0,6-1 6,0 0-6,0 9 0,-4-11 69,4 8-62,-5 0-11,7 6 6,-8 8 0,0 2 0,0 7 1,0 1-18,0-1 1,-6 1 0,1 1 0,-1 2 3,-2 3 1,4 1-1,-6-4 1,1 3 5,-1-3 0,4 4 0,-4-2 0,1-1-18,-1-3 1,6-1 0,-4-1-51,1 1 24,5-1 23,-6-7 8,8-2-13,0-8 35,0 0 1,0-8-1,0-4 1,2-3 0,2-3 1,2 1 0,1-1 1,-3 1-1,2-1-4,-2 1 0,0 5 1,0 1-1,2-3 5,-3-2 0,5-1 0,-2-1 1,-2 1-5,-2 0 1,4 5 0,-1 0-1,-1-1 8,-2-3 0,0 6 0,2 3 60,2-1-29,0 6-39,-6-6 1,0 10 0,0 4-1,0 6-4,0 3 0,-6 8 0,-2 3 0,0-1-6,1 0 1,-7 6 0,4-4 0,-1 2-5,-1 1 0,6-7 0,-5 4 0,-1-2 5,2-3 0,1-3 1,5-2 2,-2 1 3,-8-1 1,12-9 0,-3-8 1,5-8 0,3-9 0,5-2-2,2-5 1,0 5 0,3-6 38,-1-1-36,-8 7 0,11-12 0,-5 6 0,2-1 10,-1 1 1,-5-4 0,6 4 0,-1 0 4,-1-1 0,4 3 0,-7 6 1,1-1-15,0 1 1,0 1 0,-5 3-32,3 1 4,8 8 0,-10-4 0,5 10-10,-1 4 0,-2-2 0,-6 8-6,0 1 0,0 3 0,0 1 39,0 1 1,0-7-1,-2 1 34,-4 2-45,4-7 1,-5 9 21,7-4-12,0-5 0,-2 1 0,-2-6 177,-2 4-138,0-4 16,6 5-29,0-7 1,0-1 12,0-5 0,0-4-38,0-7 0,2 7-17,4 4 0,4 4 13,7 2-1,-7 0 2,5 8 0,-11-4-3,8 7 6,-8-7 0,3 6-107,-7-4 60,8-4 3,-6 13 0,6-11-54,-8 8 54,0-8 45,0 3 10,0-7 0,-2 0 0,-2-2-1,-2-3 1,-5 1-1,3-6 42,-2 2-3,6-5-40,-11 3 0,13-2 4,-4 1 0,6 7-12,6-2 1,-2-2 0,7 2 0,3 3-17,1 1 1,-3 2-1,0 2 1,1 1-22,3 3 1,1 2 0,1-2-25,-1 6 0,1-3 39,-1 3 0,-1-6 7,-5 5 0,3-5 29,-8 6-36,0-8-34,-6 3 47,0-7 1,-2 0 26,-4 0-22,4 0 1,-14 0 0,5 0 1,1 0 0,-2-2 6,-1-3 0,-3-3 0,-1-6 12,-1 3 0,7 5 1,-1-6 16,-2-1 1,7 3-1,-1 0-2,0 2-16,6-5-42,-6 11 22,16-6 0,-4 8 1,8 0-19,1 0 0,3 0 0,-1 2 1,-1 2-3,-2 2 0,-7 5 15,7-5 0,0 6 5,5-6-15,-7 7 1,-2-9-27,-8 8 32,0-8 1,-2 3 20,-4-7 0,2 0 1,-8 0 23,-1 0 1,-3-5 0,-1-3 23,-1-2 0,1 4 1,-1-3-29,1 1 1,5-4 0,3 5-13,1-3 1,-4 4-37,6-6 1,2 8 11,10-1 1,4 3 0,7 2 2,1 0 0,-1 2 0,1 3 3,-1 7 1,-1-2-1,-3 0 1,-3-1 1,-2 1 0,5 0-1,-1 1 1,-4 5 0,2-12-1,-5 7 1,-3-5 0,4 6-26,-4-8 1,-10 3 6,-3-7 1,1 0 0,-2-2 17,-1-3 0,-1 1 1,1-6-1,3 0 0,2 1 0,-5-1 1,3-4-1,-2 3 15,1-3 1,5-1 0,-4-3 3,2 1 0,2 5 24,6 0-48,0 1 9,8 1 1,2 2 0,7 10-5,1 4 0,-1 2 0,-1 5 0,-3-1-3,-1 2 0,-2-5 0,3 3 22,-1 2 1,-2 1-1,3 1 4,-1-5 0,-6 5 15,5-5-32,-7-3-11,4 8 1,-10-14-7,-4 3 15,4-3 1,-7-2-1,5-2 1,-4-1 11,-2-3 1,4-2 0,-5 4 31,-3-2 0,5-7-11,-3 1 1,6-1 0,-4-1 1,3 2-36,1 8-51,6-3 1,8 9 7,3 3 0,5 3 0,-1 6 0,-1-3 19,-3 3 0,-7-4 0,4-1 0,-2 1 25,0 0 0,2-6 0,-5 3-2,3 1 1,0-4 75,-6 8-59,0-8-17,0 3 1,-8-7-3,-3 0 0,1-2 1,-2-3 0,-1-7 1,5 2 0,0 1 0,2-1 9,1 0 1,-1 4-41,6-5-154,0 7-18,0-4 26,0 8 99,7 0 0,-3 0 0,6 2 0,0 2-161,-1 2 0,-3-1 0,4-3 238,-2 4 0,5-4 0,-3 6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00.182"/>
    </inkml:context>
    <inkml:brush xml:id="br0">
      <inkml:brushProperty name="width" value="0.08571" units="cm"/>
      <inkml:brushProperty name="height" value="0.08571" units="cm"/>
    </inkml:brush>
  </inkml:definitions>
  <inkml:trace contextRef="#ctx0" brushRef="#br0">18 0 6252,'-10'0'601,"2"0"-617,8 0-55,0 0 1,2 6 50,4 0 12,-4 0 1,8 0-3,-4 0 0,-5 1 0,7-3 6,0 2 5,-6 0 1,6 2 4,-8-6 171,0 5 0,-6-9-76,0-3 0,-2 3-132,2-4 95,5 4-160,-7 2 0,10 0 1,4 0 95,5 0 0,5 0 0,1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9T02:41:02.196"/>
    </inkml:context>
    <inkml:brush xml:id="br0">
      <inkml:brushProperty name="width" value="0.08571" units="cm"/>
      <inkml:brushProperty name="height" value="0.08571" units="cm"/>
    </inkml:brush>
  </inkml:definitions>
  <inkml:trace contextRef="#ctx0" brushRef="#br0">193 88 7403,'0'-12'-1227,"-2"2"1390,-4 3-21,4 1-30,-6 6-15,8 0-84,0 0 0,0 8-20,0 3 1,0-1 0,0 1 0,0 3 0,0-4 0,0 1-3,0 3 1,0-4 0,-2 1 3,-4 3 0,4-4-49,-3 1-51,3 1-34,2-2 113,0-3 0,0-9 4,0-3 0,2-5 69,3-8-59,-3 1 0,12 0 44,-8-1-17,7 1 0,-11 5 0,6 2 0,-2 1 73,0-1 0,0 4 61,-6-6-129,0 9 0,0 3 0,0 11-26,0 5 0,0 1 1,-2 1-1,-2-1-5,-2 1 1,-6 1-1,4 2 1,-1 3 10,-5-3 0,4-2 1,-1-1-1,-1-1 24,3 1 1,-7-1 0,4 1-1,-3-1-8,-3 1 0,7-1 0,-1 0 126,-2 1-119,7-8 1,-7 5-22,8-3-162,0-4 129,6-1 1,8-14 0,2-5 5,0-4 1,5-1 0,-5-1 24,0 1 0,5 5 0,-5 1 0,1-3 11,1-1 0,-6-3 0,4 1-1,-3-1 1,7 1 0,-4-1 9,-1 1 0,1-1 0,-6 1 58,2-1-76,0 9 1,-1-7 0,1 5 0,-2-5 0,4-1-5,-2-1 1,0 6-26,-6 1-35,0-1 33,0-5 21,0-1 0,0 7-9,0-1-121,0 8 91,0-4-99,0 8-174,0 0 157,-8 0 65,6 0 98,-6 0 0,8 8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93483-DAA8-4918-B93A-C212E5CBCA76}"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0940D8-FE2E-42BF-A9BC-7761CDD9E196}" type="slidenum">
              <a:rPr lang="en-US" smtClean="0"/>
              <a:t>‹#›</a:t>
            </a:fld>
            <a:endParaRPr lang="en-US"/>
          </a:p>
        </p:txBody>
      </p:sp>
    </p:spTree>
    <p:extLst>
      <p:ext uri="{BB962C8B-B14F-4D97-AF65-F5344CB8AC3E}">
        <p14:creationId xmlns:p14="http://schemas.microsoft.com/office/powerpoint/2010/main" val="150397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1</a:t>
            </a:fld>
            <a:endParaRPr lang="en-US"/>
          </a:p>
        </p:txBody>
      </p:sp>
    </p:spTree>
    <p:extLst>
      <p:ext uri="{BB962C8B-B14F-4D97-AF65-F5344CB8AC3E}">
        <p14:creationId xmlns:p14="http://schemas.microsoft.com/office/powerpoint/2010/main" val="3122157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system with A and B compartments; There is a chemical species </a:t>
            </a:r>
            <a:r>
              <a:rPr lang="en-US" dirty="0">
                <a:sym typeface="Wingdings" panose="05000000000000000000" pitchFamily="2" charset="2"/>
              </a:rPr>
              <a:t> more conc in A, less in B, a wall separates these 2 compartments  permeable to the chemical species  what will happen after a while ?  (Example of ink in water, coffee drop on clothes)  </a:t>
            </a:r>
            <a:r>
              <a:rPr lang="en-US" dirty="0" err="1">
                <a:sym typeface="Wingdings" panose="05000000000000000000" pitchFamily="2" charset="2"/>
              </a:rPr>
              <a:t>diffusionthat</a:t>
            </a:r>
            <a:r>
              <a:rPr lang="en-US" dirty="0">
                <a:sym typeface="Wingdings" panose="05000000000000000000" pitchFamily="2" charset="2"/>
              </a:rPr>
              <a:t> chemical potential difference between these 2 places that are connected  it is just like how the electricity flows between the 2 points at different electrical potentials connected by a conductor.</a:t>
            </a:r>
          </a:p>
          <a:p>
            <a:endParaRPr lang="en-US" dirty="0">
              <a:sym typeface="Wingdings" panose="05000000000000000000" pitchFamily="2" charset="2"/>
            </a:endParaRPr>
          </a:p>
          <a:p>
            <a:r>
              <a:rPr lang="en-US" dirty="0">
                <a:sym typeface="Wingdings" panose="05000000000000000000" pitchFamily="2" charset="2"/>
              </a:rPr>
              <a:t>Now, say, I wanted to keep the concentration as it is in this system. How can I do that? No simple solution for this, however, if this chemical species was charged, we could do something - could</a:t>
            </a:r>
            <a:r>
              <a:rPr lang="en-US" dirty="0"/>
              <a:t> apply electric field in direction opposite to that of chemical potential, chem. A&gt;B, </a:t>
            </a:r>
            <a:r>
              <a:rPr lang="en-US" dirty="0" err="1"/>
              <a:t>elec</a:t>
            </a:r>
            <a:r>
              <a:rPr lang="en-US" dirty="0"/>
              <a:t> can be applied B&gt;A</a:t>
            </a:r>
          </a:p>
        </p:txBody>
      </p:sp>
      <p:sp>
        <p:nvSpPr>
          <p:cNvPr id="4" name="Slide Number Placeholder 3"/>
          <p:cNvSpPr>
            <a:spLocks noGrp="1"/>
          </p:cNvSpPr>
          <p:nvPr>
            <p:ph type="sldNum" sz="quarter" idx="5"/>
          </p:nvPr>
        </p:nvSpPr>
        <p:spPr/>
        <p:txBody>
          <a:bodyPr/>
          <a:lstStyle/>
          <a:p>
            <a:fld id="{C90940D8-FE2E-42BF-A9BC-7761CDD9E196}" type="slidenum">
              <a:rPr lang="en-US" smtClean="0"/>
              <a:t>10</a:t>
            </a:fld>
            <a:endParaRPr lang="en-US"/>
          </a:p>
        </p:txBody>
      </p:sp>
    </p:spTree>
    <p:extLst>
      <p:ext uri="{BB962C8B-B14F-4D97-AF65-F5344CB8AC3E}">
        <p14:creationId xmlns:p14="http://schemas.microsoft.com/office/powerpoint/2010/main" val="3357650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apply this external electric potential between these compartments such that delta V which is electric potential difference between A and B is equal and opposite to delta mu which is chemical potential difference between the two. ……………So, </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The ion gradient between A and B will stay as it is </a:t>
            </a: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if, </a:t>
            </a:r>
            <a:r>
              <a:rPr lang="en-US" dirty="0"/>
              <a:t>delta V = - delta mu </a:t>
            </a:r>
            <a:r>
              <a:rPr lang="en-US" dirty="0">
                <a:sym typeface="Wingdings" panose="05000000000000000000" pitchFamily="2" charset="2"/>
              </a:rPr>
              <a:t> this means delta V + delta mu is zero  which is the electrochemical potential between the two.</a:t>
            </a:r>
          </a:p>
        </p:txBody>
      </p:sp>
      <p:sp>
        <p:nvSpPr>
          <p:cNvPr id="4" name="Slide Number Placeholder 3"/>
          <p:cNvSpPr>
            <a:spLocks noGrp="1"/>
          </p:cNvSpPr>
          <p:nvPr>
            <p:ph type="sldNum" sz="quarter" idx="5"/>
          </p:nvPr>
        </p:nvSpPr>
        <p:spPr/>
        <p:txBody>
          <a:bodyPr/>
          <a:lstStyle/>
          <a:p>
            <a:fld id="{C90940D8-FE2E-42BF-A9BC-7761CDD9E196}" type="slidenum">
              <a:rPr lang="en-US" smtClean="0"/>
              <a:t>11</a:t>
            </a:fld>
            <a:endParaRPr lang="en-US"/>
          </a:p>
        </p:txBody>
      </p:sp>
    </p:spTree>
    <p:extLst>
      <p:ext uri="{BB962C8B-B14F-4D97-AF65-F5344CB8AC3E}">
        <p14:creationId xmlns:p14="http://schemas.microsoft.com/office/powerpoint/2010/main" val="50116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Start applying external electric potential from 0 and slowly increase it until X stops flowing. </a:t>
            </a:r>
            <a:r>
              <a:rPr lang="en-US" dirty="0"/>
              <a:t>Let’s see what is happening at a certain value of electric potential V. </a:t>
            </a:r>
          </a:p>
          <a:p>
            <a:endParaRPr lang="en-US" dirty="0"/>
          </a:p>
          <a:p>
            <a:r>
              <a:rPr lang="en-US" dirty="0"/>
              <a:t>(Gibbs free energy release </a:t>
            </a:r>
            <a:r>
              <a:rPr lang="en-US" dirty="0">
                <a:sym typeface="Wingdings" panose="05000000000000000000" pitchFamily="2" charset="2"/>
              </a:rPr>
              <a:t> comes from second law of thermodynamics  entropy is increasing and thus </a:t>
            </a:r>
            <a:r>
              <a:rPr lang="en-US" dirty="0" err="1">
                <a:sym typeface="Wingdings" panose="05000000000000000000" pitchFamily="2" charset="2"/>
              </a:rPr>
              <a:t>gibbs</a:t>
            </a:r>
            <a:r>
              <a:rPr lang="en-US" dirty="0">
                <a:sym typeface="Wingdings" panose="05000000000000000000" pitchFamily="2" charset="2"/>
              </a:rPr>
              <a:t> free energy released). </a:t>
            </a:r>
            <a:endParaRPr lang="en-US" dirty="0"/>
          </a:p>
          <a:p>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12</a:t>
            </a:fld>
            <a:endParaRPr lang="en-US"/>
          </a:p>
        </p:txBody>
      </p:sp>
    </p:spTree>
    <p:extLst>
      <p:ext uri="{BB962C8B-B14F-4D97-AF65-F5344CB8AC3E}">
        <p14:creationId xmlns:p14="http://schemas.microsoft.com/office/powerpoint/2010/main" val="2625612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of getting at the Nernst equation </a:t>
            </a:r>
            <a:r>
              <a:rPr lang="en-US" dirty="0">
                <a:sym typeface="Wingdings" panose="05000000000000000000" pitchFamily="2" charset="2"/>
              </a:rPr>
              <a:t> you can also derive it by balancing the ion fluxes.</a:t>
            </a:r>
          </a:p>
          <a:p>
            <a:endParaRPr lang="en-US" dirty="0"/>
          </a:p>
          <a:p>
            <a:r>
              <a:rPr lang="en-US" dirty="0"/>
              <a:t>LHS </a:t>
            </a:r>
            <a:r>
              <a:rPr lang="en-US" dirty="0">
                <a:sym typeface="Wingdings" panose="05000000000000000000" pitchFamily="2" charset="2"/>
              </a:rPr>
              <a:t> Fick’s law</a:t>
            </a:r>
            <a:endParaRPr lang="en-US" dirty="0"/>
          </a:p>
          <a:p>
            <a:endParaRPr lang="en-US" dirty="0"/>
          </a:p>
          <a:p>
            <a:r>
              <a:rPr lang="en-US" dirty="0"/>
              <a:t>RHS </a:t>
            </a:r>
            <a:r>
              <a:rPr lang="en-US" dirty="0">
                <a:sym typeface="Wingdings" panose="05000000000000000000" pitchFamily="2" charset="2"/>
              </a:rPr>
              <a:t> </a:t>
            </a:r>
            <a:r>
              <a:rPr lang="en-US" dirty="0" err="1">
                <a:sym typeface="Wingdings" panose="05000000000000000000" pitchFamily="2" charset="2"/>
              </a:rPr>
              <a:t>dV</a:t>
            </a:r>
            <a:r>
              <a:rPr lang="en-US" dirty="0">
                <a:sym typeface="Wingdings" panose="05000000000000000000" pitchFamily="2" charset="2"/>
              </a:rPr>
              <a:t>/</a:t>
            </a:r>
            <a:r>
              <a:rPr lang="en-US" dirty="0" err="1">
                <a:sym typeface="Wingdings" panose="05000000000000000000" pitchFamily="2" charset="2"/>
              </a:rPr>
              <a:t>dX</a:t>
            </a:r>
            <a:r>
              <a:rPr lang="en-US" dirty="0">
                <a:sym typeface="Wingdings" panose="05000000000000000000" pitchFamily="2" charset="2"/>
              </a:rPr>
              <a:t> is basically the electric field </a:t>
            </a:r>
          </a:p>
          <a:p>
            <a:endParaRPr lang="en-US" dirty="0"/>
          </a:p>
          <a:p>
            <a:r>
              <a:rPr lang="en-US" dirty="0"/>
              <a:t>Mu: Electrical mobility (cm2/volt*sec)</a:t>
            </a:r>
          </a:p>
          <a:p>
            <a:r>
              <a:rPr lang="en-US" dirty="0"/>
              <a:t>D: Diffusion constant</a:t>
            </a:r>
          </a:p>
          <a:p>
            <a:r>
              <a:rPr lang="en-US" dirty="0"/>
              <a:t>(D = mu*</a:t>
            </a:r>
            <a:r>
              <a:rPr lang="en-US" dirty="0" err="1"/>
              <a:t>Kb</a:t>
            </a:r>
            <a:r>
              <a:rPr lang="en-US" dirty="0"/>
              <a:t>*T/q) </a:t>
            </a:r>
            <a:r>
              <a:rPr lang="en-US" dirty="0">
                <a:sym typeface="Wingdings" panose="05000000000000000000" pitchFamily="2" charset="2"/>
              </a:rPr>
              <a:t> Einstein’s relation</a:t>
            </a:r>
          </a:p>
          <a:p>
            <a:endParaRPr lang="en-US" dirty="0"/>
          </a:p>
          <a:p>
            <a:endParaRPr lang="en-US" dirty="0"/>
          </a:p>
          <a:p>
            <a:r>
              <a:rPr lang="en-US" dirty="0"/>
              <a:t>----------</a:t>
            </a:r>
          </a:p>
          <a:p>
            <a:r>
              <a:rPr lang="en-US" dirty="0"/>
              <a:t>This approach is better because there is likelihood of erring when doing this for multiple neurons.</a:t>
            </a:r>
          </a:p>
        </p:txBody>
      </p:sp>
      <p:sp>
        <p:nvSpPr>
          <p:cNvPr id="4" name="Slide Number Placeholder 3"/>
          <p:cNvSpPr>
            <a:spLocks noGrp="1"/>
          </p:cNvSpPr>
          <p:nvPr>
            <p:ph type="sldNum" sz="quarter" idx="5"/>
          </p:nvPr>
        </p:nvSpPr>
        <p:spPr/>
        <p:txBody>
          <a:bodyPr/>
          <a:lstStyle/>
          <a:p>
            <a:fld id="{C90940D8-FE2E-42BF-A9BC-7761CDD9E196}" type="slidenum">
              <a:rPr lang="en-US" smtClean="0"/>
              <a:t>13</a:t>
            </a:fld>
            <a:endParaRPr lang="en-US"/>
          </a:p>
        </p:txBody>
      </p:sp>
    </p:spTree>
    <p:extLst>
      <p:ext uri="{BB962C8B-B14F-4D97-AF65-F5344CB8AC3E}">
        <p14:creationId xmlns:p14="http://schemas.microsoft.com/office/powerpoint/2010/main" val="2037900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Nernst equation gives us a value of potential difference that we need to apply in order to maintain the ionic gradient of a certain ion. </a:t>
            </a:r>
          </a:p>
        </p:txBody>
      </p:sp>
      <p:sp>
        <p:nvSpPr>
          <p:cNvPr id="4" name="Slide Number Placeholder 3"/>
          <p:cNvSpPr>
            <a:spLocks noGrp="1"/>
          </p:cNvSpPr>
          <p:nvPr>
            <p:ph type="sldNum" sz="quarter" idx="5"/>
          </p:nvPr>
        </p:nvSpPr>
        <p:spPr/>
        <p:txBody>
          <a:bodyPr/>
          <a:lstStyle/>
          <a:p>
            <a:fld id="{C90940D8-FE2E-42BF-A9BC-7761CDD9E196}" type="slidenum">
              <a:rPr lang="en-US" smtClean="0"/>
              <a:t>14</a:t>
            </a:fld>
            <a:endParaRPr lang="en-US"/>
          </a:p>
        </p:txBody>
      </p:sp>
    </p:spTree>
    <p:extLst>
      <p:ext uri="{BB962C8B-B14F-4D97-AF65-F5344CB8AC3E}">
        <p14:creationId xmlns:p14="http://schemas.microsoft.com/office/powerpoint/2010/main" val="3580998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15</a:t>
            </a:fld>
            <a:endParaRPr lang="en-US"/>
          </a:p>
        </p:txBody>
      </p:sp>
    </p:spTree>
    <p:extLst>
      <p:ext uri="{BB962C8B-B14F-4D97-AF65-F5344CB8AC3E}">
        <p14:creationId xmlns:p14="http://schemas.microsoft.com/office/powerpoint/2010/main" val="2498748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16</a:t>
            </a:fld>
            <a:endParaRPr lang="en-US"/>
          </a:p>
        </p:txBody>
      </p:sp>
    </p:spTree>
    <p:extLst>
      <p:ext uri="{BB962C8B-B14F-4D97-AF65-F5344CB8AC3E}">
        <p14:creationId xmlns:p14="http://schemas.microsoft.com/office/powerpoint/2010/main" val="3706030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68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GHK equation gives us the electric potential that we need to apply across the neuronal membrane to maintain the ionic gradients. Who applies this electric potential or how does this electric potential gets applied? </a:t>
            </a:r>
          </a:p>
          <a:p>
            <a:pPr marL="228600" indent="-228600">
              <a:buAutoNum type="arabicPeriod"/>
            </a:pPr>
            <a:r>
              <a:rPr lang="en-US" dirty="0"/>
              <a:t>Passive redistribution</a:t>
            </a:r>
          </a:p>
          <a:p>
            <a:pPr marL="228600" indent="-228600">
              <a:buAutoNum type="arabicPeriod"/>
            </a:pPr>
            <a:r>
              <a:rPr lang="en-US" dirty="0"/>
              <a:t>Active transport</a:t>
            </a:r>
          </a:p>
        </p:txBody>
      </p:sp>
      <p:sp>
        <p:nvSpPr>
          <p:cNvPr id="4" name="Slide Number Placeholder 3"/>
          <p:cNvSpPr>
            <a:spLocks noGrp="1"/>
          </p:cNvSpPr>
          <p:nvPr>
            <p:ph type="sldNum" sz="quarter" idx="5"/>
          </p:nvPr>
        </p:nvSpPr>
        <p:spPr/>
        <p:txBody>
          <a:bodyPr/>
          <a:lstStyle/>
          <a:p>
            <a:fld id="{C90940D8-FE2E-42BF-A9BC-7761CDD9E196}" type="slidenum">
              <a:rPr lang="en-US" smtClean="0"/>
              <a:t>18</a:t>
            </a:fld>
            <a:endParaRPr lang="en-US"/>
          </a:p>
        </p:txBody>
      </p:sp>
    </p:spTree>
    <p:extLst>
      <p:ext uri="{BB962C8B-B14F-4D97-AF65-F5344CB8AC3E}">
        <p14:creationId xmlns:p14="http://schemas.microsoft.com/office/powerpoint/2010/main" val="3097916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pump obviously requires energy to function. Energy currency of the body? </a:t>
            </a:r>
            <a:r>
              <a:rPr lang="en-US" dirty="0">
                <a:sym typeface="Wingdings" panose="05000000000000000000" pitchFamily="2" charset="2"/>
              </a:rPr>
              <a:t> ATP (Adenosine Triphosphate). So for moving 3 sodium ions out and 2 potassium ions in, it uses one ATP molecule. Notice that the pump overall… moves one positive charge outside the cell  thus maintaining the inside of the cell negative </a:t>
            </a:r>
            <a:r>
              <a:rPr lang="en-US" dirty="0" err="1">
                <a:sym typeface="Wingdings" panose="05000000000000000000" pitchFamily="2" charset="2"/>
              </a:rPr>
              <a:t>wrt</a:t>
            </a:r>
            <a:r>
              <a:rPr lang="en-US" dirty="0">
                <a:sym typeface="Wingdings" panose="05000000000000000000" pitchFamily="2" charset="2"/>
              </a:rPr>
              <a:t> outside. </a:t>
            </a:r>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19</a:t>
            </a:fld>
            <a:endParaRPr lang="en-US"/>
          </a:p>
        </p:txBody>
      </p:sp>
    </p:spTree>
    <p:extLst>
      <p:ext uri="{BB962C8B-B14F-4D97-AF65-F5344CB8AC3E}">
        <p14:creationId xmlns:p14="http://schemas.microsoft.com/office/powerpoint/2010/main" val="2866705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recorded from hippocampus of a freely moving mouse.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176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potential generated with external excitation </a:t>
            </a:r>
            <a:r>
              <a:rPr lang="en-US" dirty="0">
                <a:sym typeface="Wingdings" panose="05000000000000000000" pitchFamily="2" charset="2"/>
              </a:rPr>
              <a:t> makes the inside more positive  thus disrupts the balance between electric potential and the chemical potential.</a:t>
            </a:r>
            <a:endParaRPr lang="en-US" dirty="0"/>
          </a:p>
          <a:p>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20</a:t>
            </a:fld>
            <a:endParaRPr lang="en-US"/>
          </a:p>
        </p:txBody>
      </p:sp>
    </p:spTree>
    <p:extLst>
      <p:ext uri="{BB962C8B-B14F-4D97-AF65-F5344CB8AC3E}">
        <p14:creationId xmlns:p14="http://schemas.microsoft.com/office/powerpoint/2010/main" val="769125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21</a:t>
            </a:fld>
            <a:endParaRPr lang="en-US"/>
          </a:p>
        </p:txBody>
      </p:sp>
    </p:spTree>
    <p:extLst>
      <p:ext uri="{BB962C8B-B14F-4D97-AF65-F5344CB8AC3E}">
        <p14:creationId xmlns:p14="http://schemas.microsoft.com/office/powerpoint/2010/main" val="2981648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58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Refractory </a:t>
            </a:r>
            <a:r>
              <a:rPr lang="en-US" dirty="0">
                <a:sym typeface="Wingdings" panose="05000000000000000000" pitchFamily="2" charset="2"/>
              </a:rPr>
              <a:t>period  this is the period where the sodium channels are in an inactivated state  so an action potential cannot take place.</a:t>
            </a:r>
          </a:p>
          <a:p>
            <a:endParaRPr lang="en-US" dirty="0">
              <a:sym typeface="Wingdings" panose="05000000000000000000" pitchFamily="2" charset="2"/>
            </a:endParaRPr>
          </a:p>
          <a:p>
            <a:r>
              <a:rPr lang="en-US" dirty="0">
                <a:sym typeface="Wingdings" panose="05000000000000000000" pitchFamily="2" charset="2"/>
              </a:rPr>
              <a:t>(Sodium channel’s activation – deactivation kinetics is fast; Sodium channel’s inactivation – de-inactivation kinetics is relatively slower.)</a:t>
            </a:r>
          </a:p>
        </p:txBody>
      </p:sp>
      <p:sp>
        <p:nvSpPr>
          <p:cNvPr id="4" name="Slide Number Placeholder 3"/>
          <p:cNvSpPr>
            <a:spLocks noGrp="1"/>
          </p:cNvSpPr>
          <p:nvPr>
            <p:ph type="sldNum" sz="quarter" idx="5"/>
          </p:nvPr>
        </p:nvSpPr>
        <p:spPr/>
        <p:txBody>
          <a:bodyPr/>
          <a:lstStyle/>
          <a:p>
            <a:fld id="{C90940D8-FE2E-42BF-A9BC-7761CDD9E196}" type="slidenum">
              <a:rPr lang="en-US" smtClean="0"/>
              <a:t>24</a:t>
            </a:fld>
            <a:endParaRPr lang="en-US"/>
          </a:p>
        </p:txBody>
      </p:sp>
    </p:spTree>
    <p:extLst>
      <p:ext uri="{BB962C8B-B14F-4D97-AF65-F5344CB8AC3E}">
        <p14:creationId xmlns:p14="http://schemas.microsoft.com/office/powerpoint/2010/main" val="43427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25</a:t>
            </a:fld>
            <a:endParaRPr lang="en-US"/>
          </a:p>
        </p:txBody>
      </p:sp>
    </p:spTree>
    <p:extLst>
      <p:ext uri="{BB962C8B-B14F-4D97-AF65-F5344CB8AC3E}">
        <p14:creationId xmlns:p14="http://schemas.microsoft.com/office/powerpoint/2010/main" val="613698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Electrically stimulated the exposed sciatic nerve. As he stimulated the nerve, he also observed that the electrode on the nerve showed a decrease in potential that travelled down the nerve to the muscle, and he called it a wave of relative negativity and he found that it was necessary for the ‘action’ – for the muscle to contract.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572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Once generated, action potentials travel down the axon.</a:t>
            </a:r>
          </a:p>
          <a:p>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27</a:t>
            </a:fld>
            <a:endParaRPr lang="en-US"/>
          </a:p>
        </p:txBody>
      </p:sp>
    </p:spTree>
    <p:extLst>
      <p:ext uri="{BB962C8B-B14F-4D97-AF65-F5344CB8AC3E}">
        <p14:creationId xmlns:p14="http://schemas.microsoft.com/office/powerpoint/2010/main" val="3297278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*In an unmyelinated axon, conduction is slow</a:t>
            </a:r>
          </a:p>
          <a:p>
            <a:r>
              <a:rPr lang="en-US" altLang="en-US" dirty="0"/>
              <a:t>*The wave of positive charge tends to dissipate and would disappear before reaching the end of the axon, except for Na channels along axon </a:t>
            </a:r>
          </a:p>
          <a:p>
            <a:r>
              <a:rPr lang="en-US" altLang="en-US" dirty="0"/>
              <a:t>*Na channels “refresh” the action potential as it travels along axon</a:t>
            </a:r>
          </a:p>
          <a:p>
            <a:r>
              <a:rPr lang="en-US" altLang="en-US" dirty="0"/>
              <a:t>*The action potential only travels in one direction, because the Na channels in the wake behind it are refractory</a:t>
            </a:r>
          </a:p>
        </p:txBody>
      </p:sp>
      <p:sp>
        <p:nvSpPr>
          <p:cNvPr id="4" name="Slide Number Placeholder 3"/>
          <p:cNvSpPr>
            <a:spLocks noGrp="1"/>
          </p:cNvSpPr>
          <p:nvPr>
            <p:ph type="sldNum" sz="quarter" idx="5"/>
          </p:nvPr>
        </p:nvSpPr>
        <p:spPr/>
        <p:txBody>
          <a:bodyPr/>
          <a:lstStyle/>
          <a:p>
            <a:fld id="{C90940D8-FE2E-42BF-A9BC-7761CDD9E196}" type="slidenum">
              <a:rPr lang="en-US" smtClean="0"/>
              <a:t>28</a:t>
            </a:fld>
            <a:endParaRPr lang="en-US"/>
          </a:p>
        </p:txBody>
      </p:sp>
    </p:spTree>
    <p:extLst>
      <p:ext uri="{BB962C8B-B14F-4D97-AF65-F5344CB8AC3E}">
        <p14:creationId xmlns:p14="http://schemas.microsoft.com/office/powerpoint/2010/main" val="2138254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*When an axon is myelinated, it prevents K from leaking out</a:t>
            </a:r>
          </a:p>
          <a:p>
            <a:r>
              <a:rPr lang="en-US" altLang="en-US" dirty="0"/>
              <a:t>*This keeps the action potential from dissipating and allows it to travel farther down axon, up to 15 times faster</a:t>
            </a:r>
          </a:p>
          <a:p>
            <a:r>
              <a:rPr lang="en-US" altLang="en-US" dirty="0"/>
              <a:t>*Action potential regenerated at Nodes of Ranvier, which are gaps between myelin segments (that is why there are gaps)</a:t>
            </a:r>
          </a:p>
          <a:p>
            <a:endParaRPr lang="en-US" altLang="en-US" dirty="0"/>
          </a:p>
          <a:p>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29</a:t>
            </a:fld>
            <a:endParaRPr lang="en-US"/>
          </a:p>
        </p:txBody>
      </p:sp>
    </p:spTree>
    <p:extLst>
      <p:ext uri="{BB962C8B-B14F-4D97-AF65-F5344CB8AC3E}">
        <p14:creationId xmlns:p14="http://schemas.microsoft.com/office/powerpoint/2010/main" val="3251786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a:t>
            </a:r>
          </a:p>
          <a:p>
            <a:pPr marL="228600" indent="-228600">
              <a:buAutoNum type="arabicPeriod"/>
            </a:pPr>
            <a:r>
              <a:rPr lang="en-US" dirty="0"/>
              <a:t>D – Axon hillock</a:t>
            </a:r>
          </a:p>
          <a:p>
            <a:pPr marL="228600" indent="-228600">
              <a:buAutoNum type="arabicPeriod"/>
            </a:pPr>
            <a:r>
              <a:rPr lang="en-US" dirty="0"/>
              <a:t>B – Potassium</a:t>
            </a:r>
          </a:p>
          <a:p>
            <a:pPr marL="228600" indent="-228600">
              <a:buAutoNum type="arabicPeriod"/>
            </a:pPr>
            <a:r>
              <a:rPr lang="en-US" dirty="0"/>
              <a:t>A – Sodium</a:t>
            </a:r>
          </a:p>
          <a:p>
            <a:pPr marL="228600" indent="-228600">
              <a:buAutoNum type="arabicPeriod"/>
            </a:pPr>
            <a:r>
              <a:rPr lang="en-US" dirty="0"/>
              <a:t>B – Potassium</a:t>
            </a:r>
          </a:p>
          <a:p>
            <a:pPr marL="228600" indent="-228600">
              <a:buAutoNum type="arabicPeriod"/>
            </a:pPr>
            <a:r>
              <a:rPr lang="en-US" dirty="0"/>
              <a:t>C – Refractory period</a:t>
            </a:r>
          </a:p>
          <a:p>
            <a:pPr marL="228600" indent="-228600">
              <a:buAutoNum type="arabicPeriod"/>
            </a:pPr>
            <a:r>
              <a:rPr lang="en-US" dirty="0"/>
              <a:t>Signal will die out until it reaches axon terminals</a:t>
            </a:r>
          </a:p>
          <a:p>
            <a:pPr marL="228600" indent="-228600">
              <a:buAutoNum type="arabicPeriod"/>
            </a:pPr>
            <a:r>
              <a:rPr lang="en-US" dirty="0"/>
              <a:t>Refractory period</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90940D8-FE2E-42BF-A9BC-7761CDD9E196}" type="slidenum">
              <a:rPr lang="en-US" smtClean="0"/>
              <a:t>30</a:t>
            </a:fld>
            <a:endParaRPr lang="en-US"/>
          </a:p>
        </p:txBody>
      </p:sp>
    </p:spTree>
    <p:extLst>
      <p:ext uri="{BB962C8B-B14F-4D97-AF65-F5344CB8AC3E}">
        <p14:creationId xmlns:p14="http://schemas.microsoft.com/office/powerpoint/2010/main" val="2945138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are firing </a:t>
            </a:r>
            <a:r>
              <a:rPr lang="en-US" dirty="0">
                <a:sym typeface="Wingdings" panose="05000000000000000000" pitchFamily="2" charset="2"/>
              </a:rPr>
              <a:t> What does firing mean?  How is it happening?  What are the neurophysiological events involved?</a:t>
            </a:r>
          </a:p>
          <a:p>
            <a:r>
              <a:rPr lang="en-US" dirty="0">
                <a:sym typeface="Wingdings" panose="05000000000000000000" pitchFamily="2" charset="2"/>
              </a:rPr>
              <a:t>Neurons are communicating with each other?  How does that happen?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86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AF4D14A-1283-44F5-B500-189C06D0DF7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17A7A03A-6557-42FC-B945-81F8BF85912B}"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71" name="Rectangle 2">
            <a:extLst>
              <a:ext uri="{FF2B5EF4-FFF2-40B4-BE49-F238E27FC236}">
                <a16:creationId xmlns:a16="http://schemas.microsoft.com/office/drawing/2014/main" id="{FB161525-0F6E-46B7-84C6-1B1AD2F54488}"/>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0F3FDDA0-A564-4A57-97C0-4AC3A264980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t>Neuroanatomy = “Nervous system STRUCTURE”</a:t>
            </a:r>
          </a:p>
          <a:p>
            <a:r>
              <a:rPr lang="en-US" altLang="en-US" dirty="0"/>
              <a:t>Neurophysiology = “Nervous system FUNCTION”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Cortical neuron Rabies tracing – A modified rabies virus is used to specifically infect certain types of neurons (the virus envelop can only bind to certain types of receptors and thus only infects the neurons with that receptor). The protein expressed by the virus is labelled and thus, it helps visualizing the whole neuron.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84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illustrative picture of the neuron. This neuron his has multiple neurites coming out of its body and thus, it is called multipolar neuron. This is the most common type, plain vanilla type of neuron, but there is other variety too!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743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Dendrite collects the input for the neuron while axon is the output of the neuron. However, it is important that it is not written in stone. There are some neurons in which the input comes directly through the cell body or even the axon. But those neurons are rare.</a:t>
            </a:r>
          </a:p>
          <a:p>
            <a:endParaRPr lang="en-US" dirty="0"/>
          </a:p>
          <a:p>
            <a:r>
              <a:rPr lang="en-US" dirty="0"/>
              <a:t>The neuron that we were looking at earlier was multipolar. The unipolar neurons are generally found in invertebrates like insects. The other neurons are found in our body.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901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of how resting membrane potential is maintained is critical to understanding how action potential is generated. Resting neuron – Potential of inside is negative </a:t>
            </a:r>
            <a:r>
              <a:rPr lang="en-US" dirty="0" err="1"/>
              <a:t>wrt</a:t>
            </a:r>
            <a:r>
              <a:rPr lang="en-US" dirty="0"/>
              <a:t> outside.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4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Nacl</a:t>
            </a:r>
            <a:r>
              <a:rPr lang="en-US" dirty="0"/>
              <a:t> – common salt; isn’t it interesting that first life forms developed in sea water, which is abundant in </a:t>
            </a:r>
            <a:r>
              <a:rPr lang="en-US" dirty="0" err="1"/>
              <a:t>Nacl</a:t>
            </a:r>
            <a:r>
              <a:rPr lang="en-US" dirty="0"/>
              <a:t> </a:t>
            </a:r>
            <a:r>
              <a:rPr lang="en-US" dirty="0">
                <a:sym typeface="Wingdings" panose="05000000000000000000" pitchFamily="2" charset="2"/>
              </a:rPr>
              <a:t> maybe just maybe that’s the reason why our cells developed mechanisms to make use of it!</a:t>
            </a:r>
          </a:p>
          <a:p>
            <a:endParaRPr lang="en-US" dirty="0">
              <a:sym typeface="Wingdings" panose="05000000000000000000" pitchFamily="2" charset="2"/>
            </a:endParaRPr>
          </a:p>
          <a:p>
            <a:r>
              <a:rPr lang="en-US" dirty="0"/>
              <a:t>More positive charges outside as compared to inside. But, since the membrane is permeable to ions, how is this charge separation maintained? </a:t>
            </a:r>
            <a:endParaRPr lang="en-US" strike="sngStrik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ABF5-BA50-4ED5-9392-82FD425CA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64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80CB-5E2F-4397-A507-5177C81D26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AAD494-D7DC-4369-B2E0-92DB8DEF78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8C8680-DF81-4E79-A80F-032B54D33FE8}"/>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260C0BDF-8B25-471F-95C5-31021561D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D68CD-141C-4987-818F-A9235C57097F}"/>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2080019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4CA6-8B48-48AB-AC5F-D91AF5B461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706E2F-1B41-438E-854B-2D6479177D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75D7A-7AE7-4801-B37D-024ED755B5E1}"/>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7977F90A-A5D6-4A45-A511-184870DE7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8F17F-36C1-4480-A734-B6A9BCFE2D3C}"/>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1615226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C089F5-838C-42D1-ACBD-CCCB99C090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405A27-3AB0-4548-BAA0-2114C6507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DE5B5-9AB4-4E7D-825F-EB2A65BC8BD4}"/>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8A1D0C96-4E30-40A9-AFBF-982A73E35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B1EA9-BF0F-4E42-81BE-0E229A4D5AEA}"/>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4162427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ADF0E14-A798-4C87-AFDC-0911BF4CE4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C1F3E25-4976-4FAB-85A5-B15F4321653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4C92BA-B7EF-43AF-ADD0-0E0926086102}"/>
              </a:ext>
            </a:extLst>
          </p:cNvPr>
          <p:cNvSpPr>
            <a:spLocks noGrp="1" noChangeArrowheads="1"/>
          </p:cNvSpPr>
          <p:nvPr>
            <p:ph type="sldNum" sz="quarter" idx="12"/>
          </p:nvPr>
        </p:nvSpPr>
        <p:spPr>
          <a:ln/>
        </p:spPr>
        <p:txBody>
          <a:bodyPr/>
          <a:lstStyle>
            <a:lvl1pPr>
              <a:defRPr/>
            </a:lvl1pPr>
          </a:lstStyle>
          <a:p>
            <a:pPr>
              <a:defRPr/>
            </a:pPr>
            <a:r>
              <a:rPr lang="en-US" altLang="en-US"/>
              <a:t>Psych 3401</a:t>
            </a:r>
            <a:fld id="{BEEEF0E0-F2B7-4420-BA93-05FDA0C56529}" type="slidenum">
              <a:rPr lang="en-US" altLang="en-US" smtClean="0"/>
              <a:pPr>
                <a:defRPr/>
              </a:pPr>
              <a:t>‹#›</a:t>
            </a:fld>
            <a:endParaRPr lang="en-US" altLang="en-US"/>
          </a:p>
        </p:txBody>
      </p:sp>
    </p:spTree>
    <p:extLst>
      <p:ext uri="{BB962C8B-B14F-4D97-AF65-F5344CB8AC3E}">
        <p14:creationId xmlns:p14="http://schemas.microsoft.com/office/powerpoint/2010/main" val="1713658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C58EEDD-E0E4-4894-B38F-FAC0C5DBD11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3FBE13B-24D7-4196-AFF7-22914D0ABD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40F068-22BD-4C79-B97F-91F2CBF4505C}"/>
              </a:ext>
            </a:extLst>
          </p:cNvPr>
          <p:cNvSpPr>
            <a:spLocks noGrp="1" noChangeArrowheads="1"/>
          </p:cNvSpPr>
          <p:nvPr>
            <p:ph type="sldNum" sz="quarter" idx="12"/>
          </p:nvPr>
        </p:nvSpPr>
        <p:spPr>
          <a:ln/>
        </p:spPr>
        <p:txBody>
          <a:bodyPr/>
          <a:lstStyle>
            <a:lvl1pPr>
              <a:defRPr/>
            </a:lvl1pPr>
          </a:lstStyle>
          <a:p>
            <a:pPr>
              <a:defRPr/>
            </a:pPr>
            <a:r>
              <a:rPr lang="en-US" altLang="en-US"/>
              <a:t>Psych 3401</a:t>
            </a:r>
            <a:fld id="{8FDF7C0B-B2D7-4968-A803-A63AB778C340}" type="slidenum">
              <a:rPr lang="en-US" altLang="en-US" smtClean="0"/>
              <a:pPr>
                <a:defRPr/>
              </a:pPr>
              <a:t>‹#›</a:t>
            </a:fld>
            <a:endParaRPr lang="en-US" altLang="en-US"/>
          </a:p>
        </p:txBody>
      </p:sp>
    </p:spTree>
    <p:extLst>
      <p:ext uri="{BB962C8B-B14F-4D97-AF65-F5344CB8AC3E}">
        <p14:creationId xmlns:p14="http://schemas.microsoft.com/office/powerpoint/2010/main" val="2356290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742263E-B21E-4EC1-953E-51714AEE707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6CDA60-97C5-4EDE-8DE5-9D10DF75EA7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EA11B6-794C-41F0-8851-F6AFAF357F4C}"/>
              </a:ext>
            </a:extLst>
          </p:cNvPr>
          <p:cNvSpPr>
            <a:spLocks noGrp="1" noChangeArrowheads="1"/>
          </p:cNvSpPr>
          <p:nvPr>
            <p:ph type="sldNum" sz="quarter" idx="12"/>
          </p:nvPr>
        </p:nvSpPr>
        <p:spPr>
          <a:ln/>
        </p:spPr>
        <p:txBody>
          <a:bodyPr/>
          <a:lstStyle>
            <a:lvl1pPr>
              <a:defRPr/>
            </a:lvl1pPr>
          </a:lstStyle>
          <a:p>
            <a:pPr>
              <a:defRPr/>
            </a:pPr>
            <a:r>
              <a:rPr lang="en-US" altLang="en-US"/>
              <a:t>Psych 3401</a:t>
            </a:r>
            <a:fld id="{F54E85F6-AB6A-4228-81F2-BC3D67B45EAC}" type="slidenum">
              <a:rPr lang="en-US" altLang="en-US" smtClean="0"/>
              <a:pPr>
                <a:defRPr/>
              </a:pPr>
              <a:t>‹#›</a:t>
            </a:fld>
            <a:endParaRPr lang="en-US" altLang="en-US"/>
          </a:p>
        </p:txBody>
      </p:sp>
    </p:spTree>
    <p:extLst>
      <p:ext uri="{BB962C8B-B14F-4D97-AF65-F5344CB8AC3E}">
        <p14:creationId xmlns:p14="http://schemas.microsoft.com/office/powerpoint/2010/main" val="1312914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5068E12-7797-44DF-B3BD-5C3E26FF44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27653F-F5B4-4D72-89A2-61AF67DC61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F96C68F-8D66-4FB1-A6F8-889083915597}"/>
              </a:ext>
            </a:extLst>
          </p:cNvPr>
          <p:cNvSpPr>
            <a:spLocks noGrp="1" noChangeArrowheads="1"/>
          </p:cNvSpPr>
          <p:nvPr>
            <p:ph type="sldNum" sz="quarter" idx="12"/>
          </p:nvPr>
        </p:nvSpPr>
        <p:spPr>
          <a:ln/>
        </p:spPr>
        <p:txBody>
          <a:bodyPr/>
          <a:lstStyle>
            <a:lvl1pPr>
              <a:defRPr/>
            </a:lvl1pPr>
          </a:lstStyle>
          <a:p>
            <a:pPr>
              <a:defRPr/>
            </a:pPr>
            <a:r>
              <a:rPr lang="en-US" altLang="en-US"/>
              <a:t>Psych 3401</a:t>
            </a:r>
            <a:fld id="{E44DBC4E-918F-4CE6-9385-09674BF809B8}" type="slidenum">
              <a:rPr lang="en-US" altLang="en-US" smtClean="0"/>
              <a:pPr>
                <a:defRPr/>
              </a:pPr>
              <a:t>‹#›</a:t>
            </a:fld>
            <a:endParaRPr lang="en-US" altLang="en-US"/>
          </a:p>
        </p:txBody>
      </p:sp>
    </p:spTree>
    <p:extLst>
      <p:ext uri="{BB962C8B-B14F-4D97-AF65-F5344CB8AC3E}">
        <p14:creationId xmlns:p14="http://schemas.microsoft.com/office/powerpoint/2010/main" val="1886076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368D03C-6B41-4A28-B99A-158EB11348B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B9EFC28-D78C-4F65-B8C8-88450B1B9C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CD2A811-F450-4C69-AAB0-C013659655C5}"/>
              </a:ext>
            </a:extLst>
          </p:cNvPr>
          <p:cNvSpPr>
            <a:spLocks noGrp="1" noChangeArrowheads="1"/>
          </p:cNvSpPr>
          <p:nvPr>
            <p:ph type="sldNum" sz="quarter" idx="12"/>
          </p:nvPr>
        </p:nvSpPr>
        <p:spPr>
          <a:ln/>
        </p:spPr>
        <p:txBody>
          <a:bodyPr/>
          <a:lstStyle>
            <a:lvl1pPr>
              <a:defRPr/>
            </a:lvl1pPr>
          </a:lstStyle>
          <a:p>
            <a:pPr>
              <a:defRPr/>
            </a:pPr>
            <a:r>
              <a:rPr lang="en-US" altLang="en-US"/>
              <a:t>Psych 3401</a:t>
            </a:r>
            <a:fld id="{37A99F2D-C031-43A0-9E3B-028655E702B5}" type="slidenum">
              <a:rPr lang="en-US" altLang="en-US" smtClean="0"/>
              <a:pPr>
                <a:defRPr/>
              </a:pPr>
              <a:t>‹#›</a:t>
            </a:fld>
            <a:endParaRPr lang="en-US" altLang="en-US"/>
          </a:p>
        </p:txBody>
      </p:sp>
    </p:spTree>
    <p:extLst>
      <p:ext uri="{BB962C8B-B14F-4D97-AF65-F5344CB8AC3E}">
        <p14:creationId xmlns:p14="http://schemas.microsoft.com/office/powerpoint/2010/main" val="855879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914C21F-5C08-4FB7-9FFF-045677A127A7}"/>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9862394D-FAF8-4B8F-81DD-E7A02D296F2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7650F4C-EF4E-4027-9A65-019ACEDC40E2}"/>
              </a:ext>
            </a:extLst>
          </p:cNvPr>
          <p:cNvSpPr>
            <a:spLocks noGrp="1" noChangeArrowheads="1"/>
          </p:cNvSpPr>
          <p:nvPr>
            <p:ph type="sldNum" sz="quarter" idx="12"/>
          </p:nvPr>
        </p:nvSpPr>
        <p:spPr>
          <a:ln/>
        </p:spPr>
        <p:txBody>
          <a:bodyPr/>
          <a:lstStyle>
            <a:lvl1pPr>
              <a:defRPr/>
            </a:lvl1pPr>
          </a:lstStyle>
          <a:p>
            <a:pPr>
              <a:defRPr/>
            </a:pPr>
            <a:r>
              <a:rPr lang="en-US" altLang="en-US"/>
              <a:t>Psych 3401</a:t>
            </a:r>
            <a:fld id="{44008A54-948D-47AC-853A-B48D710A78FA}" type="slidenum">
              <a:rPr lang="en-US" altLang="en-US" smtClean="0"/>
              <a:pPr>
                <a:defRPr/>
              </a:pPr>
              <a:t>‹#›</a:t>
            </a:fld>
            <a:endParaRPr lang="en-US" altLang="en-US"/>
          </a:p>
        </p:txBody>
      </p:sp>
    </p:spTree>
    <p:extLst>
      <p:ext uri="{BB962C8B-B14F-4D97-AF65-F5344CB8AC3E}">
        <p14:creationId xmlns:p14="http://schemas.microsoft.com/office/powerpoint/2010/main" val="2518974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A2D5E7C-9B15-4934-9C90-DD3C8D56A4B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5AA49A5-85F6-4982-A368-600CF5EECE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C1E5F5C-70CF-482F-9F6B-E7928C568D8F}"/>
              </a:ext>
            </a:extLst>
          </p:cNvPr>
          <p:cNvSpPr>
            <a:spLocks noGrp="1" noChangeArrowheads="1"/>
          </p:cNvSpPr>
          <p:nvPr>
            <p:ph type="sldNum" sz="quarter" idx="12"/>
          </p:nvPr>
        </p:nvSpPr>
        <p:spPr>
          <a:ln/>
        </p:spPr>
        <p:txBody>
          <a:bodyPr/>
          <a:lstStyle>
            <a:lvl1pPr>
              <a:defRPr/>
            </a:lvl1pPr>
          </a:lstStyle>
          <a:p>
            <a:pPr>
              <a:defRPr/>
            </a:pPr>
            <a:r>
              <a:rPr lang="en-US" altLang="en-US"/>
              <a:t>Psych 3401</a:t>
            </a:r>
            <a:fld id="{A95B4147-C9E7-4CD5-AA60-DA2C91E7F7E1}" type="slidenum">
              <a:rPr lang="en-US" altLang="en-US" smtClean="0"/>
              <a:pPr>
                <a:defRPr/>
              </a:pPr>
              <a:t>‹#›</a:t>
            </a:fld>
            <a:endParaRPr lang="en-US" altLang="en-US"/>
          </a:p>
        </p:txBody>
      </p:sp>
    </p:spTree>
    <p:extLst>
      <p:ext uri="{BB962C8B-B14F-4D97-AF65-F5344CB8AC3E}">
        <p14:creationId xmlns:p14="http://schemas.microsoft.com/office/powerpoint/2010/main" val="2827950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C4D12B7-E979-4999-B8AC-377639630C6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9D0B522-EE5C-4242-BF9D-36725BF858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9EB8836-F8A7-47AE-A279-73A3102273E2}"/>
              </a:ext>
            </a:extLst>
          </p:cNvPr>
          <p:cNvSpPr>
            <a:spLocks noGrp="1" noChangeArrowheads="1"/>
          </p:cNvSpPr>
          <p:nvPr>
            <p:ph type="sldNum" sz="quarter" idx="12"/>
          </p:nvPr>
        </p:nvSpPr>
        <p:spPr>
          <a:ln/>
        </p:spPr>
        <p:txBody>
          <a:bodyPr/>
          <a:lstStyle>
            <a:lvl1pPr>
              <a:defRPr/>
            </a:lvl1pPr>
          </a:lstStyle>
          <a:p>
            <a:pPr>
              <a:defRPr/>
            </a:pPr>
            <a:r>
              <a:rPr lang="en-US" altLang="en-US"/>
              <a:t>Psych 3401</a:t>
            </a:r>
            <a:fld id="{9758C3D3-DD71-455A-B498-4053AB249EF1}" type="slidenum">
              <a:rPr lang="en-US" altLang="en-US" smtClean="0"/>
              <a:pPr>
                <a:defRPr/>
              </a:pPr>
              <a:t>‹#›</a:t>
            </a:fld>
            <a:endParaRPr lang="en-US" altLang="en-US"/>
          </a:p>
        </p:txBody>
      </p:sp>
    </p:spTree>
    <p:extLst>
      <p:ext uri="{BB962C8B-B14F-4D97-AF65-F5344CB8AC3E}">
        <p14:creationId xmlns:p14="http://schemas.microsoft.com/office/powerpoint/2010/main" val="388923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1F09-4711-4166-B1B9-0D4676563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5DE99-13D1-4EDF-959B-65B2AD948A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5FF0D-B864-4FF6-B033-A9018B014C50}"/>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F711F321-80F8-4A00-A6B1-B9702C6EC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4B3B0-2CC6-4439-8D0D-30328E5C427D}"/>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391776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E7D3459-CBAD-4545-AC7F-3E4D5D8D450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2216489-2B0A-4C45-97D5-55366A8378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00CBA43-687B-4C2E-AA5E-2D9F6CE395C8}"/>
              </a:ext>
            </a:extLst>
          </p:cNvPr>
          <p:cNvSpPr>
            <a:spLocks noGrp="1" noChangeArrowheads="1"/>
          </p:cNvSpPr>
          <p:nvPr>
            <p:ph type="sldNum" sz="quarter" idx="12"/>
          </p:nvPr>
        </p:nvSpPr>
        <p:spPr>
          <a:ln/>
        </p:spPr>
        <p:txBody>
          <a:bodyPr/>
          <a:lstStyle>
            <a:lvl1pPr>
              <a:defRPr/>
            </a:lvl1pPr>
          </a:lstStyle>
          <a:p>
            <a:pPr>
              <a:defRPr/>
            </a:pPr>
            <a:r>
              <a:rPr lang="en-US" altLang="en-US"/>
              <a:t>Psych 3401</a:t>
            </a:r>
            <a:fld id="{B6321C07-B4E1-458C-A98E-0C417FB8D6D1}" type="slidenum">
              <a:rPr lang="en-US" altLang="en-US" smtClean="0"/>
              <a:pPr>
                <a:defRPr/>
              </a:pPr>
              <a:t>‹#›</a:t>
            </a:fld>
            <a:endParaRPr lang="en-US" altLang="en-US"/>
          </a:p>
        </p:txBody>
      </p:sp>
    </p:spTree>
    <p:extLst>
      <p:ext uri="{BB962C8B-B14F-4D97-AF65-F5344CB8AC3E}">
        <p14:creationId xmlns:p14="http://schemas.microsoft.com/office/powerpoint/2010/main" val="32404747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7EF30EE-9D93-4380-A511-C7A76E7B65B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02917F-00FE-44FF-826A-27244DF16C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646DC78-3C6F-45A1-A572-2A86B0C7B932}"/>
              </a:ext>
            </a:extLst>
          </p:cNvPr>
          <p:cNvSpPr>
            <a:spLocks noGrp="1" noChangeArrowheads="1"/>
          </p:cNvSpPr>
          <p:nvPr>
            <p:ph type="sldNum" sz="quarter" idx="12"/>
          </p:nvPr>
        </p:nvSpPr>
        <p:spPr>
          <a:ln/>
        </p:spPr>
        <p:txBody>
          <a:bodyPr/>
          <a:lstStyle>
            <a:lvl1pPr>
              <a:defRPr/>
            </a:lvl1pPr>
          </a:lstStyle>
          <a:p>
            <a:pPr>
              <a:defRPr/>
            </a:pPr>
            <a:r>
              <a:rPr lang="en-US" altLang="en-US"/>
              <a:t>Psych 3401</a:t>
            </a:r>
            <a:fld id="{57438E16-0F63-40FF-B4E8-BE33215FFE14}" type="slidenum">
              <a:rPr lang="en-US" altLang="en-US" smtClean="0"/>
              <a:pPr>
                <a:defRPr/>
              </a:pPr>
              <a:t>‹#›</a:t>
            </a:fld>
            <a:endParaRPr lang="en-US" altLang="en-US"/>
          </a:p>
        </p:txBody>
      </p:sp>
    </p:spTree>
    <p:extLst>
      <p:ext uri="{BB962C8B-B14F-4D97-AF65-F5344CB8AC3E}">
        <p14:creationId xmlns:p14="http://schemas.microsoft.com/office/powerpoint/2010/main" val="710448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ABE7DF-5077-438F-BB58-39EA81825F3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137E672-C7A3-4883-8931-EEBFBD2498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E859640-2889-4761-BE0B-D22295313EE2}"/>
              </a:ext>
            </a:extLst>
          </p:cNvPr>
          <p:cNvSpPr>
            <a:spLocks noGrp="1" noChangeArrowheads="1"/>
          </p:cNvSpPr>
          <p:nvPr>
            <p:ph type="sldNum" sz="quarter" idx="12"/>
          </p:nvPr>
        </p:nvSpPr>
        <p:spPr>
          <a:ln/>
        </p:spPr>
        <p:txBody>
          <a:bodyPr/>
          <a:lstStyle>
            <a:lvl1pPr>
              <a:defRPr/>
            </a:lvl1pPr>
          </a:lstStyle>
          <a:p>
            <a:pPr>
              <a:defRPr/>
            </a:pPr>
            <a:r>
              <a:rPr lang="en-US" altLang="en-US"/>
              <a:t>Psych 3401</a:t>
            </a:r>
            <a:fld id="{58E4A5F2-DD8F-4AA0-81A4-051E2A6C3B65}" type="slidenum">
              <a:rPr lang="en-US" altLang="en-US" smtClean="0"/>
              <a:pPr>
                <a:defRPr/>
              </a:pPr>
              <a:t>‹#›</a:t>
            </a:fld>
            <a:endParaRPr lang="en-US" altLang="en-US"/>
          </a:p>
        </p:txBody>
      </p:sp>
    </p:spTree>
    <p:extLst>
      <p:ext uri="{BB962C8B-B14F-4D97-AF65-F5344CB8AC3E}">
        <p14:creationId xmlns:p14="http://schemas.microsoft.com/office/powerpoint/2010/main" val="29658733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9B52-50F3-5A4C-9F49-4E43860C21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45624-344E-1A40-87E7-56BD3387EB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D6F7EB-D564-2B4C-BF35-15B964A173A1}"/>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5" name="Footer Placeholder 4">
            <a:extLst>
              <a:ext uri="{FF2B5EF4-FFF2-40B4-BE49-F238E27FC236}">
                <a16:creationId xmlns:a16="http://schemas.microsoft.com/office/drawing/2014/main" id="{58128CEA-EB5A-AE45-ACAA-B28875510C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49446-95EA-B24D-8DD0-1707EBB8840A}"/>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515907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A93A-B460-DA43-90CC-88A41A071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D9C8F3-32F8-784B-AD16-E0283898F6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8D2F1-02BD-734C-A9C4-29F823D2F2EE}"/>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5" name="Footer Placeholder 4">
            <a:extLst>
              <a:ext uri="{FF2B5EF4-FFF2-40B4-BE49-F238E27FC236}">
                <a16:creationId xmlns:a16="http://schemas.microsoft.com/office/drawing/2014/main" id="{A3E62DB9-6AF2-B648-9787-BEC6748C2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E9-69FC-D240-99AE-ABD305A55C1B}"/>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2888360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EC01-CBE0-F34B-A306-B6FBB7665F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074449-00E7-934D-B1FD-A15FE2018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89EC3-E1E4-A84E-9E72-ABED962D8A62}"/>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5" name="Footer Placeholder 4">
            <a:extLst>
              <a:ext uri="{FF2B5EF4-FFF2-40B4-BE49-F238E27FC236}">
                <a16:creationId xmlns:a16="http://schemas.microsoft.com/office/drawing/2014/main" id="{EE74B577-45F4-7749-99EC-18044214F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4A1A7-0B6F-BB4C-9F69-D4C550021B53}"/>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9247426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9B29-BD07-CA42-88CD-6C00FD167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052EE5-BBA8-5547-884C-4B157F15C4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8E8156-6FFB-E445-9AB4-420EFBD17A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068188-93D2-5B4D-B186-D424D7F0CF03}"/>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6" name="Footer Placeholder 5">
            <a:extLst>
              <a:ext uri="{FF2B5EF4-FFF2-40B4-BE49-F238E27FC236}">
                <a16:creationId xmlns:a16="http://schemas.microsoft.com/office/drawing/2014/main" id="{28163D3F-4E2D-8F48-80E8-4CBBD7924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37E84-0640-3642-B193-3B50537D41CF}"/>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3103054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2D51-5A0F-4C44-8117-8CB4B5D749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2D1917-6344-B342-9358-8A91E60A51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691005-10FB-5244-B4BA-C4837AF2DE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143DF5-DCEA-2B48-84DC-8DD8085AB9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3854C5-DED5-6143-A115-83B9CEDD2E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90E4D2-354C-F548-90B8-1204E621C228}"/>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8" name="Footer Placeholder 7">
            <a:extLst>
              <a:ext uri="{FF2B5EF4-FFF2-40B4-BE49-F238E27FC236}">
                <a16:creationId xmlns:a16="http://schemas.microsoft.com/office/drawing/2014/main" id="{9B7AAF72-8CFF-DA46-A8C9-5A4F409AED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513813-1146-124C-89C9-E41CE94E2AE4}"/>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1829683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C0A3-9CDD-314A-AF87-F179ACC3A2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3C8F7B-FE21-CF4A-A71E-4C07C14034C3}"/>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4" name="Footer Placeholder 3">
            <a:extLst>
              <a:ext uri="{FF2B5EF4-FFF2-40B4-BE49-F238E27FC236}">
                <a16:creationId xmlns:a16="http://schemas.microsoft.com/office/drawing/2014/main" id="{4485BA8A-01A3-9945-8176-09F965F86C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0E4E5B-D664-9246-B4FD-32DA300DD46B}"/>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3393773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B7DC9B-2B4F-6545-8D55-2B0698EE1860}"/>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3" name="Footer Placeholder 2">
            <a:extLst>
              <a:ext uri="{FF2B5EF4-FFF2-40B4-BE49-F238E27FC236}">
                <a16:creationId xmlns:a16="http://schemas.microsoft.com/office/drawing/2014/main" id="{686942A9-DC40-2249-A03C-FFCE0FB71D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740488-D45C-8B44-B572-C02941D5724C}"/>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153780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23E0-40B0-40F4-912C-4563395C59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9EE4FE-C4EB-4B22-BBE6-C8760E5D7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4B9921-8426-4244-94EB-8A0E863702C5}"/>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C8BA9AA7-8ACD-4107-9A0E-2453FD5BE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E3697-92A4-4E8D-A3A0-4A0EF7912559}"/>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3900450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50331-7154-9C40-B58D-72892A438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1A55B8-1346-7C40-81AD-E707823604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0BC36-E3E4-DB42-ADEF-4201F2D5F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2E64F-2E60-AD41-B39F-23E0BFAD96D1}"/>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6" name="Footer Placeholder 5">
            <a:extLst>
              <a:ext uri="{FF2B5EF4-FFF2-40B4-BE49-F238E27FC236}">
                <a16:creationId xmlns:a16="http://schemas.microsoft.com/office/drawing/2014/main" id="{1EDD2D27-B923-6041-95B4-1E3EE854F0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C6F957-FB2D-5A45-9C9E-37B423B74150}"/>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32719315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3E6B-C763-7547-9147-A05211DED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D7483-BAD5-9E4F-B4D5-FE923B273F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9247A1-9DE8-D14A-BB2B-25CCC0D4D2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483DD-BD71-8447-95F3-D0F8BAB03D9C}"/>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6" name="Footer Placeholder 5">
            <a:extLst>
              <a:ext uri="{FF2B5EF4-FFF2-40B4-BE49-F238E27FC236}">
                <a16:creationId xmlns:a16="http://schemas.microsoft.com/office/drawing/2014/main" id="{D5E1A3E7-27DB-024F-A9E9-9C1B7FBBB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CCB8A-79FF-AB4D-840C-44E47C467F88}"/>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5747121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856B-6660-FA40-B30A-F7B6717C71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E4D9B-CB8E-2D42-BF2A-A82C740CD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93E1A8-C7B5-2541-864B-C4CA9138A677}"/>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5" name="Footer Placeholder 4">
            <a:extLst>
              <a:ext uri="{FF2B5EF4-FFF2-40B4-BE49-F238E27FC236}">
                <a16:creationId xmlns:a16="http://schemas.microsoft.com/office/drawing/2014/main" id="{C79C9C52-7B8D-2D4C-92A2-98D4E7C98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328A7-C161-0744-9387-0204ED45BE53}"/>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37731859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6B353-5DEE-1147-9C64-CF2A2239FC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36CE5F-42F7-9E45-9297-5B20524BDE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2B134-512B-9148-8CB0-25DECD266AED}"/>
              </a:ext>
            </a:extLst>
          </p:cNvPr>
          <p:cNvSpPr>
            <a:spLocks noGrp="1"/>
          </p:cNvSpPr>
          <p:nvPr>
            <p:ph type="dt" sz="half" idx="10"/>
          </p:nvPr>
        </p:nvSpPr>
        <p:spPr/>
        <p:txBody>
          <a:bodyPr/>
          <a:lstStyle/>
          <a:p>
            <a:fld id="{9B89E227-7FAE-B145-9547-7358BFFF1209}" type="datetimeFigureOut">
              <a:rPr lang="en-US" smtClean="0"/>
              <a:t>1/24/2022</a:t>
            </a:fld>
            <a:endParaRPr lang="en-US"/>
          </a:p>
        </p:txBody>
      </p:sp>
      <p:sp>
        <p:nvSpPr>
          <p:cNvPr id="5" name="Footer Placeholder 4">
            <a:extLst>
              <a:ext uri="{FF2B5EF4-FFF2-40B4-BE49-F238E27FC236}">
                <a16:creationId xmlns:a16="http://schemas.microsoft.com/office/drawing/2014/main" id="{7964165E-71DD-9C44-B547-48335D58B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BB01B-05F5-4143-B739-D9C80E415296}"/>
              </a:ext>
            </a:extLst>
          </p:cNvPr>
          <p:cNvSpPr>
            <a:spLocks noGrp="1"/>
          </p:cNvSpPr>
          <p:nvPr>
            <p:ph type="sldNum" sz="quarter" idx="12"/>
          </p:nvPr>
        </p:nvSpPr>
        <p:spPr/>
        <p:txBody>
          <a:bodyPr/>
          <a:lstStyle/>
          <a:p>
            <a:fld id="{2340EB06-A12D-7648-9BB9-D6B96D072BE8}" type="slidenum">
              <a:rPr lang="en-US" smtClean="0"/>
              <a:t>‹#›</a:t>
            </a:fld>
            <a:endParaRPr lang="en-US"/>
          </a:p>
        </p:txBody>
      </p:sp>
    </p:spTree>
    <p:extLst>
      <p:ext uri="{BB962C8B-B14F-4D97-AF65-F5344CB8AC3E}">
        <p14:creationId xmlns:p14="http://schemas.microsoft.com/office/powerpoint/2010/main" val="2300531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DE5E-D614-4CD0-A857-35C6119E99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66FC3B-BB05-404E-9262-779F6158C3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B32F2-7450-415C-9268-0AEFB71EC5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1AD3A4-A3BC-411D-A904-DE295BFBDD3A}"/>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6" name="Footer Placeholder 5">
            <a:extLst>
              <a:ext uri="{FF2B5EF4-FFF2-40B4-BE49-F238E27FC236}">
                <a16:creationId xmlns:a16="http://schemas.microsoft.com/office/drawing/2014/main" id="{FE73AEF6-1051-41D8-9578-334539AE9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DC761-B756-467E-8745-43384F328B24}"/>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1907775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4D0F-1406-4B5B-A82F-8364B3CAE1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CAFCAC-44C1-4918-960A-59D554C58F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C661F-C900-475C-A9C9-3BB1139FB7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D22620-53D2-4CC1-97D8-BF5D9478B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EF84A5-4EC3-43EC-AFC2-EFD16983B8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2BB3E0-9800-49ED-9F2D-F24E92F49ACA}"/>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8" name="Footer Placeholder 7">
            <a:extLst>
              <a:ext uri="{FF2B5EF4-FFF2-40B4-BE49-F238E27FC236}">
                <a16:creationId xmlns:a16="http://schemas.microsoft.com/office/drawing/2014/main" id="{3E8DD8AF-5C11-423B-B7C0-FD849771BD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0D24B-D6A5-4F14-9DE3-57E7185A332A}"/>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2088586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0125-E870-4CBC-A976-5239F9C83A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3D3DF-5CAB-4F4A-80AA-0EE36413348F}"/>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4" name="Footer Placeholder 3">
            <a:extLst>
              <a:ext uri="{FF2B5EF4-FFF2-40B4-BE49-F238E27FC236}">
                <a16:creationId xmlns:a16="http://schemas.microsoft.com/office/drawing/2014/main" id="{8F4A348F-5524-4AF4-86DF-8121EF0157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C1C2F2-661A-419C-A889-EB41C71AC173}"/>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48534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041ED-8606-49A7-B24E-EBD86264B08D}"/>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3" name="Footer Placeholder 2">
            <a:extLst>
              <a:ext uri="{FF2B5EF4-FFF2-40B4-BE49-F238E27FC236}">
                <a16:creationId xmlns:a16="http://schemas.microsoft.com/office/drawing/2014/main" id="{F710C8D4-2566-431E-A055-02AD3F9FD8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286341-F396-498E-909F-891F57D9A5F4}"/>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1460829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F6E0-69E0-41A5-AAD0-F74B509814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00D47B-0E4D-49CE-9848-7A3AC99B84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E52495-3BF7-4745-988E-E1677E22C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B57E91-B264-41D7-8C84-7E0E1E7DB57D}"/>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6" name="Footer Placeholder 5">
            <a:extLst>
              <a:ext uri="{FF2B5EF4-FFF2-40B4-BE49-F238E27FC236}">
                <a16:creationId xmlns:a16="http://schemas.microsoft.com/office/drawing/2014/main" id="{5BCF580B-F3A0-4F0A-B303-A5839FE23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57E72-10F8-490D-B188-D2DBB2CA7952}"/>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238920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0A26-6C6C-4194-BF75-F2E793A14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C54168-F375-4D6A-B6D5-10990DAD7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6DD749-6CFC-4CA0-9DD5-0AE35B8407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D0809-1C5B-48FA-AD65-33AD6C4AFE22}"/>
              </a:ext>
            </a:extLst>
          </p:cNvPr>
          <p:cNvSpPr>
            <a:spLocks noGrp="1"/>
          </p:cNvSpPr>
          <p:nvPr>
            <p:ph type="dt" sz="half" idx="10"/>
          </p:nvPr>
        </p:nvSpPr>
        <p:spPr/>
        <p:txBody>
          <a:bodyPr/>
          <a:lstStyle/>
          <a:p>
            <a:fld id="{70C9E09C-9DEF-4470-AD5F-1FAE662552CD}" type="datetimeFigureOut">
              <a:rPr lang="en-US" smtClean="0"/>
              <a:t>1/24/2022</a:t>
            </a:fld>
            <a:endParaRPr lang="en-US"/>
          </a:p>
        </p:txBody>
      </p:sp>
      <p:sp>
        <p:nvSpPr>
          <p:cNvPr id="6" name="Footer Placeholder 5">
            <a:extLst>
              <a:ext uri="{FF2B5EF4-FFF2-40B4-BE49-F238E27FC236}">
                <a16:creationId xmlns:a16="http://schemas.microsoft.com/office/drawing/2014/main" id="{38347E34-6C25-44B0-BA93-FBDF6063C9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2DAE9-024A-4EA3-9388-164FD301BA42}"/>
              </a:ext>
            </a:extLst>
          </p:cNvPr>
          <p:cNvSpPr>
            <a:spLocks noGrp="1"/>
          </p:cNvSpPr>
          <p:nvPr>
            <p:ph type="sldNum" sz="quarter" idx="12"/>
          </p:nvPr>
        </p:nvSpPr>
        <p:spPr/>
        <p:txBody>
          <a:bodyPr/>
          <a:lstStyle/>
          <a:p>
            <a:fld id="{F18C0699-BE4D-459B-B8FD-DED09B098BD8}" type="slidenum">
              <a:rPr lang="en-US" smtClean="0"/>
              <a:t>‹#›</a:t>
            </a:fld>
            <a:endParaRPr lang="en-US"/>
          </a:p>
        </p:txBody>
      </p:sp>
    </p:spTree>
    <p:extLst>
      <p:ext uri="{BB962C8B-B14F-4D97-AF65-F5344CB8AC3E}">
        <p14:creationId xmlns:p14="http://schemas.microsoft.com/office/powerpoint/2010/main" val="28909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3EE3-473E-43F7-8884-04B1DC6AA4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86DA72-8E5C-4DF9-B31D-9901787F3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D8DF40-B265-4001-95A0-A646581EF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9E09C-9DEF-4470-AD5F-1FAE662552CD}" type="datetimeFigureOut">
              <a:rPr lang="en-US" smtClean="0"/>
              <a:t>1/24/2022</a:t>
            </a:fld>
            <a:endParaRPr lang="en-US"/>
          </a:p>
        </p:txBody>
      </p:sp>
      <p:sp>
        <p:nvSpPr>
          <p:cNvPr id="5" name="Footer Placeholder 4">
            <a:extLst>
              <a:ext uri="{FF2B5EF4-FFF2-40B4-BE49-F238E27FC236}">
                <a16:creationId xmlns:a16="http://schemas.microsoft.com/office/drawing/2014/main" id="{C1A9B513-E7DB-44AF-BFBA-FF41F820A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A7B659-13F2-40C4-8347-CCE727FC50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C0699-BE4D-459B-B8FD-DED09B098BD8}" type="slidenum">
              <a:rPr lang="en-US" smtClean="0"/>
              <a:t>‹#›</a:t>
            </a:fld>
            <a:endParaRPr lang="en-US"/>
          </a:p>
        </p:txBody>
      </p:sp>
    </p:spTree>
    <p:extLst>
      <p:ext uri="{BB962C8B-B14F-4D97-AF65-F5344CB8AC3E}">
        <p14:creationId xmlns:p14="http://schemas.microsoft.com/office/powerpoint/2010/main" val="2282293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0B449C2-AF1C-46CE-86E0-7B9D16B7BF8F}"/>
              </a:ext>
            </a:extLst>
          </p:cNvPr>
          <p:cNvSpPr>
            <a:spLocks noGrp="1" noChangeArrowheads="1"/>
          </p:cNvSpPr>
          <p:nvPr>
            <p:ph type="title"/>
          </p:nvPr>
        </p:nvSpPr>
        <p:spPr bwMode="auto">
          <a:xfrm>
            <a:off x="914400" y="762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E21E740-642E-48A6-B0C1-B8FCFC26B686}"/>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BD35AD1-EDA4-4A2E-8BBE-1547D0C491F3}"/>
              </a:ext>
            </a:extLst>
          </p:cNvPr>
          <p:cNvSpPr>
            <a:spLocks noGrp="1" noChangeArrowheads="1"/>
          </p:cNvSpPr>
          <p:nvPr>
            <p:ph type="dt" sz="half" idx="2"/>
          </p:nvPr>
        </p:nvSpPr>
        <p:spPr bwMode="auto">
          <a:xfrm>
            <a:off x="914400" y="6248400"/>
            <a:ext cx="2540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a:extLst>
              <a:ext uri="{FF2B5EF4-FFF2-40B4-BE49-F238E27FC236}">
                <a16:creationId xmlns:a16="http://schemas.microsoft.com/office/drawing/2014/main" id="{561C8EE5-A66B-4A93-A567-5739A7D8F88B}"/>
              </a:ext>
            </a:extLst>
          </p:cNvPr>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a:extLst>
              <a:ext uri="{FF2B5EF4-FFF2-40B4-BE49-F238E27FC236}">
                <a16:creationId xmlns:a16="http://schemas.microsoft.com/office/drawing/2014/main" id="{20B92F56-9148-42D3-A398-61E4DDE112BC}"/>
              </a:ext>
            </a:extLst>
          </p:cNvPr>
          <p:cNvSpPr>
            <a:spLocks noGrp="1" noChangeArrowheads="1"/>
          </p:cNvSpPr>
          <p:nvPr>
            <p:ph type="sldNum" sz="quarter" idx="4"/>
          </p:nvPr>
        </p:nvSpPr>
        <p:spPr bwMode="auto">
          <a:xfrm>
            <a:off x="8737600" y="6248400"/>
            <a:ext cx="2540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r>
              <a:rPr lang="en-US" altLang="en-US"/>
              <a:t>Psych 3401</a:t>
            </a:r>
            <a:fld id="{EB76547C-FF72-450B-8F97-EA103FCFC4E9}" type="slidenum">
              <a:rPr lang="en-US" altLang="en-US" smtClean="0"/>
              <a:pPr>
                <a:defRPr/>
              </a:pPr>
              <a:t>‹#›</a:t>
            </a:fld>
            <a:endParaRPr lang="en-US" altLang="en-US"/>
          </a:p>
        </p:txBody>
      </p:sp>
      <p:sp>
        <p:nvSpPr>
          <p:cNvPr id="5127" name="Text Box 7">
            <a:extLst>
              <a:ext uri="{FF2B5EF4-FFF2-40B4-BE49-F238E27FC236}">
                <a16:creationId xmlns:a16="http://schemas.microsoft.com/office/drawing/2014/main" id="{C6D1A1F9-D1C8-43EB-A4D2-272B6571641E}"/>
              </a:ext>
            </a:extLst>
          </p:cNvPr>
          <p:cNvSpPr txBox="1">
            <a:spLocks noChangeArrowheads="1"/>
          </p:cNvSpPr>
          <p:nvPr userDrawn="1"/>
        </p:nvSpPr>
        <p:spPr bwMode="auto">
          <a:xfrm>
            <a:off x="10363200" y="0"/>
            <a:ext cx="1678517" cy="457200"/>
          </a:xfrm>
          <a:prstGeom prst="rect">
            <a:avLst/>
          </a:prstGeom>
          <a:no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r>
              <a:rPr lang="en-US" altLang="en-US" sz="2400" b="1"/>
              <a:t>Slide </a:t>
            </a:r>
            <a:fld id="{17B69AD0-E8F6-4C07-95A8-4F22B4ACE19C}" type="slidenum">
              <a:rPr lang="en-US" altLang="en-US" sz="2400" b="1" smtClean="0"/>
              <a:pPr eaLnBrk="1" hangingPunct="1">
                <a:defRPr/>
              </a:pPr>
              <a:t>‹#›</a:t>
            </a:fld>
            <a:endParaRPr lang="en-US" altLang="en-US" sz="2400"/>
          </a:p>
        </p:txBody>
      </p:sp>
    </p:spTree>
    <p:extLst>
      <p:ext uri="{BB962C8B-B14F-4D97-AF65-F5344CB8AC3E}">
        <p14:creationId xmlns:p14="http://schemas.microsoft.com/office/powerpoint/2010/main" val="3259009109"/>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43AFA3-FC73-B74A-94A1-777FF6931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9D533C-910B-274B-8DD6-48EA3F2BA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C7E891-62C5-4A43-9A54-63BD3A0E46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89E227-7FAE-B145-9547-7358BFFF1209}" type="datetimeFigureOut">
              <a:rPr lang="en-US" smtClean="0"/>
              <a:t>1/24/2022</a:t>
            </a:fld>
            <a:endParaRPr lang="en-US"/>
          </a:p>
        </p:txBody>
      </p:sp>
      <p:sp>
        <p:nvSpPr>
          <p:cNvPr id="5" name="Footer Placeholder 4">
            <a:extLst>
              <a:ext uri="{FF2B5EF4-FFF2-40B4-BE49-F238E27FC236}">
                <a16:creationId xmlns:a16="http://schemas.microsoft.com/office/drawing/2014/main" id="{806E82F8-D672-8349-B019-16A84FAB0D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9ACFD5-6A99-4F42-B89E-12B3DD7C9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0EB06-A12D-7648-9BB9-D6B96D072BE8}" type="slidenum">
              <a:rPr lang="en-US" smtClean="0"/>
              <a:t>‹#›</a:t>
            </a:fld>
            <a:endParaRPr lang="en-US"/>
          </a:p>
        </p:txBody>
      </p:sp>
    </p:spTree>
    <p:extLst>
      <p:ext uri="{BB962C8B-B14F-4D97-AF65-F5344CB8AC3E}">
        <p14:creationId xmlns:p14="http://schemas.microsoft.com/office/powerpoint/2010/main" val="26059147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17" Type="http://schemas.openxmlformats.org/officeDocument/2006/relationships/image" Target="../../clipboard/media/image57.png"/><Relationship Id="rId21" Type="http://schemas.openxmlformats.org/officeDocument/2006/relationships/customXml" Target="../ink/ink10.xml"/><Relationship Id="rId324" Type="http://schemas.openxmlformats.org/officeDocument/2006/relationships/customXml" Target="../ink/ink162.xml"/><Relationship Id="rId531" Type="http://schemas.openxmlformats.org/officeDocument/2006/relationships/image" Target="../../clipboard/media/image264.png"/><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clipboard/media/image236.png"/><Relationship Id="rId32" Type="http://schemas.openxmlformats.org/officeDocument/2006/relationships/image" Target="../../clipboard/media/image15.png"/><Relationship Id="rId128" Type="http://schemas.openxmlformats.org/officeDocument/2006/relationships/customXml" Target="../ink/ink64.xml"/><Relationship Id="rId335" Type="http://schemas.openxmlformats.org/officeDocument/2006/relationships/image" Target="../../clipboard/media/image166.png"/><Relationship Id="rId542" Type="http://schemas.openxmlformats.org/officeDocument/2006/relationships/customXml" Target="../ink/ink271.xml"/><Relationship Id="rId181" Type="http://schemas.openxmlformats.org/officeDocument/2006/relationships/image" Target="../../clipboard/media/image89.png"/><Relationship Id="rId402" Type="http://schemas.openxmlformats.org/officeDocument/2006/relationships/customXml" Target="../ink/ink201.xml"/><Relationship Id="rId279" Type="http://schemas.openxmlformats.org/officeDocument/2006/relationships/image" Target="../../clipboard/media/image138.png"/><Relationship Id="rId486" Type="http://schemas.openxmlformats.org/officeDocument/2006/relationships/customXml" Target="../ink/ink243.xml"/><Relationship Id="rId43" Type="http://schemas.openxmlformats.org/officeDocument/2006/relationships/customXml" Target="../ink/ink21.xml"/><Relationship Id="rId139" Type="http://schemas.openxmlformats.org/officeDocument/2006/relationships/image" Target="../../clipboard/media/image68.png"/><Relationship Id="rId346" Type="http://schemas.openxmlformats.org/officeDocument/2006/relationships/customXml" Target="../ink/ink173.xml"/><Relationship Id="rId553" Type="http://schemas.openxmlformats.org/officeDocument/2006/relationships/image" Target="../../clipboard/media/image275.png"/><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clipboard/media/image205.png"/><Relationship Id="rId497" Type="http://schemas.openxmlformats.org/officeDocument/2006/relationships/image" Target="../../clipboard/media/image247.png"/><Relationship Id="rId357" Type="http://schemas.openxmlformats.org/officeDocument/2006/relationships/image" Target="../../clipboard/media/image177.png"/><Relationship Id="rId54" Type="http://schemas.openxmlformats.org/officeDocument/2006/relationships/image" Target="../../clipboard/media/image26.png"/><Relationship Id="rId217" Type="http://schemas.openxmlformats.org/officeDocument/2006/relationships/image" Target="../../clipboard/media/image107.png"/><Relationship Id="rId564" Type="http://schemas.openxmlformats.org/officeDocument/2006/relationships/customXml" Target="../ink/ink282.xml"/><Relationship Id="rId424" Type="http://schemas.openxmlformats.org/officeDocument/2006/relationships/customXml" Target="../ink/ink212.xml"/><Relationship Id="rId270" Type="http://schemas.openxmlformats.org/officeDocument/2006/relationships/customXml" Target="../ink/ink135.xml"/><Relationship Id="rId65" Type="http://schemas.openxmlformats.org/officeDocument/2006/relationships/customXml" Target="../ink/ink32.xml"/><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image" Target="../../clipboard/media/image286.png"/><Relationship Id="rId228" Type="http://schemas.openxmlformats.org/officeDocument/2006/relationships/customXml" Target="../ink/ink114.xml"/><Relationship Id="rId435" Type="http://schemas.openxmlformats.org/officeDocument/2006/relationships/image" Target="../../clipboard/media/image216.png"/><Relationship Id="rId281" Type="http://schemas.openxmlformats.org/officeDocument/2006/relationships/image" Target="../../clipboard/media/image139.png"/><Relationship Id="rId502" Type="http://schemas.openxmlformats.org/officeDocument/2006/relationships/customXml" Target="../ink/ink251.xml"/><Relationship Id="rId76" Type="http://schemas.openxmlformats.org/officeDocument/2006/relationships/customXml" Target="../ink/ink38.xml"/><Relationship Id="rId141" Type="http://schemas.openxmlformats.org/officeDocument/2006/relationships/image" Target="../../clipboard/media/image69.png"/><Relationship Id="rId379" Type="http://schemas.openxmlformats.org/officeDocument/2006/relationships/image" Target="../../clipboard/media/image188.png"/><Relationship Id="rId586" Type="http://schemas.openxmlformats.org/officeDocument/2006/relationships/customXml" Target="../ink/ink293.xml"/><Relationship Id="rId7" Type="http://schemas.openxmlformats.org/officeDocument/2006/relationships/customXml" Target="../ink/ink3.xml"/><Relationship Id="rId239" Type="http://schemas.openxmlformats.org/officeDocument/2006/relationships/image" Target="../../clipboard/media/image118.png"/><Relationship Id="rId446" Type="http://schemas.openxmlformats.org/officeDocument/2006/relationships/customXml" Target="../ink/ink223.xml"/><Relationship Id="rId292" Type="http://schemas.openxmlformats.org/officeDocument/2006/relationships/customXml" Target="../ink/ink146.xml"/><Relationship Id="rId306" Type="http://schemas.openxmlformats.org/officeDocument/2006/relationships/customXml" Target="../ink/ink153.xml"/><Relationship Id="rId87" Type="http://schemas.openxmlformats.org/officeDocument/2006/relationships/image" Target="../../clipboard/media/image42.png"/><Relationship Id="rId513" Type="http://schemas.openxmlformats.org/officeDocument/2006/relationships/image" Target="../../clipboard/media/image255.png"/><Relationship Id="rId597" Type="http://schemas.openxmlformats.org/officeDocument/2006/relationships/image" Target="../../clipboard/media/image297.png"/><Relationship Id="rId152" Type="http://schemas.openxmlformats.org/officeDocument/2006/relationships/customXml" Target="../ink/ink76.xml"/><Relationship Id="rId457" Type="http://schemas.openxmlformats.org/officeDocument/2006/relationships/image" Target="../../clipboard/media/image227.png"/><Relationship Id="rId14" Type="http://schemas.openxmlformats.org/officeDocument/2006/relationships/image" Target="../../clipboard/media/image6.png"/><Relationship Id="rId317" Type="http://schemas.openxmlformats.org/officeDocument/2006/relationships/image" Target="../../clipboard/media/image157.png"/><Relationship Id="rId524" Type="http://schemas.openxmlformats.org/officeDocument/2006/relationships/customXml" Target="../ink/ink262.xml"/><Relationship Id="rId98" Type="http://schemas.openxmlformats.org/officeDocument/2006/relationships/customXml" Target="../ink/ink49.xml"/><Relationship Id="rId163" Type="http://schemas.openxmlformats.org/officeDocument/2006/relationships/image" Target="../../clipboard/media/image80.png"/><Relationship Id="rId370" Type="http://schemas.openxmlformats.org/officeDocument/2006/relationships/customXml" Target="../ink/ink185.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customXml" Target="../ink/ink136.xml"/><Relationship Id="rId328" Type="http://schemas.openxmlformats.org/officeDocument/2006/relationships/customXml" Target="../ink/ink164.xml"/><Relationship Id="rId535" Type="http://schemas.openxmlformats.org/officeDocument/2006/relationships/image" Target="../../clipboard/media/image266.png"/><Relationship Id="rId577" Type="http://schemas.openxmlformats.org/officeDocument/2006/relationships/image" Target="../../clipboard/media/image287.png"/><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clipboard/media/image189.png"/><Relationship Id="rId602" Type="http://schemas.openxmlformats.org/officeDocument/2006/relationships/customXml" Target="../ink/ink301.xml"/><Relationship Id="rId241" Type="http://schemas.openxmlformats.org/officeDocument/2006/relationships/image" Target="../../clipboard/media/image119.png"/><Relationship Id="rId437" Type="http://schemas.openxmlformats.org/officeDocument/2006/relationships/image" Target="../../clipboard/media/image217.png"/><Relationship Id="rId479" Type="http://schemas.openxmlformats.org/officeDocument/2006/relationships/image" Target="../../clipboard/media/image238.png"/><Relationship Id="rId36" Type="http://schemas.openxmlformats.org/officeDocument/2006/relationships/image" Target="../../clipboard/media/image17.png"/><Relationship Id="rId283" Type="http://schemas.openxmlformats.org/officeDocument/2006/relationships/image" Target="../../clipboard/media/image140.png"/><Relationship Id="rId339" Type="http://schemas.openxmlformats.org/officeDocument/2006/relationships/image" Target="../../clipboard/media/image168.png"/><Relationship Id="rId490" Type="http://schemas.openxmlformats.org/officeDocument/2006/relationships/customXml" Target="../ink/ink245.xml"/><Relationship Id="rId504" Type="http://schemas.openxmlformats.org/officeDocument/2006/relationships/customXml" Target="../ink/ink252.xml"/><Relationship Id="rId546" Type="http://schemas.openxmlformats.org/officeDocument/2006/relationships/customXml" Target="../ink/ink273.xml"/><Relationship Id="rId78" Type="http://schemas.openxmlformats.org/officeDocument/2006/relationships/customXml" Target="../ink/ink39.xml"/><Relationship Id="rId101" Type="http://schemas.openxmlformats.org/officeDocument/2006/relationships/image" Target="../../clipboard/media/image49.png"/><Relationship Id="rId143" Type="http://schemas.openxmlformats.org/officeDocument/2006/relationships/image" Target="../../clipboard/media/image70.png"/><Relationship Id="rId185" Type="http://schemas.openxmlformats.org/officeDocument/2006/relationships/image" Target="../../clipboard/media/image91.png"/><Relationship Id="rId350" Type="http://schemas.openxmlformats.org/officeDocument/2006/relationships/customXml" Target="../ink/ink175.xml"/><Relationship Id="rId406" Type="http://schemas.openxmlformats.org/officeDocument/2006/relationships/customXml" Target="../ink/ink203.xml"/><Relationship Id="rId588" Type="http://schemas.openxmlformats.org/officeDocument/2006/relationships/customXml" Target="../ink/ink294.xml"/><Relationship Id="rId9" Type="http://schemas.openxmlformats.org/officeDocument/2006/relationships/customXml" Target="../ink/ink4.xml"/><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clipboard/media/image256.png"/><Relationship Id="rId47" Type="http://schemas.openxmlformats.org/officeDocument/2006/relationships/customXml" Target="../ink/ink23.xml"/><Relationship Id="rId89" Type="http://schemas.openxmlformats.org/officeDocument/2006/relationships/image" Target="../../clipboard/media/image43.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clipboard/media/image179.png"/><Relationship Id="rId557" Type="http://schemas.openxmlformats.org/officeDocument/2006/relationships/image" Target="../../clipboard/media/image277.png"/><Relationship Id="rId599" Type="http://schemas.openxmlformats.org/officeDocument/2006/relationships/image" Target="../../clipboard/media/image298.png"/><Relationship Id="rId196" Type="http://schemas.openxmlformats.org/officeDocument/2006/relationships/customXml" Target="../ink/ink98.xml"/><Relationship Id="rId417" Type="http://schemas.openxmlformats.org/officeDocument/2006/relationships/image" Target="../../clipboard/media/image207.png"/><Relationship Id="rId459" Type="http://schemas.openxmlformats.org/officeDocument/2006/relationships/image" Target="../../clipboard/media/image228.png"/><Relationship Id="rId16" Type="http://schemas.openxmlformats.org/officeDocument/2006/relationships/image" Target="../../clipboard/media/image7.png"/><Relationship Id="rId221" Type="http://schemas.openxmlformats.org/officeDocument/2006/relationships/image" Target="../../clipboard/media/image109.png"/><Relationship Id="rId263" Type="http://schemas.openxmlformats.org/officeDocument/2006/relationships/image" Target="../../clipboard/media/image130.png"/><Relationship Id="rId319" Type="http://schemas.openxmlformats.org/officeDocument/2006/relationships/image" Target="../../clipboard/media/image158.png"/><Relationship Id="rId470" Type="http://schemas.openxmlformats.org/officeDocument/2006/relationships/customXml" Target="../ink/ink235.xml"/><Relationship Id="rId526" Type="http://schemas.openxmlformats.org/officeDocument/2006/relationships/customXml" Target="../ink/ink263.xml"/><Relationship Id="rId58" Type="http://schemas.openxmlformats.org/officeDocument/2006/relationships/image" Target="../../clipboard/media/image28.png"/><Relationship Id="rId123" Type="http://schemas.openxmlformats.org/officeDocument/2006/relationships/image" Target="../../clipboard/media/image60.png"/><Relationship Id="rId330" Type="http://schemas.openxmlformats.org/officeDocument/2006/relationships/customXml" Target="../ink/ink165.xml"/><Relationship Id="rId568" Type="http://schemas.openxmlformats.org/officeDocument/2006/relationships/customXml" Target="../ink/ink284.xml"/><Relationship Id="rId165" Type="http://schemas.openxmlformats.org/officeDocument/2006/relationships/image" Target="../../clipboard/media/image81.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481" Type="http://schemas.openxmlformats.org/officeDocument/2006/relationships/image" Target="../../clipboard/media/image239.png"/><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customXml" Target="../ink/ink67.xml"/><Relationship Id="rId537" Type="http://schemas.openxmlformats.org/officeDocument/2006/relationships/image" Target="../../clipboard/media/image267.png"/><Relationship Id="rId579" Type="http://schemas.openxmlformats.org/officeDocument/2006/relationships/image" Target="../../clipboard/media/image288.png"/><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clipboard/media/image169.png"/><Relationship Id="rId383" Type="http://schemas.openxmlformats.org/officeDocument/2006/relationships/image" Target="../../clipboard/media/image190.png"/><Relationship Id="rId439" Type="http://schemas.openxmlformats.org/officeDocument/2006/relationships/image" Target="../../clipboard/media/image218.png"/><Relationship Id="rId590" Type="http://schemas.openxmlformats.org/officeDocument/2006/relationships/customXml" Target="../ink/ink295.xml"/><Relationship Id="rId604" Type="http://schemas.openxmlformats.org/officeDocument/2006/relationships/customXml" Target="../ink/ink302.xml"/><Relationship Id="rId201" Type="http://schemas.openxmlformats.org/officeDocument/2006/relationships/image" Target="../../clipboard/media/image99.png"/><Relationship Id="rId243" Type="http://schemas.openxmlformats.org/officeDocument/2006/relationships/image" Target="../../clipboard/media/image120.png"/><Relationship Id="rId285" Type="http://schemas.openxmlformats.org/officeDocument/2006/relationships/image" Target="../../clipboard/media/image141.png"/><Relationship Id="rId450" Type="http://schemas.openxmlformats.org/officeDocument/2006/relationships/customXml" Target="../ink/ink225.xml"/><Relationship Id="rId506" Type="http://schemas.openxmlformats.org/officeDocument/2006/relationships/customXml" Target="../ink/ink253.xml"/><Relationship Id="rId38" Type="http://schemas.openxmlformats.org/officeDocument/2006/relationships/image" Target="../../clipboard/media/image18.png"/><Relationship Id="rId103" Type="http://schemas.openxmlformats.org/officeDocument/2006/relationships/image" Target="../../clipboard/media/image50.png"/><Relationship Id="rId310" Type="http://schemas.openxmlformats.org/officeDocument/2006/relationships/customXml" Target="../ink/ink155.xml"/><Relationship Id="rId492" Type="http://schemas.openxmlformats.org/officeDocument/2006/relationships/customXml" Target="../ink/ink246.xml"/><Relationship Id="rId548" Type="http://schemas.openxmlformats.org/officeDocument/2006/relationships/customXml" Target="../ink/ink274.xml"/><Relationship Id="rId91" Type="http://schemas.openxmlformats.org/officeDocument/2006/relationships/image" Target="../../clipboard/media/image44.png"/><Relationship Id="rId145" Type="http://schemas.openxmlformats.org/officeDocument/2006/relationships/image" Target="../../clipboard/media/image71.png"/><Relationship Id="rId187" Type="http://schemas.openxmlformats.org/officeDocument/2006/relationships/image" Target="../../clipboard/media/image92.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customXml" Target="../ink/ink24.xml"/><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clipboard/media/image229.png"/><Relationship Id="rId517" Type="http://schemas.openxmlformats.org/officeDocument/2006/relationships/image" Target="../../clipboard/media/image257.png"/><Relationship Id="rId559" Type="http://schemas.openxmlformats.org/officeDocument/2006/relationships/image" Target="../../clipboard/media/image278.png"/><Relationship Id="rId60" Type="http://schemas.openxmlformats.org/officeDocument/2006/relationships/image" Target="../../clipboard/media/image29.png"/><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clipboard/media/image159.png"/><Relationship Id="rId363" Type="http://schemas.openxmlformats.org/officeDocument/2006/relationships/image" Target="../../clipboard/media/image180.png"/><Relationship Id="rId419" Type="http://schemas.openxmlformats.org/officeDocument/2006/relationships/image" Target="../../clipboard/media/image208.png"/><Relationship Id="rId570" Type="http://schemas.openxmlformats.org/officeDocument/2006/relationships/customXml" Target="../ink/ink285.xml"/><Relationship Id="rId223" Type="http://schemas.openxmlformats.org/officeDocument/2006/relationships/image" Target="../../clipboard/media/image110.png"/><Relationship Id="rId430" Type="http://schemas.openxmlformats.org/officeDocument/2006/relationships/customXml" Target="../ink/ink215.xml"/><Relationship Id="rId18" Type="http://schemas.openxmlformats.org/officeDocument/2006/relationships/image" Target="../../clipboard/media/image8.png"/><Relationship Id="rId265" Type="http://schemas.openxmlformats.org/officeDocument/2006/relationships/image" Target="../../clipboard/media/image131.png"/><Relationship Id="rId472" Type="http://schemas.openxmlformats.org/officeDocument/2006/relationships/customXml" Target="../ink/ink236.xml"/><Relationship Id="rId528" Type="http://schemas.openxmlformats.org/officeDocument/2006/relationships/customXml" Target="../ink/ink264.xml"/><Relationship Id="rId125" Type="http://schemas.openxmlformats.org/officeDocument/2006/relationships/image" Target="../../clipboard/media/image61.png"/><Relationship Id="rId167" Type="http://schemas.openxmlformats.org/officeDocument/2006/relationships/image" Target="../../clipboard/media/image82.png"/><Relationship Id="rId332" Type="http://schemas.openxmlformats.org/officeDocument/2006/relationships/customXml" Target="../ink/ink166.xml"/><Relationship Id="rId374" Type="http://schemas.openxmlformats.org/officeDocument/2006/relationships/customXml" Target="../ink/ink187.xml"/><Relationship Id="rId581" Type="http://schemas.openxmlformats.org/officeDocument/2006/relationships/image" Target="../../clipboard/media/image289.png"/><Relationship Id="rId71" Type="http://schemas.openxmlformats.org/officeDocument/2006/relationships/image" Target="../../clipboard/media/image34.png"/><Relationship Id="rId234" Type="http://schemas.openxmlformats.org/officeDocument/2006/relationships/customXml" Target="../ink/ink117.xml"/><Relationship Id="rId2" Type="http://schemas.openxmlformats.org/officeDocument/2006/relationships/notesSlide" Target="../notesSlides/notesSlide12.xml"/><Relationship Id="rId29" Type="http://schemas.openxmlformats.org/officeDocument/2006/relationships/customXml" Target="../ink/ink14.xml"/><Relationship Id="rId276" Type="http://schemas.openxmlformats.org/officeDocument/2006/relationships/customXml" Target="../ink/ink138.xml"/><Relationship Id="rId441" Type="http://schemas.openxmlformats.org/officeDocument/2006/relationships/image" Target="../../clipboard/media/image219.png"/><Relationship Id="rId483" Type="http://schemas.openxmlformats.org/officeDocument/2006/relationships/image" Target="../../clipboard/media/image240.png"/><Relationship Id="rId539" Type="http://schemas.openxmlformats.org/officeDocument/2006/relationships/image" Target="../../clipboard/media/image268.png"/><Relationship Id="rId40" Type="http://schemas.openxmlformats.org/officeDocument/2006/relationships/image" Target="../../clipboard/media/image19.png"/><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clipboard/media/image149.png"/><Relationship Id="rId343" Type="http://schemas.openxmlformats.org/officeDocument/2006/relationships/image" Target="../../clipboard/media/image170.png"/><Relationship Id="rId550" Type="http://schemas.openxmlformats.org/officeDocument/2006/relationships/customXml" Target="../ink/ink275.xml"/><Relationship Id="rId82" Type="http://schemas.openxmlformats.org/officeDocument/2006/relationships/customXml" Target="../ink/ink41.xml"/><Relationship Id="rId203" Type="http://schemas.openxmlformats.org/officeDocument/2006/relationships/image" Target="../../clipboard/media/image100.png"/><Relationship Id="rId385" Type="http://schemas.openxmlformats.org/officeDocument/2006/relationships/image" Target="../../clipboard/media/image191.png"/><Relationship Id="rId592" Type="http://schemas.openxmlformats.org/officeDocument/2006/relationships/customXml" Target="../ink/ink296.xml"/><Relationship Id="rId606" Type="http://schemas.openxmlformats.org/officeDocument/2006/relationships/customXml" Target="../ink/ink303.xml"/><Relationship Id="rId245" Type="http://schemas.openxmlformats.org/officeDocument/2006/relationships/image" Target="../../clipboard/media/image121.png"/><Relationship Id="rId287" Type="http://schemas.openxmlformats.org/officeDocument/2006/relationships/image" Target="../../clipboard/media/image142.png"/><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508" Type="http://schemas.openxmlformats.org/officeDocument/2006/relationships/customXml" Target="../ink/ink254.xml"/><Relationship Id="rId105" Type="http://schemas.openxmlformats.org/officeDocument/2006/relationships/image" Target="../../clipboard/media/image51.png"/><Relationship Id="rId147" Type="http://schemas.openxmlformats.org/officeDocument/2006/relationships/image" Target="../../clipboard/media/image72.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customXml" Target="../ink/ink25.xml"/><Relationship Id="rId93" Type="http://schemas.openxmlformats.org/officeDocument/2006/relationships/image" Target="../../clipboard/media/image45.png"/><Relationship Id="rId189" Type="http://schemas.openxmlformats.org/officeDocument/2006/relationships/image" Target="../../clipboard/media/image93.png"/><Relationship Id="rId396" Type="http://schemas.openxmlformats.org/officeDocument/2006/relationships/customXml" Target="../ink/ink198.xml"/><Relationship Id="rId561" Type="http://schemas.openxmlformats.org/officeDocument/2006/relationships/image" Target="../../clipboard/media/image279.png"/><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clipboard/media/image209.png"/><Relationship Id="rId463" Type="http://schemas.openxmlformats.org/officeDocument/2006/relationships/image" Target="../../clipboard/media/image230.png"/><Relationship Id="rId519" Type="http://schemas.openxmlformats.org/officeDocument/2006/relationships/image" Target="../../clipboard/media/image258.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clipboard/media/image160.png"/><Relationship Id="rId530" Type="http://schemas.openxmlformats.org/officeDocument/2006/relationships/customXml" Target="../ink/ink265.xml"/><Relationship Id="rId20" Type="http://schemas.openxmlformats.org/officeDocument/2006/relationships/image" Target="../../clipboard/media/image9.png"/><Relationship Id="rId62" Type="http://schemas.openxmlformats.org/officeDocument/2006/relationships/image" Target="../../clipboard/media/image30.png"/><Relationship Id="rId365" Type="http://schemas.openxmlformats.org/officeDocument/2006/relationships/image" Target="../../clipboard/media/image181.png"/><Relationship Id="rId572" Type="http://schemas.openxmlformats.org/officeDocument/2006/relationships/customXml" Target="../ink/ink286.xml"/><Relationship Id="rId225" Type="http://schemas.openxmlformats.org/officeDocument/2006/relationships/image" Target="../../clipboard/media/image111.png"/><Relationship Id="rId267" Type="http://schemas.openxmlformats.org/officeDocument/2006/relationships/image" Target="../../clipboard/media/image132.png"/><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image" Target="../../clipboard/media/image62.png"/><Relationship Id="rId31" Type="http://schemas.openxmlformats.org/officeDocument/2006/relationships/customXml" Target="../ink/ink15.xml"/><Relationship Id="rId73" Type="http://schemas.openxmlformats.org/officeDocument/2006/relationships/image" Target="../../clipboard/media/image35.png"/><Relationship Id="rId169" Type="http://schemas.openxmlformats.org/officeDocument/2006/relationships/image" Target="../../clipboard/media/image83.png"/><Relationship Id="rId334" Type="http://schemas.openxmlformats.org/officeDocument/2006/relationships/customXml" Target="../ink/ink167.xml"/><Relationship Id="rId376" Type="http://schemas.openxmlformats.org/officeDocument/2006/relationships/customXml" Target="../ink/ink188.xml"/><Relationship Id="rId541" Type="http://schemas.openxmlformats.org/officeDocument/2006/relationships/image" Target="../../clipboard/media/image269.png"/><Relationship Id="rId583" Type="http://schemas.openxmlformats.org/officeDocument/2006/relationships/image" Target="../../clipboard/media/image290.png"/><Relationship Id="rId4" Type="http://schemas.openxmlformats.org/officeDocument/2006/relationships/image" Target="../../clipboard/media/image1.png"/><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clipboard/media/image199.png"/><Relationship Id="rId443" Type="http://schemas.openxmlformats.org/officeDocument/2006/relationships/image" Target="../../clipboard/media/image220.png"/><Relationship Id="rId303" Type="http://schemas.openxmlformats.org/officeDocument/2006/relationships/image" Target="../../clipboard/media/image150.png"/><Relationship Id="rId485" Type="http://schemas.openxmlformats.org/officeDocument/2006/relationships/image" Target="../../clipboard/media/image241.png"/><Relationship Id="rId42" Type="http://schemas.openxmlformats.org/officeDocument/2006/relationships/image" Target="../../clipboard/media/image20.png"/><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clipboard/media/image171.png"/><Relationship Id="rId387" Type="http://schemas.openxmlformats.org/officeDocument/2006/relationships/image" Target="../../clipboard/media/image192.png"/><Relationship Id="rId510" Type="http://schemas.openxmlformats.org/officeDocument/2006/relationships/customXml" Target="../ink/ink255.xml"/><Relationship Id="rId552" Type="http://schemas.openxmlformats.org/officeDocument/2006/relationships/customXml" Target="../ink/ink276.xml"/><Relationship Id="rId594" Type="http://schemas.openxmlformats.org/officeDocument/2006/relationships/customXml" Target="../ink/ink297.xml"/><Relationship Id="rId608" Type="http://schemas.openxmlformats.org/officeDocument/2006/relationships/customXml" Target="../ink/ink304.xml"/><Relationship Id="rId191" Type="http://schemas.openxmlformats.org/officeDocument/2006/relationships/image" Target="../../clipboard/media/image94.png"/><Relationship Id="rId205" Type="http://schemas.openxmlformats.org/officeDocument/2006/relationships/image" Target="../../clipboard/media/image101.png"/><Relationship Id="rId247" Type="http://schemas.openxmlformats.org/officeDocument/2006/relationships/image" Target="../../clipboard/media/image122.png"/><Relationship Id="rId412" Type="http://schemas.openxmlformats.org/officeDocument/2006/relationships/customXml" Target="../ink/ink206.xml"/><Relationship Id="rId107" Type="http://schemas.openxmlformats.org/officeDocument/2006/relationships/image" Target="../../clipboard/media/image52.png"/><Relationship Id="rId289" Type="http://schemas.openxmlformats.org/officeDocument/2006/relationships/image" Target="../../clipboard/media/image143.png"/><Relationship Id="rId454" Type="http://schemas.openxmlformats.org/officeDocument/2006/relationships/customXml" Target="../ink/ink227.xml"/><Relationship Id="rId496" Type="http://schemas.openxmlformats.org/officeDocument/2006/relationships/customXml" Target="../ink/ink248.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image" Target="../../clipboard/media/image73.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521" Type="http://schemas.openxmlformats.org/officeDocument/2006/relationships/image" Target="../../clipboard/media/image259.png"/><Relationship Id="rId563" Type="http://schemas.openxmlformats.org/officeDocument/2006/relationships/image" Target="../../clipboard/media/image280.png"/><Relationship Id="rId95" Type="http://schemas.openxmlformats.org/officeDocument/2006/relationships/image" Target="../../clipboard/media/image46.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clipboard/media/image210.png"/><Relationship Id="rId258" Type="http://schemas.openxmlformats.org/officeDocument/2006/relationships/customXml" Target="../ink/ink129.xml"/><Relationship Id="rId465" Type="http://schemas.openxmlformats.org/officeDocument/2006/relationships/image" Target="../../clipboard/media/image231.png"/><Relationship Id="rId22" Type="http://schemas.openxmlformats.org/officeDocument/2006/relationships/image" Target="../../clipboard/media/image10.png"/><Relationship Id="rId64" Type="http://schemas.openxmlformats.org/officeDocument/2006/relationships/image" Target="../../clipboard/media/image31.png"/><Relationship Id="rId118" Type="http://schemas.openxmlformats.org/officeDocument/2006/relationships/customXml" Target="../ink/ink59.xml"/><Relationship Id="rId325" Type="http://schemas.openxmlformats.org/officeDocument/2006/relationships/image" Target="../../clipboard/media/image161.png"/><Relationship Id="rId367" Type="http://schemas.openxmlformats.org/officeDocument/2006/relationships/image" Target="../../clipboard/media/image182.png"/><Relationship Id="rId532" Type="http://schemas.openxmlformats.org/officeDocument/2006/relationships/customXml" Target="../ink/ink266.xml"/><Relationship Id="rId574" Type="http://schemas.openxmlformats.org/officeDocument/2006/relationships/customXml" Target="../ink/ink287.xml"/><Relationship Id="rId171" Type="http://schemas.openxmlformats.org/officeDocument/2006/relationships/image" Target="../../clipboard/media/image84.png"/><Relationship Id="rId227" Type="http://schemas.openxmlformats.org/officeDocument/2006/relationships/image" Target="../../clipboard/media/image112.png"/><Relationship Id="rId269" Type="http://schemas.openxmlformats.org/officeDocument/2006/relationships/image" Target="../../clipboard/media/image133.png"/><Relationship Id="rId434" Type="http://schemas.openxmlformats.org/officeDocument/2006/relationships/customXml" Target="../ink/ink217.xml"/><Relationship Id="rId476" Type="http://schemas.openxmlformats.org/officeDocument/2006/relationships/customXml" Target="../ink/ink238.xml"/><Relationship Id="rId33" Type="http://schemas.openxmlformats.org/officeDocument/2006/relationships/customXml" Target="../ink/ink16.xml"/><Relationship Id="rId129" Type="http://schemas.openxmlformats.org/officeDocument/2006/relationships/image" Target="../../clipboard/media/image63.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clipboard/media/image249.png"/><Relationship Id="rId543" Type="http://schemas.openxmlformats.org/officeDocument/2006/relationships/image" Target="../../clipboard/media/image270.png"/><Relationship Id="rId75" Type="http://schemas.openxmlformats.org/officeDocument/2006/relationships/image" Target="../../clipboard/media/image36.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clipboard/media/image200.png"/><Relationship Id="rId585" Type="http://schemas.openxmlformats.org/officeDocument/2006/relationships/image" Target="../../clipboard/media/image291.png"/><Relationship Id="rId6" Type="http://schemas.openxmlformats.org/officeDocument/2006/relationships/image" Target="../../clipboard/media/image2.png"/><Relationship Id="rId238" Type="http://schemas.openxmlformats.org/officeDocument/2006/relationships/customXml" Target="../ink/ink119.xml"/><Relationship Id="rId445" Type="http://schemas.openxmlformats.org/officeDocument/2006/relationships/image" Target="../../clipboard/media/image221.png"/><Relationship Id="rId487" Type="http://schemas.openxmlformats.org/officeDocument/2006/relationships/image" Target="../../clipboard/media/image242.png"/><Relationship Id="rId610" Type="http://schemas.openxmlformats.org/officeDocument/2006/relationships/customXml" Target="../ink/ink305.xml"/><Relationship Id="rId291" Type="http://schemas.openxmlformats.org/officeDocument/2006/relationships/image" Target="../../clipboard/media/image144.png"/><Relationship Id="rId305" Type="http://schemas.openxmlformats.org/officeDocument/2006/relationships/image" Target="../../clipboard/media/image151.png"/><Relationship Id="rId347" Type="http://schemas.openxmlformats.org/officeDocument/2006/relationships/image" Target="../../clipboard/media/image172.png"/><Relationship Id="rId512" Type="http://schemas.openxmlformats.org/officeDocument/2006/relationships/customXml" Target="../ink/ink256.xml"/><Relationship Id="rId44" Type="http://schemas.openxmlformats.org/officeDocument/2006/relationships/image" Target="../../clipboard/media/image21.png"/><Relationship Id="rId86" Type="http://schemas.openxmlformats.org/officeDocument/2006/relationships/customXml" Target="../ink/ink43.xml"/><Relationship Id="rId151" Type="http://schemas.openxmlformats.org/officeDocument/2006/relationships/image" Target="../../clipboard/media/image74.png"/><Relationship Id="rId389" Type="http://schemas.openxmlformats.org/officeDocument/2006/relationships/image" Target="../../clipboard/media/image193.png"/><Relationship Id="rId554" Type="http://schemas.openxmlformats.org/officeDocument/2006/relationships/customXml" Target="../ink/ink277.xml"/><Relationship Id="rId596" Type="http://schemas.openxmlformats.org/officeDocument/2006/relationships/customXml" Target="../ink/ink298.xml"/><Relationship Id="rId193" Type="http://schemas.openxmlformats.org/officeDocument/2006/relationships/image" Target="../../clipboard/media/image95.png"/><Relationship Id="rId207" Type="http://schemas.openxmlformats.org/officeDocument/2006/relationships/image" Target="../../clipboard/media/image102.png"/><Relationship Id="rId249" Type="http://schemas.openxmlformats.org/officeDocument/2006/relationships/image" Target="../../clipboard/media/image123.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13" Type="http://schemas.openxmlformats.org/officeDocument/2006/relationships/customXml" Target="../ink/ink6.xml"/><Relationship Id="rId109" Type="http://schemas.openxmlformats.org/officeDocument/2006/relationships/image" Target="../../clipboard/media/image53.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image" Target="../../clipboard/media/image260.png"/><Relationship Id="rId55" Type="http://schemas.openxmlformats.org/officeDocument/2006/relationships/customXml" Target="../ink/ink27.xml"/><Relationship Id="rId97" Type="http://schemas.openxmlformats.org/officeDocument/2006/relationships/image" Target="../../clipboard/media/image47.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image" Target="../../clipboard/media/image281.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clipboard/media/image211.png"/><Relationship Id="rId467" Type="http://schemas.openxmlformats.org/officeDocument/2006/relationships/image" Target="../../clipboard/media/image232.png"/><Relationship Id="rId271" Type="http://schemas.openxmlformats.org/officeDocument/2006/relationships/image" Target="../../clipboard/media/image134.png"/><Relationship Id="rId24" Type="http://schemas.openxmlformats.org/officeDocument/2006/relationships/image" Target="../../clipboard/media/image11.png"/><Relationship Id="rId66" Type="http://schemas.openxmlformats.org/officeDocument/2006/relationships/image" Target="../../clipboard/media/image32.png"/><Relationship Id="rId131" Type="http://schemas.openxmlformats.org/officeDocument/2006/relationships/image" Target="../../clipboard/media/image64.png"/><Relationship Id="rId327" Type="http://schemas.openxmlformats.org/officeDocument/2006/relationships/image" Target="../../clipboard/media/image162.png"/><Relationship Id="rId369" Type="http://schemas.openxmlformats.org/officeDocument/2006/relationships/image" Target="../../clipboard/media/image183.png"/><Relationship Id="rId534" Type="http://schemas.openxmlformats.org/officeDocument/2006/relationships/customXml" Target="../ink/ink267.xml"/><Relationship Id="rId576" Type="http://schemas.openxmlformats.org/officeDocument/2006/relationships/customXml" Target="../ink/ink288.xml"/><Relationship Id="rId173" Type="http://schemas.openxmlformats.org/officeDocument/2006/relationships/image" Target="../../clipboard/media/image85.png"/><Relationship Id="rId229" Type="http://schemas.openxmlformats.org/officeDocument/2006/relationships/image" Target="../../clipboard/media/image113.png"/><Relationship Id="rId380" Type="http://schemas.openxmlformats.org/officeDocument/2006/relationships/customXml" Target="../ink/ink190.xml"/><Relationship Id="rId436" Type="http://schemas.openxmlformats.org/officeDocument/2006/relationships/customXml" Target="../ink/ink218.xml"/><Relationship Id="rId601" Type="http://schemas.openxmlformats.org/officeDocument/2006/relationships/image" Target="../../clipboard/media/image299.png"/><Relationship Id="rId240" Type="http://schemas.openxmlformats.org/officeDocument/2006/relationships/customXml" Target="../ink/ink120.xml"/><Relationship Id="rId478" Type="http://schemas.openxmlformats.org/officeDocument/2006/relationships/customXml" Target="../ink/ink239.xml"/><Relationship Id="rId35" Type="http://schemas.openxmlformats.org/officeDocument/2006/relationships/customXml" Target="../ink/ink17.xml"/><Relationship Id="rId77" Type="http://schemas.openxmlformats.org/officeDocument/2006/relationships/image" Target="../../clipboard/media/image37.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clipboard/media/image250.png"/><Relationship Id="rId545" Type="http://schemas.openxmlformats.org/officeDocument/2006/relationships/image" Target="../../clipboard/media/image271.png"/><Relationship Id="rId587" Type="http://schemas.openxmlformats.org/officeDocument/2006/relationships/image" Target="../../clipboard/media/image292.png"/><Relationship Id="rId8" Type="http://schemas.openxmlformats.org/officeDocument/2006/relationships/image" Target="../../clipboard/media/image3.png"/><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clipboard/media/image194.png"/><Relationship Id="rId405" Type="http://schemas.openxmlformats.org/officeDocument/2006/relationships/image" Target="../../clipboard/media/image201.png"/><Relationship Id="rId447" Type="http://schemas.openxmlformats.org/officeDocument/2006/relationships/image" Target="../../clipboard/media/image222.png"/><Relationship Id="rId251" Type="http://schemas.openxmlformats.org/officeDocument/2006/relationships/image" Target="../../clipboard/media/image124.png"/><Relationship Id="rId489" Type="http://schemas.openxmlformats.org/officeDocument/2006/relationships/image" Target="../../clipboard/media/image243.png"/><Relationship Id="rId46" Type="http://schemas.openxmlformats.org/officeDocument/2006/relationships/image" Target="../../clipboard/media/image22.png"/><Relationship Id="rId293" Type="http://schemas.openxmlformats.org/officeDocument/2006/relationships/image" Target="../../clipboard/media/image145.png"/><Relationship Id="rId307" Type="http://schemas.openxmlformats.org/officeDocument/2006/relationships/image" Target="../../clipboard/media/image152.png"/><Relationship Id="rId349" Type="http://schemas.openxmlformats.org/officeDocument/2006/relationships/image" Target="../../clipboard/media/image173.png"/><Relationship Id="rId514" Type="http://schemas.openxmlformats.org/officeDocument/2006/relationships/customXml" Target="../ink/ink257.xml"/><Relationship Id="rId556" Type="http://schemas.openxmlformats.org/officeDocument/2006/relationships/customXml" Target="../ink/ink278.xml"/><Relationship Id="rId88" Type="http://schemas.openxmlformats.org/officeDocument/2006/relationships/customXml" Target="../ink/ink44.xml"/><Relationship Id="rId111" Type="http://schemas.openxmlformats.org/officeDocument/2006/relationships/image" Target="../../clipboard/media/image54.png"/><Relationship Id="rId153" Type="http://schemas.openxmlformats.org/officeDocument/2006/relationships/image" Target="../../clipboard/media/image75.png"/><Relationship Id="rId195" Type="http://schemas.openxmlformats.org/officeDocument/2006/relationships/image" Target="../../clipboard/media/image96.png"/><Relationship Id="rId209" Type="http://schemas.openxmlformats.org/officeDocument/2006/relationships/image" Target="../../clipboard/media/image103.png"/><Relationship Id="rId360" Type="http://schemas.openxmlformats.org/officeDocument/2006/relationships/customXml" Target="../ink/ink180.xml"/><Relationship Id="rId416" Type="http://schemas.openxmlformats.org/officeDocument/2006/relationships/customXml" Target="../ink/ink208.xml"/><Relationship Id="rId598" Type="http://schemas.openxmlformats.org/officeDocument/2006/relationships/customXml" Target="../ink/ink299.xml"/><Relationship Id="rId220" Type="http://schemas.openxmlformats.org/officeDocument/2006/relationships/customXml" Target="../ink/ink110.xml"/><Relationship Id="rId458" Type="http://schemas.openxmlformats.org/officeDocument/2006/relationships/customXml" Target="../ink/ink229.xml"/><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image" Target="../../clipboard/media/image261.png"/><Relationship Id="rId567" Type="http://schemas.openxmlformats.org/officeDocument/2006/relationships/image" Target="../../clipboard/media/image282.png"/><Relationship Id="rId99" Type="http://schemas.openxmlformats.org/officeDocument/2006/relationships/image" Target="../../clipboard/media/image48.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clipboard/media/image184.png"/><Relationship Id="rId427" Type="http://schemas.openxmlformats.org/officeDocument/2006/relationships/image" Target="../../clipboard/media/image212.png"/><Relationship Id="rId469" Type="http://schemas.openxmlformats.org/officeDocument/2006/relationships/image" Target="../../clipboard/media/image233.png"/><Relationship Id="rId26" Type="http://schemas.openxmlformats.org/officeDocument/2006/relationships/image" Target="../../clipboard/media/image12.png"/><Relationship Id="rId231" Type="http://schemas.openxmlformats.org/officeDocument/2006/relationships/image" Target="../../clipboard/media/image114.png"/><Relationship Id="rId273" Type="http://schemas.openxmlformats.org/officeDocument/2006/relationships/image" Target="../../clipboard/media/image135.png"/><Relationship Id="rId329" Type="http://schemas.openxmlformats.org/officeDocument/2006/relationships/image" Target="../../clipboard/media/image163.png"/><Relationship Id="rId480" Type="http://schemas.openxmlformats.org/officeDocument/2006/relationships/customXml" Target="../ink/ink240.xml"/><Relationship Id="rId536" Type="http://schemas.openxmlformats.org/officeDocument/2006/relationships/customXml" Target="../ink/ink268.xml"/><Relationship Id="rId68" Type="http://schemas.openxmlformats.org/officeDocument/2006/relationships/image" Target="../../clipboard/media/image33.png"/><Relationship Id="rId133" Type="http://schemas.openxmlformats.org/officeDocument/2006/relationships/image" Target="../../clipboard/media/image65.png"/><Relationship Id="rId175" Type="http://schemas.openxmlformats.org/officeDocument/2006/relationships/image" Target="../../clipboard/media/image86.png"/><Relationship Id="rId340" Type="http://schemas.openxmlformats.org/officeDocument/2006/relationships/customXml" Target="../ink/ink170.xml"/><Relationship Id="rId578" Type="http://schemas.openxmlformats.org/officeDocument/2006/relationships/customXml" Target="../ink/ink289.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603" Type="http://schemas.openxmlformats.org/officeDocument/2006/relationships/image" Target="../../clipboard/media/image300.png"/><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clipboard/media/image244.png"/><Relationship Id="rId505" Type="http://schemas.openxmlformats.org/officeDocument/2006/relationships/image" Target="../../clipboard/media/image251.png"/><Relationship Id="rId37" Type="http://schemas.openxmlformats.org/officeDocument/2006/relationships/customXml" Target="../ink/ink18.xml"/><Relationship Id="rId79" Type="http://schemas.openxmlformats.org/officeDocument/2006/relationships/image" Target="../../clipboard/media/image38.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image" Target="../../clipboard/media/image272.png"/><Relationship Id="rId589" Type="http://schemas.openxmlformats.org/officeDocument/2006/relationships/image" Target="../../clipboard/media/image293.png"/><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clipboard/media/image174.png"/><Relationship Id="rId393" Type="http://schemas.openxmlformats.org/officeDocument/2006/relationships/image" Target="../../clipboard/media/image195.png"/><Relationship Id="rId407" Type="http://schemas.openxmlformats.org/officeDocument/2006/relationships/image" Target="../../clipboard/media/image202.png"/><Relationship Id="rId449" Type="http://schemas.openxmlformats.org/officeDocument/2006/relationships/image" Target="../../clipboard/media/image223.png"/><Relationship Id="rId211" Type="http://schemas.openxmlformats.org/officeDocument/2006/relationships/image" Target="../../clipboard/media/image104.png"/><Relationship Id="rId253" Type="http://schemas.openxmlformats.org/officeDocument/2006/relationships/image" Target="../../clipboard/media/image125.png"/><Relationship Id="rId295" Type="http://schemas.openxmlformats.org/officeDocument/2006/relationships/image" Target="../../clipboard/media/image146.png"/><Relationship Id="rId309" Type="http://schemas.openxmlformats.org/officeDocument/2006/relationships/image" Target="../../clipboard/media/image153.png"/><Relationship Id="rId460" Type="http://schemas.openxmlformats.org/officeDocument/2006/relationships/customXml" Target="../ink/ink230.xml"/><Relationship Id="rId516" Type="http://schemas.openxmlformats.org/officeDocument/2006/relationships/customXml" Target="../ink/ink258.xml"/><Relationship Id="rId48" Type="http://schemas.openxmlformats.org/officeDocument/2006/relationships/image" Target="../../clipboard/media/image23.png"/><Relationship Id="rId113" Type="http://schemas.openxmlformats.org/officeDocument/2006/relationships/image" Target="../../clipboard/media/image55.png"/><Relationship Id="rId320" Type="http://schemas.openxmlformats.org/officeDocument/2006/relationships/customXml" Target="../ink/ink160.xml"/><Relationship Id="rId558" Type="http://schemas.openxmlformats.org/officeDocument/2006/relationships/customXml" Target="../ink/ink279.xml"/><Relationship Id="rId155" Type="http://schemas.openxmlformats.org/officeDocument/2006/relationships/image" Target="../../clipboard/media/image76.png"/><Relationship Id="rId197" Type="http://schemas.openxmlformats.org/officeDocument/2006/relationships/image" Target="../../clipboard/media/image97.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clipboard/media/image234.png"/><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customXml" Target="../ink/ink62.xml"/><Relationship Id="rId527" Type="http://schemas.openxmlformats.org/officeDocument/2006/relationships/image" Target="../../clipboard/media/image262.png"/><Relationship Id="rId569" Type="http://schemas.openxmlformats.org/officeDocument/2006/relationships/image" Target="../../clipboard/media/image283.png"/><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clipboard/media/image164.png"/><Relationship Id="rId373" Type="http://schemas.openxmlformats.org/officeDocument/2006/relationships/image" Target="../../clipboard/media/image185.png"/><Relationship Id="rId429" Type="http://schemas.openxmlformats.org/officeDocument/2006/relationships/image" Target="../../clipboard/media/image213.png"/><Relationship Id="rId580" Type="http://schemas.openxmlformats.org/officeDocument/2006/relationships/customXml" Target="../ink/ink290.xml"/><Relationship Id="rId1" Type="http://schemas.openxmlformats.org/officeDocument/2006/relationships/slideLayout" Target="../slideLayouts/slideLayout1.xml"/><Relationship Id="rId233" Type="http://schemas.openxmlformats.org/officeDocument/2006/relationships/image" Target="../../clipboard/media/image115.png"/><Relationship Id="rId440" Type="http://schemas.openxmlformats.org/officeDocument/2006/relationships/customXml" Target="../ink/ink220.xml"/><Relationship Id="rId28" Type="http://schemas.openxmlformats.org/officeDocument/2006/relationships/image" Target="../../clipboard/media/image13.png"/><Relationship Id="rId275" Type="http://schemas.openxmlformats.org/officeDocument/2006/relationships/image" Target="../../clipboard/media/image136.png"/><Relationship Id="rId300" Type="http://schemas.openxmlformats.org/officeDocument/2006/relationships/customXml" Target="../ink/ink150.xml"/><Relationship Id="rId482" Type="http://schemas.openxmlformats.org/officeDocument/2006/relationships/customXml" Target="../ink/ink241.xml"/><Relationship Id="rId538" Type="http://schemas.openxmlformats.org/officeDocument/2006/relationships/customXml" Target="../ink/ink269.xml"/><Relationship Id="rId81" Type="http://schemas.openxmlformats.org/officeDocument/2006/relationships/image" Target="../../clipboard/media/image39.png"/><Relationship Id="rId135" Type="http://schemas.openxmlformats.org/officeDocument/2006/relationships/image" Target="../../clipboard/media/image66.png"/><Relationship Id="rId177" Type="http://schemas.openxmlformats.org/officeDocument/2006/relationships/image" Target="../../clipboard/media/image87.png"/><Relationship Id="rId342" Type="http://schemas.openxmlformats.org/officeDocument/2006/relationships/customXml" Target="../ink/ink171.xml"/><Relationship Id="rId384" Type="http://schemas.openxmlformats.org/officeDocument/2006/relationships/customXml" Target="../ink/ink192.xml"/><Relationship Id="rId591" Type="http://schemas.openxmlformats.org/officeDocument/2006/relationships/image" Target="../../clipboard/media/image294.png"/><Relationship Id="rId605" Type="http://schemas.openxmlformats.org/officeDocument/2006/relationships/image" Target="../../clipboard/media/image301.png"/><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customXml" Target="../ink/ink19.xml"/><Relationship Id="rId286" Type="http://schemas.openxmlformats.org/officeDocument/2006/relationships/customXml" Target="../ink/ink143.xml"/><Relationship Id="rId451" Type="http://schemas.openxmlformats.org/officeDocument/2006/relationships/image" Target="../../clipboard/media/image224.png"/><Relationship Id="rId493" Type="http://schemas.openxmlformats.org/officeDocument/2006/relationships/image" Target="../../clipboard/media/image245.png"/><Relationship Id="rId507" Type="http://schemas.openxmlformats.org/officeDocument/2006/relationships/image" Target="../../clipboard/media/image252.png"/><Relationship Id="rId549" Type="http://schemas.openxmlformats.org/officeDocument/2006/relationships/image" Target="../../clipboard/media/image273.png"/><Relationship Id="rId50" Type="http://schemas.openxmlformats.org/officeDocument/2006/relationships/image" Target="../../clipboard/media/image24.png"/><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clipboard/media/image154.png"/><Relationship Id="rId353" Type="http://schemas.openxmlformats.org/officeDocument/2006/relationships/image" Target="../../clipboard/media/image175.png"/><Relationship Id="rId395" Type="http://schemas.openxmlformats.org/officeDocument/2006/relationships/image" Target="../../clipboard/media/image196.png"/><Relationship Id="rId409" Type="http://schemas.openxmlformats.org/officeDocument/2006/relationships/image" Target="../../clipboard/media/image203.png"/><Relationship Id="rId560" Type="http://schemas.openxmlformats.org/officeDocument/2006/relationships/customXml" Target="../ink/ink280.xml"/><Relationship Id="rId92" Type="http://schemas.openxmlformats.org/officeDocument/2006/relationships/customXml" Target="../ink/ink46.xml"/><Relationship Id="rId213" Type="http://schemas.openxmlformats.org/officeDocument/2006/relationships/image" Target="../../clipboard/media/image105.png"/><Relationship Id="rId420" Type="http://schemas.openxmlformats.org/officeDocument/2006/relationships/customXml" Target="../ink/ink210.xml"/><Relationship Id="rId255" Type="http://schemas.openxmlformats.org/officeDocument/2006/relationships/image" Target="../../clipboard/media/image126.png"/><Relationship Id="rId297" Type="http://schemas.openxmlformats.org/officeDocument/2006/relationships/image" Target="../../clipboard/media/image147.png"/><Relationship Id="rId462" Type="http://schemas.openxmlformats.org/officeDocument/2006/relationships/customXml" Target="../ink/ink231.xml"/><Relationship Id="rId518" Type="http://schemas.openxmlformats.org/officeDocument/2006/relationships/customXml" Target="../ink/ink259.xml"/><Relationship Id="rId115" Type="http://schemas.openxmlformats.org/officeDocument/2006/relationships/image" Target="../../clipboard/media/image56.png"/><Relationship Id="rId157" Type="http://schemas.openxmlformats.org/officeDocument/2006/relationships/image" Target="../../clipboard/media/image77.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customXml" Target="../ink/ink30.xml"/><Relationship Id="rId199" Type="http://schemas.openxmlformats.org/officeDocument/2006/relationships/image" Target="../../clipboard/media/image98.png"/><Relationship Id="rId571" Type="http://schemas.openxmlformats.org/officeDocument/2006/relationships/image" Target="../../clipboard/media/image284.png"/><Relationship Id="rId19" Type="http://schemas.openxmlformats.org/officeDocument/2006/relationships/customXml" Target="../ink/ink9.xml"/><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clipboard/media/image214.png"/><Relationship Id="rId473" Type="http://schemas.openxmlformats.org/officeDocument/2006/relationships/image" Target="../../clipboard/media/image235.png"/><Relationship Id="rId529" Type="http://schemas.openxmlformats.org/officeDocument/2006/relationships/image" Target="../../clipboard/media/image263.png"/><Relationship Id="rId30" Type="http://schemas.openxmlformats.org/officeDocument/2006/relationships/image" Target="../../clipboard/media/image14.png"/><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clipboard/media/image165.png"/><Relationship Id="rId540" Type="http://schemas.openxmlformats.org/officeDocument/2006/relationships/customXml" Target="../ink/ink270.xml"/><Relationship Id="rId72" Type="http://schemas.openxmlformats.org/officeDocument/2006/relationships/customXml" Target="../ink/ink36.xml"/><Relationship Id="rId375" Type="http://schemas.openxmlformats.org/officeDocument/2006/relationships/image" Target="../../clipboard/media/image186.png"/><Relationship Id="rId582" Type="http://schemas.openxmlformats.org/officeDocument/2006/relationships/customXml" Target="../ink/ink291.xml"/><Relationship Id="rId3" Type="http://schemas.openxmlformats.org/officeDocument/2006/relationships/customXml" Target="../ink/ink1.xml"/><Relationship Id="rId235" Type="http://schemas.openxmlformats.org/officeDocument/2006/relationships/image" Target="../../clipboard/media/image116.png"/><Relationship Id="rId277" Type="http://schemas.openxmlformats.org/officeDocument/2006/relationships/image" Target="../../clipboard/media/image137.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clipboard/media/image67.png"/><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customXml" Target="../ink/ink20.xml"/><Relationship Id="rId83" Type="http://schemas.openxmlformats.org/officeDocument/2006/relationships/image" Target="../../clipboard/media/image40.png"/><Relationship Id="rId179" Type="http://schemas.openxmlformats.org/officeDocument/2006/relationships/image" Target="../../clipboard/media/image88.png"/><Relationship Id="rId386" Type="http://schemas.openxmlformats.org/officeDocument/2006/relationships/customXml" Target="../ink/ink193.xml"/><Relationship Id="rId551" Type="http://schemas.openxmlformats.org/officeDocument/2006/relationships/image" Target="../../clipboard/media/image274.png"/><Relationship Id="rId593" Type="http://schemas.openxmlformats.org/officeDocument/2006/relationships/image" Target="../../clipboard/media/image295.png"/><Relationship Id="rId607" Type="http://schemas.openxmlformats.org/officeDocument/2006/relationships/image" Target="../../clipboard/media/image302.png"/><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clipboard/media/image204.png"/><Relationship Id="rId453" Type="http://schemas.openxmlformats.org/officeDocument/2006/relationships/image" Target="../../clipboard/media/image225.png"/><Relationship Id="rId509" Type="http://schemas.openxmlformats.org/officeDocument/2006/relationships/image" Target="../../clipboard/media/image253.png"/><Relationship Id="rId106" Type="http://schemas.openxmlformats.org/officeDocument/2006/relationships/customXml" Target="../ink/ink53.xml"/><Relationship Id="rId313" Type="http://schemas.openxmlformats.org/officeDocument/2006/relationships/image" Target="../../clipboard/media/image155.png"/><Relationship Id="rId495" Type="http://schemas.openxmlformats.org/officeDocument/2006/relationships/image" Target="../../clipboard/media/image246.png"/><Relationship Id="rId10" Type="http://schemas.openxmlformats.org/officeDocument/2006/relationships/image" Target="../../clipboard/media/image4.png"/><Relationship Id="rId52" Type="http://schemas.openxmlformats.org/officeDocument/2006/relationships/image" Target="../../clipboard/media/image25.png"/><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clipboard/media/image176.png"/><Relationship Id="rId397" Type="http://schemas.openxmlformats.org/officeDocument/2006/relationships/image" Target="../../clipboard/media/image197.png"/><Relationship Id="rId520" Type="http://schemas.openxmlformats.org/officeDocument/2006/relationships/customXml" Target="../ink/ink260.xml"/><Relationship Id="rId562" Type="http://schemas.openxmlformats.org/officeDocument/2006/relationships/customXml" Target="../ink/ink281.xml"/><Relationship Id="rId215" Type="http://schemas.openxmlformats.org/officeDocument/2006/relationships/image" Target="../../clipboard/media/image106.png"/><Relationship Id="rId257" Type="http://schemas.openxmlformats.org/officeDocument/2006/relationships/image" Target="../../clipboard/media/image127.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clipboard/media/image148.png"/><Relationship Id="rId63" Type="http://schemas.openxmlformats.org/officeDocument/2006/relationships/customXml" Target="../ink/ink31.xml"/><Relationship Id="rId159" Type="http://schemas.openxmlformats.org/officeDocument/2006/relationships/image" Target="../../clipboard/media/image78.png"/><Relationship Id="rId366" Type="http://schemas.openxmlformats.org/officeDocument/2006/relationships/customXml" Target="../ink/ink183.xml"/><Relationship Id="rId573" Type="http://schemas.openxmlformats.org/officeDocument/2006/relationships/image" Target="../../clipboard/media/image285.png"/><Relationship Id="rId226" Type="http://schemas.openxmlformats.org/officeDocument/2006/relationships/customXml" Target="../ink/ink113.xml"/><Relationship Id="rId433" Type="http://schemas.openxmlformats.org/officeDocument/2006/relationships/image" Target="../../clipboard/media/image215.png"/><Relationship Id="rId74" Type="http://schemas.openxmlformats.org/officeDocument/2006/relationships/customXml" Target="../ink/ink37.xml"/><Relationship Id="rId377" Type="http://schemas.openxmlformats.org/officeDocument/2006/relationships/image" Target="../../clipboard/media/image187.png"/><Relationship Id="rId500" Type="http://schemas.openxmlformats.org/officeDocument/2006/relationships/customXml" Target="../ink/ink250.xml"/><Relationship Id="rId584" Type="http://schemas.openxmlformats.org/officeDocument/2006/relationships/customXml" Target="../ink/ink292.xml"/><Relationship Id="rId5" Type="http://schemas.openxmlformats.org/officeDocument/2006/relationships/customXml" Target="../ink/ink2.xml"/><Relationship Id="rId237" Type="http://schemas.openxmlformats.org/officeDocument/2006/relationships/image" Target="../../clipboard/media/image117.png"/><Relationship Id="rId444" Type="http://schemas.openxmlformats.org/officeDocument/2006/relationships/customXml" Target="../ink/ink222.xml"/><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clipboard/media/image254.png"/><Relationship Id="rId609" Type="http://schemas.openxmlformats.org/officeDocument/2006/relationships/image" Target="../../clipboard/media/image303.png"/><Relationship Id="rId85" Type="http://schemas.openxmlformats.org/officeDocument/2006/relationships/image" Target="../../clipboard/media/image41.png"/><Relationship Id="rId150" Type="http://schemas.openxmlformats.org/officeDocument/2006/relationships/customXml" Target="../ink/ink75.xml"/><Relationship Id="rId595" Type="http://schemas.openxmlformats.org/officeDocument/2006/relationships/image" Target="../../clipboard/media/image296.png"/><Relationship Id="rId248" Type="http://schemas.openxmlformats.org/officeDocument/2006/relationships/customXml" Target="../ink/ink124.xml"/><Relationship Id="rId455" Type="http://schemas.openxmlformats.org/officeDocument/2006/relationships/image" Target="../../clipboard/media/image226.png"/><Relationship Id="rId12" Type="http://schemas.openxmlformats.org/officeDocument/2006/relationships/image" Target="../../clipboard/media/image5.png"/><Relationship Id="rId108" Type="http://schemas.openxmlformats.org/officeDocument/2006/relationships/customXml" Target="../ink/ink54.xml"/><Relationship Id="rId315" Type="http://schemas.openxmlformats.org/officeDocument/2006/relationships/image" Target="../../clipboard/media/image156.png"/><Relationship Id="rId522" Type="http://schemas.openxmlformats.org/officeDocument/2006/relationships/customXml" Target="../ink/ink261.xml"/><Relationship Id="rId96" Type="http://schemas.openxmlformats.org/officeDocument/2006/relationships/customXml" Target="../ink/ink48.xml"/><Relationship Id="rId161" Type="http://schemas.openxmlformats.org/officeDocument/2006/relationships/image" Target="../../clipboard/media/image79.png"/><Relationship Id="rId399" Type="http://schemas.openxmlformats.org/officeDocument/2006/relationships/image" Target="../../clipboard/media/image198.png"/><Relationship Id="rId259" Type="http://schemas.openxmlformats.org/officeDocument/2006/relationships/image" Target="../../clipboard/media/image128.png"/><Relationship Id="rId466" Type="http://schemas.openxmlformats.org/officeDocument/2006/relationships/customXml" Target="../ink/ink233.xml"/><Relationship Id="rId23" Type="http://schemas.openxmlformats.org/officeDocument/2006/relationships/customXml" Target="../ink/ink11.xml"/><Relationship Id="rId119" Type="http://schemas.openxmlformats.org/officeDocument/2006/relationships/image" Target="../../clipboard/media/image58.png"/><Relationship Id="rId326" Type="http://schemas.openxmlformats.org/officeDocument/2006/relationships/customXml" Target="../ink/ink163.xml"/><Relationship Id="rId533" Type="http://schemas.openxmlformats.org/officeDocument/2006/relationships/image" Target="../../clipboard/media/image265.png"/><Relationship Id="rId172" Type="http://schemas.openxmlformats.org/officeDocument/2006/relationships/customXml" Target="../ink/ink86.xml"/><Relationship Id="rId477" Type="http://schemas.openxmlformats.org/officeDocument/2006/relationships/image" Target="../../clipboard/media/image237.png"/><Relationship Id="rId600" Type="http://schemas.openxmlformats.org/officeDocument/2006/relationships/customXml" Target="../ink/ink300.xml"/><Relationship Id="rId337" Type="http://schemas.openxmlformats.org/officeDocument/2006/relationships/image" Target="../../clipboard/media/image167.png"/><Relationship Id="rId34" Type="http://schemas.openxmlformats.org/officeDocument/2006/relationships/image" Target="../../clipboard/media/image16.png"/><Relationship Id="rId544" Type="http://schemas.openxmlformats.org/officeDocument/2006/relationships/customXml" Target="../ink/ink272.xml"/><Relationship Id="rId183" Type="http://schemas.openxmlformats.org/officeDocument/2006/relationships/image" Target="../../clipboard/media/image90.png"/><Relationship Id="rId390" Type="http://schemas.openxmlformats.org/officeDocument/2006/relationships/customXml" Target="../ink/ink195.xml"/><Relationship Id="rId404" Type="http://schemas.openxmlformats.org/officeDocument/2006/relationships/customXml" Target="../ink/ink202.xml"/><Relationship Id="rId611" Type="http://schemas.openxmlformats.org/officeDocument/2006/relationships/image" Target="../../clipboard/media/image304.png"/><Relationship Id="rId250" Type="http://schemas.openxmlformats.org/officeDocument/2006/relationships/customXml" Target="../ink/ink125.xml"/><Relationship Id="rId488" Type="http://schemas.openxmlformats.org/officeDocument/2006/relationships/customXml" Target="../ink/ink244.xml"/><Relationship Id="rId45" Type="http://schemas.openxmlformats.org/officeDocument/2006/relationships/customXml" Target="../ink/ink22.xml"/><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image" Target="../../clipboard/media/image276.png"/><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clipboard/media/image206.png"/><Relationship Id="rId261" Type="http://schemas.openxmlformats.org/officeDocument/2006/relationships/image" Target="../../clipboard/media/image129.png"/><Relationship Id="rId499" Type="http://schemas.openxmlformats.org/officeDocument/2006/relationships/image" Target="../../clipboard/media/image248.png"/><Relationship Id="rId56" Type="http://schemas.openxmlformats.org/officeDocument/2006/relationships/image" Target="../../clipboard/media/image27.png"/><Relationship Id="rId359" Type="http://schemas.openxmlformats.org/officeDocument/2006/relationships/image" Target="../../clipboard/media/image178.png"/><Relationship Id="rId566" Type="http://schemas.openxmlformats.org/officeDocument/2006/relationships/customXml" Target="../ink/ink283.xml"/><Relationship Id="rId121" Type="http://schemas.openxmlformats.org/officeDocument/2006/relationships/image" Target="../../clipboard/media/image59.png"/><Relationship Id="rId219" Type="http://schemas.openxmlformats.org/officeDocument/2006/relationships/image" Target="../../clipboard/media/image108.png"/><Relationship Id="rId426" Type="http://schemas.openxmlformats.org/officeDocument/2006/relationships/customXml" Target="../ink/ink213.xml"/></Relationships>
</file>

<file path=ppt/slides/_rels/slide13.xml.rels><?xml version="1.0" encoding="UTF-8" standalone="yes"?>
<Relationships xmlns="http://schemas.openxmlformats.org/package/2006/relationships"><Relationship Id="rId117" Type="http://schemas.openxmlformats.org/officeDocument/2006/relationships/customXml" Target="../ink/ink363.xml"/><Relationship Id="rId21" Type="http://schemas.openxmlformats.org/officeDocument/2006/relationships/customXml" Target="../ink/ink315.xml"/><Relationship Id="rId324" Type="http://schemas.openxmlformats.org/officeDocument/2006/relationships/image" Target="../../clipboard/media/image464.png"/><Relationship Id="rId531" Type="http://schemas.openxmlformats.org/officeDocument/2006/relationships/customXml" Target="../ink/ink570.xml"/><Relationship Id="rId170" Type="http://schemas.openxmlformats.org/officeDocument/2006/relationships/image" Target="../../clipboard/media/image388.png"/><Relationship Id="rId268" Type="http://schemas.openxmlformats.org/officeDocument/2006/relationships/image" Target="../../clipboard/media/image436.png"/><Relationship Id="rId475" Type="http://schemas.openxmlformats.org/officeDocument/2006/relationships/customXml" Target="../ink/ink542.xml"/><Relationship Id="rId32" Type="http://schemas.openxmlformats.org/officeDocument/2006/relationships/image" Target="../../clipboard/media/image319.png"/><Relationship Id="rId128" Type="http://schemas.openxmlformats.org/officeDocument/2006/relationships/image" Target="../../clipboard/media/image367.png"/><Relationship Id="rId335" Type="http://schemas.openxmlformats.org/officeDocument/2006/relationships/customXml" Target="../ink/ink472.xml"/><Relationship Id="rId181" Type="http://schemas.openxmlformats.org/officeDocument/2006/relationships/customXml" Target="../ink/ink395.xml"/><Relationship Id="rId402" Type="http://schemas.openxmlformats.org/officeDocument/2006/relationships/image" Target="../../clipboard/media/image503.png"/><Relationship Id="rId279" Type="http://schemas.openxmlformats.org/officeDocument/2006/relationships/customXml" Target="../ink/ink444.xml"/><Relationship Id="rId444" Type="http://schemas.openxmlformats.org/officeDocument/2006/relationships/image" Target="../../clipboard/media/image524.png"/><Relationship Id="rId486" Type="http://schemas.openxmlformats.org/officeDocument/2006/relationships/image" Target="../../clipboard/media/image545.png"/><Relationship Id="rId43" Type="http://schemas.openxmlformats.org/officeDocument/2006/relationships/customXml" Target="../ink/ink326.xml"/><Relationship Id="rId139" Type="http://schemas.openxmlformats.org/officeDocument/2006/relationships/customXml" Target="../ink/ink374.xml"/><Relationship Id="rId290" Type="http://schemas.openxmlformats.org/officeDocument/2006/relationships/image" Target="../../clipboard/media/image447.png"/><Relationship Id="rId304" Type="http://schemas.openxmlformats.org/officeDocument/2006/relationships/image" Target="../../clipboard/media/image454.png"/><Relationship Id="rId346" Type="http://schemas.openxmlformats.org/officeDocument/2006/relationships/image" Target="../../clipboard/media/image475.png"/><Relationship Id="rId388" Type="http://schemas.openxmlformats.org/officeDocument/2006/relationships/image" Target="../../clipboard/media/image496.png"/><Relationship Id="rId511" Type="http://schemas.openxmlformats.org/officeDocument/2006/relationships/customXml" Target="../ink/ink560.xml"/><Relationship Id="rId85" Type="http://schemas.openxmlformats.org/officeDocument/2006/relationships/customXml" Target="../ink/ink347.xml"/><Relationship Id="rId150" Type="http://schemas.openxmlformats.org/officeDocument/2006/relationships/image" Target="../../clipboard/media/image378.png"/><Relationship Id="rId192" Type="http://schemas.openxmlformats.org/officeDocument/2006/relationships/image" Target="../../clipboard/media/image399.png"/><Relationship Id="rId206" Type="http://schemas.openxmlformats.org/officeDocument/2006/relationships/image" Target="../../clipboard/media/image406.png"/><Relationship Id="rId413" Type="http://schemas.openxmlformats.org/officeDocument/2006/relationships/customXml" Target="../ink/ink511.xml"/><Relationship Id="rId248" Type="http://schemas.openxmlformats.org/officeDocument/2006/relationships/image" Target="../../clipboard/media/image426.png"/><Relationship Id="rId455" Type="http://schemas.openxmlformats.org/officeDocument/2006/relationships/customXml" Target="../ink/ink532.xml"/><Relationship Id="rId497" Type="http://schemas.openxmlformats.org/officeDocument/2006/relationships/customXml" Target="../ink/ink553.xml"/><Relationship Id="rId12" Type="http://schemas.openxmlformats.org/officeDocument/2006/relationships/image" Target="../../clipboard/media/image309.png"/><Relationship Id="rId108" Type="http://schemas.openxmlformats.org/officeDocument/2006/relationships/image" Target="../../clipboard/media/image357.png"/><Relationship Id="rId315" Type="http://schemas.openxmlformats.org/officeDocument/2006/relationships/customXml" Target="../ink/ink462.xml"/><Relationship Id="rId357" Type="http://schemas.openxmlformats.org/officeDocument/2006/relationships/customXml" Target="../ink/ink483.xml"/><Relationship Id="rId522" Type="http://schemas.openxmlformats.org/officeDocument/2006/relationships/image" Target="../../clipboard/media/image563.png"/><Relationship Id="rId54" Type="http://schemas.openxmlformats.org/officeDocument/2006/relationships/image" Target="../../clipboard/media/image330.png"/><Relationship Id="rId96" Type="http://schemas.openxmlformats.org/officeDocument/2006/relationships/image" Target="../../clipboard/media/image351.png"/><Relationship Id="rId161" Type="http://schemas.openxmlformats.org/officeDocument/2006/relationships/customXml" Target="../ink/ink385.xml"/><Relationship Id="rId217" Type="http://schemas.openxmlformats.org/officeDocument/2006/relationships/customXml" Target="../ink/ink413.xml"/><Relationship Id="rId399" Type="http://schemas.openxmlformats.org/officeDocument/2006/relationships/customXml" Target="../ink/ink504.xml"/><Relationship Id="rId259" Type="http://schemas.openxmlformats.org/officeDocument/2006/relationships/customXml" Target="../ink/ink434.xml"/><Relationship Id="rId424" Type="http://schemas.openxmlformats.org/officeDocument/2006/relationships/image" Target="../../clipboard/media/image514.png"/><Relationship Id="rId466" Type="http://schemas.openxmlformats.org/officeDocument/2006/relationships/image" Target="../../clipboard/media/image535.png"/><Relationship Id="rId23" Type="http://schemas.openxmlformats.org/officeDocument/2006/relationships/customXml" Target="../ink/ink316.xml"/><Relationship Id="rId119" Type="http://schemas.openxmlformats.org/officeDocument/2006/relationships/customXml" Target="../ink/ink364.xml"/><Relationship Id="rId270" Type="http://schemas.openxmlformats.org/officeDocument/2006/relationships/image" Target="../../clipboard/media/image437.png"/><Relationship Id="rId326" Type="http://schemas.openxmlformats.org/officeDocument/2006/relationships/image" Target="../../clipboard/media/image465.png"/><Relationship Id="rId533" Type="http://schemas.openxmlformats.org/officeDocument/2006/relationships/customXml" Target="../ink/ink571.xml"/><Relationship Id="rId65" Type="http://schemas.openxmlformats.org/officeDocument/2006/relationships/customXml" Target="../ink/ink337.xml"/><Relationship Id="rId130" Type="http://schemas.openxmlformats.org/officeDocument/2006/relationships/image" Target="../../clipboard/media/image368.png"/><Relationship Id="rId368" Type="http://schemas.openxmlformats.org/officeDocument/2006/relationships/image" Target="../../clipboard/media/image486.png"/><Relationship Id="rId172" Type="http://schemas.openxmlformats.org/officeDocument/2006/relationships/image" Target="../../clipboard/media/image389.png"/><Relationship Id="rId228" Type="http://schemas.openxmlformats.org/officeDocument/2006/relationships/image" Target="../../clipboard/media/image416.png"/><Relationship Id="rId435" Type="http://schemas.openxmlformats.org/officeDocument/2006/relationships/customXml" Target="../ink/ink522.xml"/><Relationship Id="rId477" Type="http://schemas.openxmlformats.org/officeDocument/2006/relationships/customXml" Target="../ink/ink543.xml"/><Relationship Id="rId281" Type="http://schemas.openxmlformats.org/officeDocument/2006/relationships/customXml" Target="../ink/ink445.xml"/><Relationship Id="rId337" Type="http://schemas.openxmlformats.org/officeDocument/2006/relationships/customXml" Target="../ink/ink473.xml"/><Relationship Id="rId502" Type="http://schemas.openxmlformats.org/officeDocument/2006/relationships/image" Target="../../clipboard/media/image553.png"/><Relationship Id="rId34" Type="http://schemas.openxmlformats.org/officeDocument/2006/relationships/image" Target="../../clipboard/media/image320.png"/><Relationship Id="rId76" Type="http://schemas.openxmlformats.org/officeDocument/2006/relationships/image" Target="../../clipboard/media/image341.png"/><Relationship Id="rId141" Type="http://schemas.openxmlformats.org/officeDocument/2006/relationships/customXml" Target="../ink/ink375.xml"/><Relationship Id="rId379" Type="http://schemas.openxmlformats.org/officeDocument/2006/relationships/customXml" Target="../ink/ink494.xml"/><Relationship Id="rId7" Type="http://schemas.openxmlformats.org/officeDocument/2006/relationships/customXml" Target="../ink/ink308.xml"/><Relationship Id="rId183" Type="http://schemas.openxmlformats.org/officeDocument/2006/relationships/customXml" Target="../ink/ink396.xml"/><Relationship Id="rId239" Type="http://schemas.openxmlformats.org/officeDocument/2006/relationships/customXml" Target="../ink/ink424.xml"/><Relationship Id="rId390" Type="http://schemas.openxmlformats.org/officeDocument/2006/relationships/image" Target="../../clipboard/media/image497.png"/><Relationship Id="rId404" Type="http://schemas.openxmlformats.org/officeDocument/2006/relationships/image" Target="../../clipboard/media/image504.png"/><Relationship Id="rId446" Type="http://schemas.openxmlformats.org/officeDocument/2006/relationships/image" Target="../../clipboard/media/image525.png"/><Relationship Id="rId250" Type="http://schemas.openxmlformats.org/officeDocument/2006/relationships/image" Target="../../clipboard/media/image427.png"/><Relationship Id="rId292" Type="http://schemas.openxmlformats.org/officeDocument/2006/relationships/image" Target="../../clipboard/media/image448.png"/><Relationship Id="rId306" Type="http://schemas.openxmlformats.org/officeDocument/2006/relationships/image" Target="../../clipboard/media/image455.png"/><Relationship Id="rId488" Type="http://schemas.openxmlformats.org/officeDocument/2006/relationships/image" Target="../../clipboard/media/image546.png"/><Relationship Id="rId45" Type="http://schemas.openxmlformats.org/officeDocument/2006/relationships/customXml" Target="../ink/ink327.xml"/><Relationship Id="rId87" Type="http://schemas.openxmlformats.org/officeDocument/2006/relationships/customXml" Target="../ink/ink348.xml"/><Relationship Id="rId110" Type="http://schemas.openxmlformats.org/officeDocument/2006/relationships/image" Target="../../clipboard/media/image358.png"/><Relationship Id="rId348" Type="http://schemas.openxmlformats.org/officeDocument/2006/relationships/image" Target="../../clipboard/media/image476.png"/><Relationship Id="rId513" Type="http://schemas.openxmlformats.org/officeDocument/2006/relationships/customXml" Target="../ink/ink561.xml"/><Relationship Id="rId152" Type="http://schemas.openxmlformats.org/officeDocument/2006/relationships/image" Target="../../clipboard/media/image379.png"/><Relationship Id="rId194" Type="http://schemas.openxmlformats.org/officeDocument/2006/relationships/image" Target="../../clipboard/media/image400.png"/><Relationship Id="rId208" Type="http://schemas.openxmlformats.org/officeDocument/2006/relationships/image" Target="../../clipboard/media/image407.png"/><Relationship Id="rId415" Type="http://schemas.openxmlformats.org/officeDocument/2006/relationships/customXml" Target="../ink/ink512.xml"/><Relationship Id="rId457" Type="http://schemas.openxmlformats.org/officeDocument/2006/relationships/customXml" Target="../ink/ink533.xml"/><Relationship Id="rId261" Type="http://schemas.openxmlformats.org/officeDocument/2006/relationships/customXml" Target="../ink/ink435.xml"/><Relationship Id="rId499" Type="http://schemas.openxmlformats.org/officeDocument/2006/relationships/customXml" Target="../ink/ink554.xml"/><Relationship Id="rId14" Type="http://schemas.openxmlformats.org/officeDocument/2006/relationships/image" Target="../../clipboard/media/image310.png"/><Relationship Id="rId56" Type="http://schemas.openxmlformats.org/officeDocument/2006/relationships/image" Target="../../clipboard/media/image331.png"/><Relationship Id="rId317" Type="http://schemas.openxmlformats.org/officeDocument/2006/relationships/customXml" Target="../ink/ink463.xml"/><Relationship Id="rId359" Type="http://schemas.openxmlformats.org/officeDocument/2006/relationships/customXml" Target="../ink/ink484.xml"/><Relationship Id="rId524" Type="http://schemas.openxmlformats.org/officeDocument/2006/relationships/image" Target="../../clipboard/media/image564.png"/><Relationship Id="rId98" Type="http://schemas.openxmlformats.org/officeDocument/2006/relationships/image" Target="../../clipboard/media/image352.png"/><Relationship Id="rId121" Type="http://schemas.openxmlformats.org/officeDocument/2006/relationships/customXml" Target="../ink/ink365.xml"/><Relationship Id="rId163" Type="http://schemas.openxmlformats.org/officeDocument/2006/relationships/customXml" Target="../ink/ink386.xml"/><Relationship Id="rId219" Type="http://schemas.openxmlformats.org/officeDocument/2006/relationships/customXml" Target="../ink/ink414.xml"/><Relationship Id="rId370" Type="http://schemas.openxmlformats.org/officeDocument/2006/relationships/image" Target="../../clipboard/media/image487.png"/><Relationship Id="rId426" Type="http://schemas.openxmlformats.org/officeDocument/2006/relationships/image" Target="../../clipboard/media/image515.png"/><Relationship Id="rId230" Type="http://schemas.openxmlformats.org/officeDocument/2006/relationships/image" Target="../../clipboard/media/image417.png"/><Relationship Id="rId468" Type="http://schemas.openxmlformats.org/officeDocument/2006/relationships/image" Target="../../clipboard/media/image536.png"/><Relationship Id="rId25" Type="http://schemas.openxmlformats.org/officeDocument/2006/relationships/customXml" Target="../ink/ink317.xml"/><Relationship Id="rId67" Type="http://schemas.openxmlformats.org/officeDocument/2006/relationships/customXml" Target="../ink/ink338.xml"/><Relationship Id="rId272" Type="http://schemas.openxmlformats.org/officeDocument/2006/relationships/image" Target="../../clipboard/media/image438.png"/><Relationship Id="rId328" Type="http://schemas.openxmlformats.org/officeDocument/2006/relationships/image" Target="../../clipboard/media/image466.png"/><Relationship Id="rId535" Type="http://schemas.openxmlformats.org/officeDocument/2006/relationships/customXml" Target="../ink/ink572.xml"/><Relationship Id="rId132" Type="http://schemas.openxmlformats.org/officeDocument/2006/relationships/image" Target="../../clipboard/media/image369.png"/><Relationship Id="rId174" Type="http://schemas.openxmlformats.org/officeDocument/2006/relationships/image" Target="../../clipboard/media/image390.png"/><Relationship Id="rId381" Type="http://schemas.openxmlformats.org/officeDocument/2006/relationships/customXml" Target="../ink/ink495.xml"/><Relationship Id="rId241" Type="http://schemas.openxmlformats.org/officeDocument/2006/relationships/customXml" Target="../ink/ink425.xml"/><Relationship Id="rId437" Type="http://schemas.openxmlformats.org/officeDocument/2006/relationships/customXml" Target="../ink/ink523.xml"/><Relationship Id="rId479" Type="http://schemas.openxmlformats.org/officeDocument/2006/relationships/customXml" Target="../ink/ink544.xml"/><Relationship Id="rId36" Type="http://schemas.openxmlformats.org/officeDocument/2006/relationships/image" Target="../../clipboard/media/image321.png"/><Relationship Id="rId283" Type="http://schemas.openxmlformats.org/officeDocument/2006/relationships/customXml" Target="../ink/ink446.xml"/><Relationship Id="rId339" Type="http://schemas.openxmlformats.org/officeDocument/2006/relationships/customXml" Target="../ink/ink474.xml"/><Relationship Id="rId490" Type="http://schemas.openxmlformats.org/officeDocument/2006/relationships/image" Target="../../clipboard/media/image547.png"/><Relationship Id="rId504" Type="http://schemas.openxmlformats.org/officeDocument/2006/relationships/image" Target="../../clipboard/media/image554.png"/><Relationship Id="rId78" Type="http://schemas.openxmlformats.org/officeDocument/2006/relationships/image" Target="../../clipboard/media/image342.png"/><Relationship Id="rId101" Type="http://schemas.openxmlformats.org/officeDocument/2006/relationships/customXml" Target="../ink/ink355.xml"/><Relationship Id="rId143" Type="http://schemas.openxmlformats.org/officeDocument/2006/relationships/customXml" Target="../ink/ink376.xml"/><Relationship Id="rId185" Type="http://schemas.openxmlformats.org/officeDocument/2006/relationships/customXml" Target="../ink/ink397.xml"/><Relationship Id="rId350" Type="http://schemas.openxmlformats.org/officeDocument/2006/relationships/image" Target="../../clipboard/media/image477.png"/><Relationship Id="rId406" Type="http://schemas.openxmlformats.org/officeDocument/2006/relationships/image" Target="../../clipboard/media/image505.png"/><Relationship Id="rId9" Type="http://schemas.openxmlformats.org/officeDocument/2006/relationships/customXml" Target="../ink/ink309.xml"/><Relationship Id="rId210" Type="http://schemas.openxmlformats.org/officeDocument/2006/relationships/image" Target="../../clipboard/media/image408.png"/><Relationship Id="rId392" Type="http://schemas.openxmlformats.org/officeDocument/2006/relationships/image" Target="../../clipboard/media/image498.png"/><Relationship Id="rId448" Type="http://schemas.openxmlformats.org/officeDocument/2006/relationships/image" Target="../../clipboard/media/image526.png"/><Relationship Id="rId252" Type="http://schemas.openxmlformats.org/officeDocument/2006/relationships/image" Target="../../clipboard/media/image428.png"/><Relationship Id="rId294" Type="http://schemas.openxmlformats.org/officeDocument/2006/relationships/image" Target="../../clipboard/media/image449.png"/><Relationship Id="rId308" Type="http://schemas.openxmlformats.org/officeDocument/2006/relationships/image" Target="../../clipboard/media/image456.png"/><Relationship Id="rId515" Type="http://schemas.openxmlformats.org/officeDocument/2006/relationships/customXml" Target="../ink/ink562.xml"/><Relationship Id="rId47" Type="http://schemas.openxmlformats.org/officeDocument/2006/relationships/customXml" Target="../ink/ink328.xml"/><Relationship Id="rId89" Type="http://schemas.openxmlformats.org/officeDocument/2006/relationships/customXml" Target="../ink/ink349.xml"/><Relationship Id="rId112" Type="http://schemas.openxmlformats.org/officeDocument/2006/relationships/image" Target="../../clipboard/media/image359.png"/><Relationship Id="rId154" Type="http://schemas.openxmlformats.org/officeDocument/2006/relationships/image" Target="../../clipboard/media/image380.png"/><Relationship Id="rId361" Type="http://schemas.openxmlformats.org/officeDocument/2006/relationships/customXml" Target="../ink/ink485.xml"/><Relationship Id="rId196" Type="http://schemas.openxmlformats.org/officeDocument/2006/relationships/image" Target="../../clipboard/media/image401.png"/><Relationship Id="rId417" Type="http://schemas.openxmlformats.org/officeDocument/2006/relationships/customXml" Target="../ink/ink513.xml"/><Relationship Id="rId459" Type="http://schemas.openxmlformats.org/officeDocument/2006/relationships/customXml" Target="../ink/ink534.xml"/><Relationship Id="rId16" Type="http://schemas.openxmlformats.org/officeDocument/2006/relationships/image" Target="../../clipboard/media/image311.png"/><Relationship Id="rId221" Type="http://schemas.openxmlformats.org/officeDocument/2006/relationships/customXml" Target="../ink/ink415.xml"/><Relationship Id="rId263" Type="http://schemas.openxmlformats.org/officeDocument/2006/relationships/customXml" Target="../ink/ink436.xml"/><Relationship Id="rId319" Type="http://schemas.openxmlformats.org/officeDocument/2006/relationships/customXml" Target="../ink/ink464.xml"/><Relationship Id="rId470" Type="http://schemas.openxmlformats.org/officeDocument/2006/relationships/image" Target="../../clipboard/media/image537.png"/><Relationship Id="rId526" Type="http://schemas.openxmlformats.org/officeDocument/2006/relationships/image" Target="../../clipboard/media/image565.png"/><Relationship Id="rId58" Type="http://schemas.openxmlformats.org/officeDocument/2006/relationships/image" Target="../../clipboard/media/image332.png"/><Relationship Id="rId123" Type="http://schemas.openxmlformats.org/officeDocument/2006/relationships/customXml" Target="../ink/ink366.xml"/><Relationship Id="rId330" Type="http://schemas.openxmlformats.org/officeDocument/2006/relationships/image" Target="../../clipboard/media/image467.png"/><Relationship Id="rId165" Type="http://schemas.openxmlformats.org/officeDocument/2006/relationships/customXml" Target="../ink/ink387.xml"/><Relationship Id="rId372" Type="http://schemas.openxmlformats.org/officeDocument/2006/relationships/image" Target="../../clipboard/media/image488.png"/><Relationship Id="rId428" Type="http://schemas.openxmlformats.org/officeDocument/2006/relationships/image" Target="../../clipboard/media/image516.png"/><Relationship Id="rId232" Type="http://schemas.openxmlformats.org/officeDocument/2006/relationships/image" Target="../../clipboard/media/image418.png"/><Relationship Id="rId274" Type="http://schemas.openxmlformats.org/officeDocument/2006/relationships/image" Target="../../clipboard/media/image439.png"/><Relationship Id="rId481" Type="http://schemas.openxmlformats.org/officeDocument/2006/relationships/customXml" Target="../ink/ink545.xml"/><Relationship Id="rId27" Type="http://schemas.openxmlformats.org/officeDocument/2006/relationships/customXml" Target="../ink/ink318.xml"/><Relationship Id="rId69" Type="http://schemas.openxmlformats.org/officeDocument/2006/relationships/customXml" Target="../ink/ink339.xml"/><Relationship Id="rId134" Type="http://schemas.openxmlformats.org/officeDocument/2006/relationships/image" Target="../../clipboard/media/image370.png"/><Relationship Id="rId80" Type="http://schemas.openxmlformats.org/officeDocument/2006/relationships/image" Target="../../clipboard/media/image343.png"/><Relationship Id="rId176" Type="http://schemas.openxmlformats.org/officeDocument/2006/relationships/image" Target="../../clipboard/media/image391.png"/><Relationship Id="rId341" Type="http://schemas.openxmlformats.org/officeDocument/2006/relationships/customXml" Target="../ink/ink475.xml"/><Relationship Id="rId383" Type="http://schemas.openxmlformats.org/officeDocument/2006/relationships/customXml" Target="../ink/ink496.xml"/><Relationship Id="rId439" Type="http://schemas.openxmlformats.org/officeDocument/2006/relationships/customXml" Target="../ink/ink524.xml"/><Relationship Id="rId201" Type="http://schemas.openxmlformats.org/officeDocument/2006/relationships/customXml" Target="../ink/ink405.xml"/><Relationship Id="rId243" Type="http://schemas.openxmlformats.org/officeDocument/2006/relationships/customXml" Target="../ink/ink426.xml"/><Relationship Id="rId285" Type="http://schemas.openxmlformats.org/officeDocument/2006/relationships/customXml" Target="../ink/ink447.xml"/><Relationship Id="rId450" Type="http://schemas.openxmlformats.org/officeDocument/2006/relationships/image" Target="../../clipboard/media/image527.png"/><Relationship Id="rId506" Type="http://schemas.openxmlformats.org/officeDocument/2006/relationships/image" Target="../../clipboard/media/image555.png"/><Relationship Id="rId38" Type="http://schemas.openxmlformats.org/officeDocument/2006/relationships/image" Target="../../clipboard/media/image322.png"/><Relationship Id="rId103" Type="http://schemas.openxmlformats.org/officeDocument/2006/relationships/customXml" Target="../ink/ink356.xml"/><Relationship Id="rId310" Type="http://schemas.openxmlformats.org/officeDocument/2006/relationships/image" Target="../../clipboard/media/image457.png"/><Relationship Id="rId492" Type="http://schemas.openxmlformats.org/officeDocument/2006/relationships/image" Target="../../clipboard/media/image548.png"/><Relationship Id="rId91" Type="http://schemas.openxmlformats.org/officeDocument/2006/relationships/customXml" Target="../ink/ink350.xml"/><Relationship Id="rId145" Type="http://schemas.openxmlformats.org/officeDocument/2006/relationships/customXml" Target="../ink/ink377.xml"/><Relationship Id="rId187" Type="http://schemas.openxmlformats.org/officeDocument/2006/relationships/customXml" Target="../ink/ink398.xml"/><Relationship Id="rId352" Type="http://schemas.openxmlformats.org/officeDocument/2006/relationships/image" Target="../../clipboard/media/image478.png"/><Relationship Id="rId394" Type="http://schemas.openxmlformats.org/officeDocument/2006/relationships/image" Target="../../clipboard/media/image499.png"/><Relationship Id="rId408" Type="http://schemas.openxmlformats.org/officeDocument/2006/relationships/image" Target="../../clipboard/media/image506.png"/><Relationship Id="rId212" Type="http://schemas.openxmlformats.org/officeDocument/2006/relationships/image" Target="../../clipboard/media/image409.png"/><Relationship Id="rId254" Type="http://schemas.openxmlformats.org/officeDocument/2006/relationships/image" Target="../../clipboard/media/image429.png"/><Relationship Id="rId49" Type="http://schemas.openxmlformats.org/officeDocument/2006/relationships/customXml" Target="../ink/ink329.xml"/><Relationship Id="rId114" Type="http://schemas.openxmlformats.org/officeDocument/2006/relationships/image" Target="../../clipboard/media/image360.png"/><Relationship Id="rId296" Type="http://schemas.openxmlformats.org/officeDocument/2006/relationships/image" Target="../../clipboard/media/image450.png"/><Relationship Id="rId461" Type="http://schemas.openxmlformats.org/officeDocument/2006/relationships/customXml" Target="../ink/ink535.xml"/><Relationship Id="rId517" Type="http://schemas.openxmlformats.org/officeDocument/2006/relationships/customXml" Target="../ink/ink563.xml"/><Relationship Id="rId60" Type="http://schemas.openxmlformats.org/officeDocument/2006/relationships/image" Target="../../clipboard/media/image333.png"/><Relationship Id="rId156" Type="http://schemas.openxmlformats.org/officeDocument/2006/relationships/image" Target="../../clipboard/media/image381.png"/><Relationship Id="rId198" Type="http://schemas.openxmlformats.org/officeDocument/2006/relationships/image" Target="../../clipboard/media/image402.png"/><Relationship Id="rId321" Type="http://schemas.openxmlformats.org/officeDocument/2006/relationships/customXml" Target="../ink/ink465.xml"/><Relationship Id="rId363" Type="http://schemas.openxmlformats.org/officeDocument/2006/relationships/customXml" Target="../ink/ink486.xml"/><Relationship Id="rId419" Type="http://schemas.openxmlformats.org/officeDocument/2006/relationships/customXml" Target="../ink/ink514.xml"/><Relationship Id="rId223" Type="http://schemas.openxmlformats.org/officeDocument/2006/relationships/customXml" Target="../ink/ink416.xml"/><Relationship Id="rId430" Type="http://schemas.openxmlformats.org/officeDocument/2006/relationships/image" Target="../../clipboard/media/image517.png"/><Relationship Id="rId18" Type="http://schemas.openxmlformats.org/officeDocument/2006/relationships/image" Target="../../clipboard/media/image312.png"/><Relationship Id="rId265" Type="http://schemas.openxmlformats.org/officeDocument/2006/relationships/customXml" Target="../ink/ink437.xml"/><Relationship Id="rId472" Type="http://schemas.openxmlformats.org/officeDocument/2006/relationships/image" Target="../../clipboard/media/image538.png"/><Relationship Id="rId528" Type="http://schemas.openxmlformats.org/officeDocument/2006/relationships/image" Target="../../clipboard/media/image566.png"/><Relationship Id="rId125" Type="http://schemas.openxmlformats.org/officeDocument/2006/relationships/customXml" Target="../ink/ink367.xml"/><Relationship Id="rId167" Type="http://schemas.openxmlformats.org/officeDocument/2006/relationships/customXml" Target="../ink/ink388.xml"/><Relationship Id="rId332" Type="http://schemas.openxmlformats.org/officeDocument/2006/relationships/image" Target="../../clipboard/media/image468.png"/><Relationship Id="rId374" Type="http://schemas.openxmlformats.org/officeDocument/2006/relationships/image" Target="../../clipboard/media/image489.png"/><Relationship Id="rId71" Type="http://schemas.openxmlformats.org/officeDocument/2006/relationships/customXml" Target="../ink/ink340.xml"/><Relationship Id="rId234" Type="http://schemas.openxmlformats.org/officeDocument/2006/relationships/image" Target="../../clipboard/media/image419.png"/><Relationship Id="rId2" Type="http://schemas.openxmlformats.org/officeDocument/2006/relationships/notesSlide" Target="../notesSlides/notesSlide13.xml"/><Relationship Id="rId29" Type="http://schemas.openxmlformats.org/officeDocument/2006/relationships/customXml" Target="../ink/ink319.xml"/><Relationship Id="rId276" Type="http://schemas.openxmlformats.org/officeDocument/2006/relationships/image" Target="../../clipboard/media/image440.png"/><Relationship Id="rId441" Type="http://schemas.openxmlformats.org/officeDocument/2006/relationships/customXml" Target="../ink/ink525.xml"/><Relationship Id="rId483" Type="http://schemas.openxmlformats.org/officeDocument/2006/relationships/customXml" Target="../ink/ink546.xml"/><Relationship Id="rId40" Type="http://schemas.openxmlformats.org/officeDocument/2006/relationships/image" Target="../../clipboard/media/image323.png"/><Relationship Id="rId136" Type="http://schemas.openxmlformats.org/officeDocument/2006/relationships/image" Target="../../clipboard/media/image371.png"/><Relationship Id="rId178" Type="http://schemas.openxmlformats.org/officeDocument/2006/relationships/image" Target="../../clipboard/media/image392.png"/><Relationship Id="rId301" Type="http://schemas.openxmlformats.org/officeDocument/2006/relationships/customXml" Target="../ink/ink455.xml"/><Relationship Id="rId343" Type="http://schemas.openxmlformats.org/officeDocument/2006/relationships/customXml" Target="../ink/ink476.xml"/><Relationship Id="rId82" Type="http://schemas.openxmlformats.org/officeDocument/2006/relationships/image" Target="../../clipboard/media/image344.png"/><Relationship Id="rId203" Type="http://schemas.openxmlformats.org/officeDocument/2006/relationships/customXml" Target="../ink/ink406.xml"/><Relationship Id="rId385" Type="http://schemas.openxmlformats.org/officeDocument/2006/relationships/customXml" Target="../ink/ink497.xml"/><Relationship Id="rId245" Type="http://schemas.openxmlformats.org/officeDocument/2006/relationships/customXml" Target="../ink/ink427.xml"/><Relationship Id="rId287" Type="http://schemas.openxmlformats.org/officeDocument/2006/relationships/customXml" Target="../ink/ink448.xml"/><Relationship Id="rId410" Type="http://schemas.openxmlformats.org/officeDocument/2006/relationships/image" Target="../../clipboard/media/image507.png"/><Relationship Id="rId452" Type="http://schemas.openxmlformats.org/officeDocument/2006/relationships/image" Target="../../clipboard/media/image528.png"/><Relationship Id="rId494" Type="http://schemas.openxmlformats.org/officeDocument/2006/relationships/image" Target="../../clipboard/media/image549.png"/><Relationship Id="rId508" Type="http://schemas.openxmlformats.org/officeDocument/2006/relationships/image" Target="../../clipboard/media/image556.png"/><Relationship Id="rId105" Type="http://schemas.openxmlformats.org/officeDocument/2006/relationships/customXml" Target="../ink/ink357.xml"/><Relationship Id="rId147" Type="http://schemas.openxmlformats.org/officeDocument/2006/relationships/customXml" Target="../ink/ink378.xml"/><Relationship Id="rId312" Type="http://schemas.openxmlformats.org/officeDocument/2006/relationships/image" Target="../../clipboard/media/image458.png"/><Relationship Id="rId354" Type="http://schemas.openxmlformats.org/officeDocument/2006/relationships/image" Target="../../clipboard/media/image479.png"/><Relationship Id="rId51" Type="http://schemas.openxmlformats.org/officeDocument/2006/relationships/customXml" Target="../ink/ink330.xml"/><Relationship Id="rId93" Type="http://schemas.openxmlformats.org/officeDocument/2006/relationships/customXml" Target="../ink/ink351.xml"/><Relationship Id="rId189" Type="http://schemas.openxmlformats.org/officeDocument/2006/relationships/customXml" Target="../ink/ink399.xml"/><Relationship Id="rId396" Type="http://schemas.openxmlformats.org/officeDocument/2006/relationships/image" Target="../../clipboard/media/image500.png"/><Relationship Id="rId214" Type="http://schemas.openxmlformats.org/officeDocument/2006/relationships/image" Target="../../clipboard/media/image410.png"/><Relationship Id="rId256" Type="http://schemas.openxmlformats.org/officeDocument/2006/relationships/image" Target="../../clipboard/media/image430.png"/><Relationship Id="rId298" Type="http://schemas.openxmlformats.org/officeDocument/2006/relationships/image" Target="../../clipboard/media/image451.png"/><Relationship Id="rId421" Type="http://schemas.openxmlformats.org/officeDocument/2006/relationships/customXml" Target="../ink/ink515.xml"/><Relationship Id="rId463" Type="http://schemas.openxmlformats.org/officeDocument/2006/relationships/customXml" Target="../ink/ink536.xml"/><Relationship Id="rId519" Type="http://schemas.openxmlformats.org/officeDocument/2006/relationships/customXml" Target="../ink/ink564.xml"/><Relationship Id="rId116" Type="http://schemas.openxmlformats.org/officeDocument/2006/relationships/image" Target="../../clipboard/media/image361.png"/><Relationship Id="rId158" Type="http://schemas.openxmlformats.org/officeDocument/2006/relationships/image" Target="../../clipboard/media/image382.png"/><Relationship Id="rId323" Type="http://schemas.openxmlformats.org/officeDocument/2006/relationships/customXml" Target="../ink/ink466.xml"/><Relationship Id="rId530" Type="http://schemas.openxmlformats.org/officeDocument/2006/relationships/image" Target="../../clipboard/media/image567.png"/><Relationship Id="rId20" Type="http://schemas.openxmlformats.org/officeDocument/2006/relationships/image" Target="../../clipboard/media/image313.png"/><Relationship Id="rId62" Type="http://schemas.openxmlformats.org/officeDocument/2006/relationships/image" Target="../../clipboard/media/image334.png"/><Relationship Id="rId365" Type="http://schemas.openxmlformats.org/officeDocument/2006/relationships/customXml" Target="../ink/ink487.xml"/><Relationship Id="rId225" Type="http://schemas.openxmlformats.org/officeDocument/2006/relationships/customXml" Target="../ink/ink417.xml"/><Relationship Id="rId267" Type="http://schemas.openxmlformats.org/officeDocument/2006/relationships/customXml" Target="../ink/ink438.xml"/><Relationship Id="rId432" Type="http://schemas.openxmlformats.org/officeDocument/2006/relationships/image" Target="../../clipboard/media/image518.png"/><Relationship Id="rId474" Type="http://schemas.openxmlformats.org/officeDocument/2006/relationships/image" Target="../../clipboard/media/image539.png"/><Relationship Id="rId127" Type="http://schemas.openxmlformats.org/officeDocument/2006/relationships/customXml" Target="../ink/ink368.xml"/><Relationship Id="rId31" Type="http://schemas.openxmlformats.org/officeDocument/2006/relationships/customXml" Target="../ink/ink320.xml"/><Relationship Id="rId73" Type="http://schemas.openxmlformats.org/officeDocument/2006/relationships/customXml" Target="../ink/ink341.xml"/><Relationship Id="rId169" Type="http://schemas.openxmlformats.org/officeDocument/2006/relationships/customXml" Target="../ink/ink389.xml"/><Relationship Id="rId334" Type="http://schemas.openxmlformats.org/officeDocument/2006/relationships/image" Target="../../clipboard/media/image469.png"/><Relationship Id="rId376" Type="http://schemas.openxmlformats.org/officeDocument/2006/relationships/image" Target="../../clipboard/media/image490.png"/><Relationship Id="rId4" Type="http://schemas.openxmlformats.org/officeDocument/2006/relationships/image" Target="../../clipboard/media/image305.png"/><Relationship Id="rId180" Type="http://schemas.openxmlformats.org/officeDocument/2006/relationships/image" Target="../../clipboard/media/image393.png"/><Relationship Id="rId236" Type="http://schemas.openxmlformats.org/officeDocument/2006/relationships/image" Target="../../clipboard/media/image420.png"/><Relationship Id="rId278" Type="http://schemas.openxmlformats.org/officeDocument/2006/relationships/image" Target="../../clipboard/media/image441.png"/><Relationship Id="rId401" Type="http://schemas.openxmlformats.org/officeDocument/2006/relationships/customXml" Target="../ink/ink505.xml"/><Relationship Id="rId443" Type="http://schemas.openxmlformats.org/officeDocument/2006/relationships/customXml" Target="../ink/ink526.xml"/><Relationship Id="rId303" Type="http://schemas.openxmlformats.org/officeDocument/2006/relationships/customXml" Target="../ink/ink456.xml"/><Relationship Id="rId485" Type="http://schemas.openxmlformats.org/officeDocument/2006/relationships/customXml" Target="../ink/ink547.xml"/><Relationship Id="rId42" Type="http://schemas.openxmlformats.org/officeDocument/2006/relationships/image" Target="../../clipboard/media/image324.png"/><Relationship Id="rId84" Type="http://schemas.openxmlformats.org/officeDocument/2006/relationships/image" Target="../../clipboard/media/image345.png"/><Relationship Id="rId138" Type="http://schemas.openxmlformats.org/officeDocument/2006/relationships/image" Target="../../clipboard/media/image372.png"/><Relationship Id="rId345" Type="http://schemas.openxmlformats.org/officeDocument/2006/relationships/customXml" Target="../ink/ink477.xml"/><Relationship Id="rId387" Type="http://schemas.openxmlformats.org/officeDocument/2006/relationships/customXml" Target="../ink/ink498.xml"/><Relationship Id="rId510" Type="http://schemas.openxmlformats.org/officeDocument/2006/relationships/image" Target="../../clipboard/media/image557.png"/><Relationship Id="rId191" Type="http://schemas.openxmlformats.org/officeDocument/2006/relationships/customXml" Target="../ink/ink400.xml"/><Relationship Id="rId205" Type="http://schemas.openxmlformats.org/officeDocument/2006/relationships/customXml" Target="../ink/ink407.xml"/><Relationship Id="rId247" Type="http://schemas.openxmlformats.org/officeDocument/2006/relationships/customXml" Target="../ink/ink428.xml"/><Relationship Id="rId412" Type="http://schemas.openxmlformats.org/officeDocument/2006/relationships/image" Target="../../clipboard/media/image508.png"/><Relationship Id="rId107" Type="http://schemas.openxmlformats.org/officeDocument/2006/relationships/customXml" Target="../ink/ink358.xml"/><Relationship Id="rId289" Type="http://schemas.openxmlformats.org/officeDocument/2006/relationships/customXml" Target="../ink/ink449.xml"/><Relationship Id="rId454" Type="http://schemas.openxmlformats.org/officeDocument/2006/relationships/image" Target="../../clipboard/media/image529.png"/><Relationship Id="rId496" Type="http://schemas.openxmlformats.org/officeDocument/2006/relationships/image" Target="../../clipboard/media/image550.png"/><Relationship Id="rId11" Type="http://schemas.openxmlformats.org/officeDocument/2006/relationships/customXml" Target="../ink/ink310.xml"/><Relationship Id="rId53" Type="http://schemas.openxmlformats.org/officeDocument/2006/relationships/customXml" Target="../ink/ink331.xml"/><Relationship Id="rId149" Type="http://schemas.openxmlformats.org/officeDocument/2006/relationships/customXml" Target="../ink/ink379.xml"/><Relationship Id="rId314" Type="http://schemas.openxmlformats.org/officeDocument/2006/relationships/image" Target="../../clipboard/media/image459.png"/><Relationship Id="rId356" Type="http://schemas.openxmlformats.org/officeDocument/2006/relationships/image" Target="../../clipboard/media/image480.png"/><Relationship Id="rId398" Type="http://schemas.openxmlformats.org/officeDocument/2006/relationships/image" Target="../../clipboard/media/image501.png"/><Relationship Id="rId521" Type="http://schemas.openxmlformats.org/officeDocument/2006/relationships/customXml" Target="../ink/ink565.xml"/><Relationship Id="rId95" Type="http://schemas.openxmlformats.org/officeDocument/2006/relationships/customXml" Target="../ink/ink352.xml"/><Relationship Id="rId160" Type="http://schemas.openxmlformats.org/officeDocument/2006/relationships/image" Target="../../clipboard/media/image383.png"/><Relationship Id="rId216" Type="http://schemas.openxmlformats.org/officeDocument/2006/relationships/image" Target="../../clipboard/media/image411.png"/><Relationship Id="rId423" Type="http://schemas.openxmlformats.org/officeDocument/2006/relationships/customXml" Target="../ink/ink516.xml"/><Relationship Id="rId258" Type="http://schemas.openxmlformats.org/officeDocument/2006/relationships/image" Target="../../clipboard/media/image431.png"/><Relationship Id="rId465" Type="http://schemas.openxmlformats.org/officeDocument/2006/relationships/customXml" Target="../ink/ink537.xml"/><Relationship Id="rId22" Type="http://schemas.openxmlformats.org/officeDocument/2006/relationships/image" Target="../../clipboard/media/image314.png"/><Relationship Id="rId64" Type="http://schemas.openxmlformats.org/officeDocument/2006/relationships/image" Target="../../clipboard/media/image335.png"/><Relationship Id="rId118" Type="http://schemas.openxmlformats.org/officeDocument/2006/relationships/image" Target="../../clipboard/media/image362.png"/><Relationship Id="rId325" Type="http://schemas.openxmlformats.org/officeDocument/2006/relationships/customXml" Target="../ink/ink467.xml"/><Relationship Id="rId367" Type="http://schemas.openxmlformats.org/officeDocument/2006/relationships/customXml" Target="../ink/ink488.xml"/><Relationship Id="rId532" Type="http://schemas.openxmlformats.org/officeDocument/2006/relationships/image" Target="../../clipboard/media/image568.png"/><Relationship Id="rId171" Type="http://schemas.openxmlformats.org/officeDocument/2006/relationships/customXml" Target="../ink/ink390.xml"/><Relationship Id="rId227" Type="http://schemas.openxmlformats.org/officeDocument/2006/relationships/customXml" Target="../ink/ink418.xml"/><Relationship Id="rId269" Type="http://schemas.openxmlformats.org/officeDocument/2006/relationships/customXml" Target="../ink/ink439.xml"/><Relationship Id="rId434" Type="http://schemas.openxmlformats.org/officeDocument/2006/relationships/image" Target="../../clipboard/media/image519.png"/><Relationship Id="rId476" Type="http://schemas.openxmlformats.org/officeDocument/2006/relationships/image" Target="../../clipboard/media/image540.png"/><Relationship Id="rId33" Type="http://schemas.openxmlformats.org/officeDocument/2006/relationships/customXml" Target="../ink/ink321.xml"/><Relationship Id="rId129" Type="http://schemas.openxmlformats.org/officeDocument/2006/relationships/customXml" Target="../ink/ink369.xml"/><Relationship Id="rId280" Type="http://schemas.openxmlformats.org/officeDocument/2006/relationships/image" Target="../../clipboard/media/image442.png"/><Relationship Id="rId336" Type="http://schemas.openxmlformats.org/officeDocument/2006/relationships/image" Target="../../clipboard/media/image470.png"/><Relationship Id="rId501" Type="http://schemas.openxmlformats.org/officeDocument/2006/relationships/customXml" Target="../ink/ink555.xml"/><Relationship Id="rId75" Type="http://schemas.openxmlformats.org/officeDocument/2006/relationships/customXml" Target="../ink/ink342.xml"/><Relationship Id="rId140" Type="http://schemas.openxmlformats.org/officeDocument/2006/relationships/image" Target="../../clipboard/media/image373.png"/><Relationship Id="rId182" Type="http://schemas.openxmlformats.org/officeDocument/2006/relationships/image" Target="../../clipboard/media/image394.png"/><Relationship Id="rId378" Type="http://schemas.openxmlformats.org/officeDocument/2006/relationships/image" Target="../../clipboard/media/image491.png"/><Relationship Id="rId403" Type="http://schemas.openxmlformats.org/officeDocument/2006/relationships/customXml" Target="../ink/ink506.xml"/><Relationship Id="rId6" Type="http://schemas.openxmlformats.org/officeDocument/2006/relationships/image" Target="../../clipboard/media/image306.png"/><Relationship Id="rId238" Type="http://schemas.openxmlformats.org/officeDocument/2006/relationships/image" Target="../../clipboard/media/image421.png"/><Relationship Id="rId445" Type="http://schemas.openxmlformats.org/officeDocument/2006/relationships/customXml" Target="../ink/ink527.xml"/><Relationship Id="rId487" Type="http://schemas.openxmlformats.org/officeDocument/2006/relationships/customXml" Target="../ink/ink548.xml"/><Relationship Id="rId291" Type="http://schemas.openxmlformats.org/officeDocument/2006/relationships/customXml" Target="../ink/ink450.xml"/><Relationship Id="rId305" Type="http://schemas.openxmlformats.org/officeDocument/2006/relationships/customXml" Target="../ink/ink457.xml"/><Relationship Id="rId347" Type="http://schemas.openxmlformats.org/officeDocument/2006/relationships/customXml" Target="../ink/ink478.xml"/><Relationship Id="rId512" Type="http://schemas.openxmlformats.org/officeDocument/2006/relationships/image" Target="../../clipboard/media/image558.png"/><Relationship Id="rId44" Type="http://schemas.openxmlformats.org/officeDocument/2006/relationships/image" Target="../../clipboard/media/image325.png"/><Relationship Id="rId86" Type="http://schemas.openxmlformats.org/officeDocument/2006/relationships/image" Target="../../clipboard/media/image346.png"/><Relationship Id="rId151" Type="http://schemas.openxmlformats.org/officeDocument/2006/relationships/customXml" Target="../ink/ink380.xml"/><Relationship Id="rId389" Type="http://schemas.openxmlformats.org/officeDocument/2006/relationships/customXml" Target="../ink/ink499.xml"/><Relationship Id="rId193" Type="http://schemas.openxmlformats.org/officeDocument/2006/relationships/customXml" Target="../ink/ink401.xml"/><Relationship Id="rId207" Type="http://schemas.openxmlformats.org/officeDocument/2006/relationships/customXml" Target="../ink/ink408.xml"/><Relationship Id="rId249" Type="http://schemas.openxmlformats.org/officeDocument/2006/relationships/customXml" Target="../ink/ink429.xml"/><Relationship Id="rId414" Type="http://schemas.openxmlformats.org/officeDocument/2006/relationships/image" Target="../../clipboard/media/image509.png"/><Relationship Id="rId456" Type="http://schemas.openxmlformats.org/officeDocument/2006/relationships/image" Target="../../clipboard/media/image530.png"/><Relationship Id="rId498" Type="http://schemas.openxmlformats.org/officeDocument/2006/relationships/image" Target="../../clipboard/media/image551.png"/><Relationship Id="rId13" Type="http://schemas.openxmlformats.org/officeDocument/2006/relationships/customXml" Target="../ink/ink311.xml"/><Relationship Id="rId109" Type="http://schemas.openxmlformats.org/officeDocument/2006/relationships/customXml" Target="../ink/ink359.xml"/><Relationship Id="rId260" Type="http://schemas.openxmlformats.org/officeDocument/2006/relationships/image" Target="../../clipboard/media/image432.png"/><Relationship Id="rId316" Type="http://schemas.openxmlformats.org/officeDocument/2006/relationships/image" Target="../../clipboard/media/image460.png"/><Relationship Id="rId523" Type="http://schemas.openxmlformats.org/officeDocument/2006/relationships/customXml" Target="../ink/ink566.xml"/><Relationship Id="rId55" Type="http://schemas.openxmlformats.org/officeDocument/2006/relationships/customXml" Target="../ink/ink332.xml"/><Relationship Id="rId97" Type="http://schemas.openxmlformats.org/officeDocument/2006/relationships/customXml" Target="../ink/ink353.xml"/><Relationship Id="rId120" Type="http://schemas.openxmlformats.org/officeDocument/2006/relationships/image" Target="../../clipboard/media/image363.png"/><Relationship Id="rId358" Type="http://schemas.openxmlformats.org/officeDocument/2006/relationships/image" Target="../../clipboard/media/image481.png"/><Relationship Id="rId162" Type="http://schemas.openxmlformats.org/officeDocument/2006/relationships/image" Target="../../clipboard/media/image384.png"/><Relationship Id="rId218" Type="http://schemas.openxmlformats.org/officeDocument/2006/relationships/image" Target="../../clipboard/media/image412.png"/><Relationship Id="rId425" Type="http://schemas.openxmlformats.org/officeDocument/2006/relationships/customXml" Target="../ink/ink517.xml"/><Relationship Id="rId467" Type="http://schemas.openxmlformats.org/officeDocument/2006/relationships/customXml" Target="../ink/ink538.xml"/><Relationship Id="rId271" Type="http://schemas.openxmlformats.org/officeDocument/2006/relationships/customXml" Target="../ink/ink440.xml"/><Relationship Id="rId24" Type="http://schemas.openxmlformats.org/officeDocument/2006/relationships/image" Target="../../clipboard/media/image315.png"/><Relationship Id="rId66" Type="http://schemas.openxmlformats.org/officeDocument/2006/relationships/image" Target="../../clipboard/media/image336.png"/><Relationship Id="rId131" Type="http://schemas.openxmlformats.org/officeDocument/2006/relationships/customXml" Target="../ink/ink370.xml"/><Relationship Id="rId327" Type="http://schemas.openxmlformats.org/officeDocument/2006/relationships/customXml" Target="../ink/ink468.xml"/><Relationship Id="rId369" Type="http://schemas.openxmlformats.org/officeDocument/2006/relationships/customXml" Target="../ink/ink489.xml"/><Relationship Id="rId534" Type="http://schemas.openxmlformats.org/officeDocument/2006/relationships/image" Target="../../clipboard/media/image569.png"/><Relationship Id="rId173" Type="http://schemas.openxmlformats.org/officeDocument/2006/relationships/customXml" Target="../ink/ink391.xml"/><Relationship Id="rId229" Type="http://schemas.openxmlformats.org/officeDocument/2006/relationships/customXml" Target="../ink/ink419.xml"/><Relationship Id="rId380" Type="http://schemas.openxmlformats.org/officeDocument/2006/relationships/image" Target="../../clipboard/media/image492.png"/><Relationship Id="rId436" Type="http://schemas.openxmlformats.org/officeDocument/2006/relationships/image" Target="../../clipboard/media/image520.png"/><Relationship Id="rId240" Type="http://schemas.openxmlformats.org/officeDocument/2006/relationships/image" Target="../../clipboard/media/image422.png"/><Relationship Id="rId478" Type="http://schemas.openxmlformats.org/officeDocument/2006/relationships/image" Target="../../clipboard/media/image541.png"/><Relationship Id="rId35" Type="http://schemas.openxmlformats.org/officeDocument/2006/relationships/customXml" Target="../ink/ink322.xml"/><Relationship Id="rId77" Type="http://schemas.openxmlformats.org/officeDocument/2006/relationships/customXml" Target="../ink/ink343.xml"/><Relationship Id="rId100" Type="http://schemas.openxmlformats.org/officeDocument/2006/relationships/image" Target="../../clipboard/media/image353.png"/><Relationship Id="rId282" Type="http://schemas.openxmlformats.org/officeDocument/2006/relationships/image" Target="../../clipboard/media/image443.png"/><Relationship Id="rId338" Type="http://schemas.openxmlformats.org/officeDocument/2006/relationships/image" Target="../../clipboard/media/image471.png"/><Relationship Id="rId503" Type="http://schemas.openxmlformats.org/officeDocument/2006/relationships/customXml" Target="../ink/ink556.xml"/><Relationship Id="rId8" Type="http://schemas.openxmlformats.org/officeDocument/2006/relationships/image" Target="../../clipboard/media/image307.png"/><Relationship Id="rId142" Type="http://schemas.openxmlformats.org/officeDocument/2006/relationships/image" Target="../../clipboard/media/image374.png"/><Relationship Id="rId184" Type="http://schemas.openxmlformats.org/officeDocument/2006/relationships/image" Target="../../clipboard/media/image395.png"/><Relationship Id="rId391" Type="http://schemas.openxmlformats.org/officeDocument/2006/relationships/customXml" Target="../ink/ink500.xml"/><Relationship Id="rId405" Type="http://schemas.openxmlformats.org/officeDocument/2006/relationships/customXml" Target="../ink/ink507.xml"/><Relationship Id="rId447" Type="http://schemas.openxmlformats.org/officeDocument/2006/relationships/customXml" Target="../ink/ink528.xml"/><Relationship Id="rId251" Type="http://schemas.openxmlformats.org/officeDocument/2006/relationships/customXml" Target="../ink/ink430.xml"/><Relationship Id="rId489" Type="http://schemas.openxmlformats.org/officeDocument/2006/relationships/customXml" Target="../ink/ink549.xml"/><Relationship Id="rId46" Type="http://schemas.openxmlformats.org/officeDocument/2006/relationships/image" Target="../../clipboard/media/image326.png"/><Relationship Id="rId293" Type="http://schemas.openxmlformats.org/officeDocument/2006/relationships/customXml" Target="../ink/ink451.xml"/><Relationship Id="rId307" Type="http://schemas.openxmlformats.org/officeDocument/2006/relationships/customXml" Target="../ink/ink458.xml"/><Relationship Id="rId349" Type="http://schemas.openxmlformats.org/officeDocument/2006/relationships/customXml" Target="../ink/ink479.xml"/><Relationship Id="rId514" Type="http://schemas.openxmlformats.org/officeDocument/2006/relationships/image" Target="../../clipboard/media/image559.png"/><Relationship Id="rId88" Type="http://schemas.openxmlformats.org/officeDocument/2006/relationships/image" Target="../../clipboard/media/image347.png"/><Relationship Id="rId111" Type="http://schemas.openxmlformats.org/officeDocument/2006/relationships/customXml" Target="../ink/ink360.xml"/><Relationship Id="rId153" Type="http://schemas.openxmlformats.org/officeDocument/2006/relationships/customXml" Target="../ink/ink381.xml"/><Relationship Id="rId195" Type="http://schemas.openxmlformats.org/officeDocument/2006/relationships/customXml" Target="../ink/ink402.xml"/><Relationship Id="rId209" Type="http://schemas.openxmlformats.org/officeDocument/2006/relationships/customXml" Target="../ink/ink409.xml"/><Relationship Id="rId360" Type="http://schemas.openxmlformats.org/officeDocument/2006/relationships/image" Target="../../clipboard/media/image482.png"/><Relationship Id="rId416" Type="http://schemas.openxmlformats.org/officeDocument/2006/relationships/image" Target="../../clipboard/media/image510.png"/><Relationship Id="rId220" Type="http://schemas.openxmlformats.org/officeDocument/2006/relationships/image" Target="../../clipboard/media/image413.png"/><Relationship Id="rId458" Type="http://schemas.openxmlformats.org/officeDocument/2006/relationships/image" Target="../../clipboard/media/image531.png"/><Relationship Id="rId15" Type="http://schemas.openxmlformats.org/officeDocument/2006/relationships/customXml" Target="../ink/ink312.xml"/><Relationship Id="rId57" Type="http://schemas.openxmlformats.org/officeDocument/2006/relationships/customXml" Target="../ink/ink333.xml"/><Relationship Id="rId262" Type="http://schemas.openxmlformats.org/officeDocument/2006/relationships/image" Target="../../clipboard/media/image433.png"/><Relationship Id="rId318" Type="http://schemas.openxmlformats.org/officeDocument/2006/relationships/image" Target="../../clipboard/media/image461.png"/><Relationship Id="rId525" Type="http://schemas.openxmlformats.org/officeDocument/2006/relationships/customXml" Target="../ink/ink567.xml"/><Relationship Id="rId99" Type="http://schemas.openxmlformats.org/officeDocument/2006/relationships/customXml" Target="../ink/ink354.xml"/><Relationship Id="rId122" Type="http://schemas.openxmlformats.org/officeDocument/2006/relationships/image" Target="../../clipboard/media/image364.png"/><Relationship Id="rId164" Type="http://schemas.openxmlformats.org/officeDocument/2006/relationships/image" Target="../../clipboard/media/image385.png"/><Relationship Id="rId371" Type="http://schemas.openxmlformats.org/officeDocument/2006/relationships/customXml" Target="../ink/ink490.xml"/><Relationship Id="rId427" Type="http://schemas.openxmlformats.org/officeDocument/2006/relationships/customXml" Target="../ink/ink518.xml"/><Relationship Id="rId469" Type="http://schemas.openxmlformats.org/officeDocument/2006/relationships/customXml" Target="../ink/ink539.xml"/><Relationship Id="rId26" Type="http://schemas.openxmlformats.org/officeDocument/2006/relationships/image" Target="../../clipboard/media/image316.png"/><Relationship Id="rId231" Type="http://schemas.openxmlformats.org/officeDocument/2006/relationships/customXml" Target="../ink/ink420.xml"/><Relationship Id="rId273" Type="http://schemas.openxmlformats.org/officeDocument/2006/relationships/customXml" Target="../ink/ink441.xml"/><Relationship Id="rId329" Type="http://schemas.openxmlformats.org/officeDocument/2006/relationships/customXml" Target="../ink/ink469.xml"/><Relationship Id="rId480" Type="http://schemas.openxmlformats.org/officeDocument/2006/relationships/image" Target="../../clipboard/media/image542.png"/><Relationship Id="rId536" Type="http://schemas.openxmlformats.org/officeDocument/2006/relationships/image" Target="../../clipboard/media/image570.png"/><Relationship Id="rId68" Type="http://schemas.openxmlformats.org/officeDocument/2006/relationships/image" Target="../../clipboard/media/image337.png"/><Relationship Id="rId133" Type="http://schemas.openxmlformats.org/officeDocument/2006/relationships/customXml" Target="../ink/ink371.xml"/><Relationship Id="rId175" Type="http://schemas.openxmlformats.org/officeDocument/2006/relationships/customXml" Target="../ink/ink392.xml"/><Relationship Id="rId340" Type="http://schemas.openxmlformats.org/officeDocument/2006/relationships/image" Target="../../clipboard/media/image472.png"/><Relationship Id="rId200" Type="http://schemas.openxmlformats.org/officeDocument/2006/relationships/image" Target="../../clipboard/media/image403.png"/><Relationship Id="rId382" Type="http://schemas.openxmlformats.org/officeDocument/2006/relationships/image" Target="../../clipboard/media/image493.png"/><Relationship Id="rId438" Type="http://schemas.openxmlformats.org/officeDocument/2006/relationships/image" Target="../../clipboard/media/image521.png"/><Relationship Id="rId242" Type="http://schemas.openxmlformats.org/officeDocument/2006/relationships/image" Target="../../clipboard/media/image423.png"/><Relationship Id="rId284" Type="http://schemas.openxmlformats.org/officeDocument/2006/relationships/image" Target="../../clipboard/media/image444.png"/><Relationship Id="rId491" Type="http://schemas.openxmlformats.org/officeDocument/2006/relationships/customXml" Target="../ink/ink550.xml"/><Relationship Id="rId505" Type="http://schemas.openxmlformats.org/officeDocument/2006/relationships/customXml" Target="../ink/ink557.xml"/><Relationship Id="rId37" Type="http://schemas.openxmlformats.org/officeDocument/2006/relationships/customXml" Target="../ink/ink323.xml"/><Relationship Id="rId79" Type="http://schemas.openxmlformats.org/officeDocument/2006/relationships/customXml" Target="../ink/ink344.xml"/><Relationship Id="rId102" Type="http://schemas.openxmlformats.org/officeDocument/2006/relationships/image" Target="../../clipboard/media/image354.png"/><Relationship Id="rId144" Type="http://schemas.openxmlformats.org/officeDocument/2006/relationships/image" Target="../../clipboard/media/image375.png"/><Relationship Id="rId90" Type="http://schemas.openxmlformats.org/officeDocument/2006/relationships/image" Target="../../clipboard/media/image348.png"/><Relationship Id="rId186" Type="http://schemas.openxmlformats.org/officeDocument/2006/relationships/image" Target="../../clipboard/media/image396.png"/><Relationship Id="rId351" Type="http://schemas.openxmlformats.org/officeDocument/2006/relationships/customXml" Target="../ink/ink480.xml"/><Relationship Id="rId393" Type="http://schemas.openxmlformats.org/officeDocument/2006/relationships/customXml" Target="../ink/ink501.xml"/><Relationship Id="rId407" Type="http://schemas.openxmlformats.org/officeDocument/2006/relationships/customXml" Target="../ink/ink508.xml"/><Relationship Id="rId449" Type="http://schemas.openxmlformats.org/officeDocument/2006/relationships/customXml" Target="../ink/ink529.xml"/><Relationship Id="rId211" Type="http://schemas.openxmlformats.org/officeDocument/2006/relationships/customXml" Target="../ink/ink410.xml"/><Relationship Id="rId253" Type="http://schemas.openxmlformats.org/officeDocument/2006/relationships/customXml" Target="../ink/ink431.xml"/><Relationship Id="rId295" Type="http://schemas.openxmlformats.org/officeDocument/2006/relationships/customXml" Target="../ink/ink452.xml"/><Relationship Id="rId309" Type="http://schemas.openxmlformats.org/officeDocument/2006/relationships/customXml" Target="../ink/ink459.xml"/><Relationship Id="rId460" Type="http://schemas.openxmlformats.org/officeDocument/2006/relationships/image" Target="../../clipboard/media/image532.png"/><Relationship Id="rId516" Type="http://schemas.openxmlformats.org/officeDocument/2006/relationships/image" Target="../../clipboard/media/image560.png"/><Relationship Id="rId48" Type="http://schemas.openxmlformats.org/officeDocument/2006/relationships/image" Target="../../clipboard/media/image327.png"/><Relationship Id="rId113" Type="http://schemas.openxmlformats.org/officeDocument/2006/relationships/customXml" Target="../ink/ink361.xml"/><Relationship Id="rId320" Type="http://schemas.openxmlformats.org/officeDocument/2006/relationships/image" Target="../../clipboard/media/image462.png"/><Relationship Id="rId155" Type="http://schemas.openxmlformats.org/officeDocument/2006/relationships/customXml" Target="../ink/ink382.xml"/><Relationship Id="rId197" Type="http://schemas.openxmlformats.org/officeDocument/2006/relationships/customXml" Target="../ink/ink403.xml"/><Relationship Id="rId362" Type="http://schemas.openxmlformats.org/officeDocument/2006/relationships/image" Target="../../clipboard/media/image483.png"/><Relationship Id="rId418" Type="http://schemas.openxmlformats.org/officeDocument/2006/relationships/image" Target="../../clipboard/media/image511.png"/><Relationship Id="rId222" Type="http://schemas.openxmlformats.org/officeDocument/2006/relationships/image" Target="../../clipboard/media/image41.png"/><Relationship Id="rId264" Type="http://schemas.openxmlformats.org/officeDocument/2006/relationships/image" Target="../../clipboard/media/image434.png"/><Relationship Id="rId471" Type="http://schemas.openxmlformats.org/officeDocument/2006/relationships/customXml" Target="../ink/ink540.xml"/><Relationship Id="rId17" Type="http://schemas.openxmlformats.org/officeDocument/2006/relationships/customXml" Target="../ink/ink313.xml"/><Relationship Id="rId59" Type="http://schemas.openxmlformats.org/officeDocument/2006/relationships/customXml" Target="../ink/ink334.xml"/><Relationship Id="rId124" Type="http://schemas.openxmlformats.org/officeDocument/2006/relationships/image" Target="../../clipboard/media/image365.png"/><Relationship Id="rId527" Type="http://schemas.openxmlformats.org/officeDocument/2006/relationships/customXml" Target="../ink/ink568.xml"/><Relationship Id="rId70" Type="http://schemas.openxmlformats.org/officeDocument/2006/relationships/image" Target="../../clipboard/media/image338.png"/><Relationship Id="rId166" Type="http://schemas.openxmlformats.org/officeDocument/2006/relationships/image" Target="../../clipboard/media/image386.png"/><Relationship Id="rId331" Type="http://schemas.openxmlformats.org/officeDocument/2006/relationships/customXml" Target="../ink/ink470.xml"/><Relationship Id="rId373" Type="http://schemas.openxmlformats.org/officeDocument/2006/relationships/customXml" Target="../ink/ink491.xml"/><Relationship Id="rId429" Type="http://schemas.openxmlformats.org/officeDocument/2006/relationships/customXml" Target="../ink/ink519.xml"/><Relationship Id="rId1" Type="http://schemas.openxmlformats.org/officeDocument/2006/relationships/slideLayout" Target="../slideLayouts/slideLayout2.xml"/><Relationship Id="rId233" Type="http://schemas.openxmlformats.org/officeDocument/2006/relationships/customXml" Target="../ink/ink421.xml"/><Relationship Id="rId440" Type="http://schemas.openxmlformats.org/officeDocument/2006/relationships/image" Target="../../clipboard/media/image522.png"/><Relationship Id="rId28" Type="http://schemas.openxmlformats.org/officeDocument/2006/relationships/image" Target="../../clipboard/media/image317.png"/><Relationship Id="rId275" Type="http://schemas.openxmlformats.org/officeDocument/2006/relationships/customXml" Target="../ink/ink442.xml"/><Relationship Id="rId300" Type="http://schemas.openxmlformats.org/officeDocument/2006/relationships/image" Target="../../clipboard/media/image452.png"/><Relationship Id="rId482" Type="http://schemas.openxmlformats.org/officeDocument/2006/relationships/image" Target="../../clipboard/media/image543.png"/><Relationship Id="rId81" Type="http://schemas.openxmlformats.org/officeDocument/2006/relationships/customXml" Target="../ink/ink345.xml"/><Relationship Id="rId135" Type="http://schemas.openxmlformats.org/officeDocument/2006/relationships/customXml" Target="../ink/ink372.xml"/><Relationship Id="rId177" Type="http://schemas.openxmlformats.org/officeDocument/2006/relationships/customXml" Target="../ink/ink393.xml"/><Relationship Id="rId342" Type="http://schemas.openxmlformats.org/officeDocument/2006/relationships/image" Target="../../clipboard/media/image473.png"/><Relationship Id="rId384" Type="http://schemas.openxmlformats.org/officeDocument/2006/relationships/image" Target="../../clipboard/media/image494.png"/><Relationship Id="rId202" Type="http://schemas.openxmlformats.org/officeDocument/2006/relationships/image" Target="../../clipboard/media/image404.png"/><Relationship Id="rId244" Type="http://schemas.openxmlformats.org/officeDocument/2006/relationships/image" Target="../../clipboard/media/image424.png"/><Relationship Id="rId39" Type="http://schemas.openxmlformats.org/officeDocument/2006/relationships/customXml" Target="../ink/ink324.xml"/><Relationship Id="rId286" Type="http://schemas.openxmlformats.org/officeDocument/2006/relationships/image" Target="../../clipboard/media/image445.png"/><Relationship Id="rId451" Type="http://schemas.openxmlformats.org/officeDocument/2006/relationships/customXml" Target="../ink/ink530.xml"/><Relationship Id="rId493" Type="http://schemas.openxmlformats.org/officeDocument/2006/relationships/customXml" Target="../ink/ink551.xml"/><Relationship Id="rId507" Type="http://schemas.openxmlformats.org/officeDocument/2006/relationships/customXml" Target="../ink/ink558.xml"/><Relationship Id="rId50" Type="http://schemas.openxmlformats.org/officeDocument/2006/relationships/image" Target="../../clipboard/media/image328.png"/><Relationship Id="rId104" Type="http://schemas.openxmlformats.org/officeDocument/2006/relationships/image" Target="../../clipboard/media/image355.png"/><Relationship Id="rId146" Type="http://schemas.openxmlformats.org/officeDocument/2006/relationships/image" Target="../../clipboard/media/image376.png"/><Relationship Id="rId188" Type="http://schemas.openxmlformats.org/officeDocument/2006/relationships/image" Target="../../clipboard/media/image397.png"/><Relationship Id="rId311" Type="http://schemas.openxmlformats.org/officeDocument/2006/relationships/customXml" Target="../ink/ink460.xml"/><Relationship Id="rId353" Type="http://schemas.openxmlformats.org/officeDocument/2006/relationships/customXml" Target="../ink/ink481.xml"/><Relationship Id="rId395" Type="http://schemas.openxmlformats.org/officeDocument/2006/relationships/customXml" Target="../ink/ink502.xml"/><Relationship Id="rId409" Type="http://schemas.openxmlformats.org/officeDocument/2006/relationships/customXml" Target="../ink/ink509.xml"/><Relationship Id="rId92" Type="http://schemas.openxmlformats.org/officeDocument/2006/relationships/image" Target="../../clipboard/media/image349.png"/><Relationship Id="rId213" Type="http://schemas.openxmlformats.org/officeDocument/2006/relationships/customXml" Target="../ink/ink411.xml"/><Relationship Id="rId420" Type="http://schemas.openxmlformats.org/officeDocument/2006/relationships/image" Target="../../clipboard/media/image512.png"/><Relationship Id="rId255" Type="http://schemas.openxmlformats.org/officeDocument/2006/relationships/customXml" Target="../ink/ink432.xml"/><Relationship Id="rId297" Type="http://schemas.openxmlformats.org/officeDocument/2006/relationships/customXml" Target="../ink/ink453.xml"/><Relationship Id="rId462" Type="http://schemas.openxmlformats.org/officeDocument/2006/relationships/image" Target="../../clipboard/media/image533.png"/><Relationship Id="rId518" Type="http://schemas.openxmlformats.org/officeDocument/2006/relationships/image" Target="../../clipboard/media/image561.png"/><Relationship Id="rId115" Type="http://schemas.openxmlformats.org/officeDocument/2006/relationships/customXml" Target="../ink/ink362.xml"/><Relationship Id="rId157" Type="http://schemas.openxmlformats.org/officeDocument/2006/relationships/customXml" Target="../ink/ink383.xml"/><Relationship Id="rId322" Type="http://schemas.openxmlformats.org/officeDocument/2006/relationships/image" Target="../../clipboard/media/image463.png"/><Relationship Id="rId364" Type="http://schemas.openxmlformats.org/officeDocument/2006/relationships/image" Target="../../clipboard/media/image484.png"/><Relationship Id="rId61" Type="http://schemas.openxmlformats.org/officeDocument/2006/relationships/customXml" Target="../ink/ink335.xml"/><Relationship Id="rId199" Type="http://schemas.openxmlformats.org/officeDocument/2006/relationships/customXml" Target="../ink/ink404.xml"/><Relationship Id="rId19" Type="http://schemas.openxmlformats.org/officeDocument/2006/relationships/customXml" Target="../ink/ink314.xml"/><Relationship Id="rId224" Type="http://schemas.openxmlformats.org/officeDocument/2006/relationships/image" Target="../../clipboard/media/image414.png"/><Relationship Id="rId266" Type="http://schemas.openxmlformats.org/officeDocument/2006/relationships/image" Target="../../clipboard/media/image435.png"/><Relationship Id="rId431" Type="http://schemas.openxmlformats.org/officeDocument/2006/relationships/customXml" Target="../ink/ink520.xml"/><Relationship Id="rId473" Type="http://schemas.openxmlformats.org/officeDocument/2006/relationships/customXml" Target="../ink/ink541.xml"/><Relationship Id="rId529" Type="http://schemas.openxmlformats.org/officeDocument/2006/relationships/customXml" Target="../ink/ink569.xml"/><Relationship Id="rId30" Type="http://schemas.openxmlformats.org/officeDocument/2006/relationships/image" Target="../../clipboard/media/image318.png"/><Relationship Id="rId126" Type="http://schemas.openxmlformats.org/officeDocument/2006/relationships/image" Target="../../clipboard/media/image366.png"/><Relationship Id="rId168" Type="http://schemas.openxmlformats.org/officeDocument/2006/relationships/image" Target="../../clipboard/media/image387.png"/><Relationship Id="rId333" Type="http://schemas.openxmlformats.org/officeDocument/2006/relationships/customXml" Target="../ink/ink471.xml"/><Relationship Id="rId72" Type="http://schemas.openxmlformats.org/officeDocument/2006/relationships/image" Target="../../clipboard/media/image339.png"/><Relationship Id="rId375" Type="http://schemas.openxmlformats.org/officeDocument/2006/relationships/customXml" Target="../ink/ink492.xml"/><Relationship Id="rId3" Type="http://schemas.openxmlformats.org/officeDocument/2006/relationships/customXml" Target="../ink/ink306.xml"/><Relationship Id="rId235" Type="http://schemas.openxmlformats.org/officeDocument/2006/relationships/customXml" Target="../ink/ink422.xml"/><Relationship Id="rId277" Type="http://schemas.openxmlformats.org/officeDocument/2006/relationships/customXml" Target="../ink/ink443.xml"/><Relationship Id="rId400" Type="http://schemas.openxmlformats.org/officeDocument/2006/relationships/image" Target="../../clipboard/media/image502.png"/><Relationship Id="rId442" Type="http://schemas.openxmlformats.org/officeDocument/2006/relationships/image" Target="../../clipboard/media/image523.png"/><Relationship Id="rId484" Type="http://schemas.openxmlformats.org/officeDocument/2006/relationships/image" Target="../../clipboard/media/image544.png"/><Relationship Id="rId137" Type="http://schemas.openxmlformats.org/officeDocument/2006/relationships/customXml" Target="../ink/ink373.xml"/><Relationship Id="rId302" Type="http://schemas.openxmlformats.org/officeDocument/2006/relationships/image" Target="../../clipboard/media/image453.png"/><Relationship Id="rId344" Type="http://schemas.openxmlformats.org/officeDocument/2006/relationships/image" Target="../../clipboard/media/image474.png"/><Relationship Id="rId41" Type="http://schemas.openxmlformats.org/officeDocument/2006/relationships/customXml" Target="../ink/ink325.xml"/><Relationship Id="rId83" Type="http://schemas.openxmlformats.org/officeDocument/2006/relationships/customXml" Target="../ink/ink346.xml"/><Relationship Id="rId179" Type="http://schemas.openxmlformats.org/officeDocument/2006/relationships/customXml" Target="../ink/ink394.xml"/><Relationship Id="rId386" Type="http://schemas.openxmlformats.org/officeDocument/2006/relationships/image" Target="../../clipboard/media/image495.png"/><Relationship Id="rId190" Type="http://schemas.openxmlformats.org/officeDocument/2006/relationships/image" Target="../../clipboard/media/image398.png"/><Relationship Id="rId204" Type="http://schemas.openxmlformats.org/officeDocument/2006/relationships/image" Target="../../clipboard/media/image405.png"/><Relationship Id="rId246" Type="http://schemas.openxmlformats.org/officeDocument/2006/relationships/image" Target="../../clipboard/media/image425.png"/><Relationship Id="rId288" Type="http://schemas.openxmlformats.org/officeDocument/2006/relationships/image" Target="../../clipboard/media/image446.png"/><Relationship Id="rId411" Type="http://schemas.openxmlformats.org/officeDocument/2006/relationships/customXml" Target="../ink/ink510.xml"/><Relationship Id="rId453" Type="http://schemas.openxmlformats.org/officeDocument/2006/relationships/customXml" Target="../ink/ink531.xml"/><Relationship Id="rId509" Type="http://schemas.openxmlformats.org/officeDocument/2006/relationships/customXml" Target="../ink/ink559.xml"/><Relationship Id="rId106" Type="http://schemas.openxmlformats.org/officeDocument/2006/relationships/image" Target="../../clipboard/media/image356.png"/><Relationship Id="rId313" Type="http://schemas.openxmlformats.org/officeDocument/2006/relationships/customXml" Target="../ink/ink461.xml"/><Relationship Id="rId495" Type="http://schemas.openxmlformats.org/officeDocument/2006/relationships/customXml" Target="../ink/ink552.xml"/><Relationship Id="rId10" Type="http://schemas.openxmlformats.org/officeDocument/2006/relationships/image" Target="../../clipboard/media/image308.png"/><Relationship Id="rId52" Type="http://schemas.openxmlformats.org/officeDocument/2006/relationships/image" Target="../../clipboard/media/image329.png"/><Relationship Id="rId94" Type="http://schemas.openxmlformats.org/officeDocument/2006/relationships/image" Target="../../clipboard/media/image350.png"/><Relationship Id="rId148" Type="http://schemas.openxmlformats.org/officeDocument/2006/relationships/image" Target="../../clipboard/media/image377.png"/><Relationship Id="rId355" Type="http://schemas.openxmlformats.org/officeDocument/2006/relationships/customXml" Target="../ink/ink482.xml"/><Relationship Id="rId397" Type="http://schemas.openxmlformats.org/officeDocument/2006/relationships/customXml" Target="../ink/ink503.xml"/><Relationship Id="rId520" Type="http://schemas.openxmlformats.org/officeDocument/2006/relationships/image" Target="../../clipboard/media/image562.png"/><Relationship Id="rId215" Type="http://schemas.openxmlformats.org/officeDocument/2006/relationships/customXml" Target="../ink/ink412.xml"/><Relationship Id="rId257" Type="http://schemas.openxmlformats.org/officeDocument/2006/relationships/customXml" Target="../ink/ink433.xml"/><Relationship Id="rId422" Type="http://schemas.openxmlformats.org/officeDocument/2006/relationships/image" Target="../../clipboard/media/image513.png"/><Relationship Id="rId464" Type="http://schemas.openxmlformats.org/officeDocument/2006/relationships/image" Target="../../clipboard/media/image534.png"/><Relationship Id="rId299" Type="http://schemas.openxmlformats.org/officeDocument/2006/relationships/customXml" Target="../ink/ink454.xml"/><Relationship Id="rId63" Type="http://schemas.openxmlformats.org/officeDocument/2006/relationships/customXml" Target="../ink/ink336.xml"/><Relationship Id="rId159" Type="http://schemas.openxmlformats.org/officeDocument/2006/relationships/customXml" Target="../ink/ink384.xml"/><Relationship Id="rId366" Type="http://schemas.openxmlformats.org/officeDocument/2006/relationships/image" Target="../../clipboard/media/image485.png"/><Relationship Id="rId226" Type="http://schemas.openxmlformats.org/officeDocument/2006/relationships/image" Target="../../clipboard/media/image415.png"/><Relationship Id="rId433" Type="http://schemas.openxmlformats.org/officeDocument/2006/relationships/customXml" Target="../ink/ink521.xml"/><Relationship Id="rId74" Type="http://schemas.openxmlformats.org/officeDocument/2006/relationships/image" Target="../../clipboard/media/image340.png"/><Relationship Id="rId377" Type="http://schemas.openxmlformats.org/officeDocument/2006/relationships/customXml" Target="../ink/ink493.xml"/><Relationship Id="rId500" Type="http://schemas.openxmlformats.org/officeDocument/2006/relationships/image" Target="../../clipboard/media/image552.png"/><Relationship Id="rId5" Type="http://schemas.openxmlformats.org/officeDocument/2006/relationships/customXml" Target="../ink/ink307.xml"/><Relationship Id="rId237" Type="http://schemas.openxmlformats.org/officeDocument/2006/relationships/customXml" Target="../ink/ink4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17" Type="http://schemas.openxmlformats.org/officeDocument/2006/relationships/customXml" Target="../ink/ink630.xml"/><Relationship Id="rId21" Type="http://schemas.openxmlformats.org/officeDocument/2006/relationships/customXml" Target="../ink/ink582.xml"/><Relationship Id="rId324" Type="http://schemas.openxmlformats.org/officeDocument/2006/relationships/customXml" Target="../ink/ink755.xml"/><Relationship Id="rId531" Type="http://schemas.openxmlformats.org/officeDocument/2006/relationships/customXml" Target="../ink/ink860.xml"/><Relationship Id="rId170" Type="http://schemas.openxmlformats.org/officeDocument/2006/relationships/customXml" Target="../ink/ink660.xml"/><Relationship Id="rId268" Type="http://schemas.openxmlformats.org/officeDocument/2006/relationships/image" Target="../media/image688.png"/><Relationship Id="rId475" Type="http://schemas.openxmlformats.org/officeDocument/2006/relationships/customXml" Target="../ink/ink832.xml"/><Relationship Id="rId32" Type="http://schemas.openxmlformats.org/officeDocument/2006/relationships/image" Target="../media/image587.png"/><Relationship Id="rId128" Type="http://schemas.openxmlformats.org/officeDocument/2006/relationships/image" Target="../media/image635.png"/><Relationship Id="rId335" Type="http://schemas.openxmlformats.org/officeDocument/2006/relationships/customXml" Target="../ink/ink761.xml"/><Relationship Id="rId542" Type="http://schemas.openxmlformats.org/officeDocument/2006/relationships/image" Target="../media/image819.png"/><Relationship Id="rId181" Type="http://schemas.openxmlformats.org/officeDocument/2006/relationships/customXml" Target="../ink/ink668.xml"/><Relationship Id="rId402" Type="http://schemas.openxmlformats.org/officeDocument/2006/relationships/image" Target="../media/image749.png"/><Relationship Id="rId279" Type="http://schemas.openxmlformats.org/officeDocument/2006/relationships/customXml" Target="../ink/ink728.xml"/><Relationship Id="rId486" Type="http://schemas.openxmlformats.org/officeDocument/2006/relationships/image" Target="../media/image791.png"/><Relationship Id="rId43" Type="http://schemas.openxmlformats.org/officeDocument/2006/relationships/customXml" Target="../ink/ink593.xml"/><Relationship Id="rId139" Type="http://schemas.openxmlformats.org/officeDocument/2006/relationships/image" Target="../media/image640.png"/><Relationship Id="rId346" Type="http://schemas.openxmlformats.org/officeDocument/2006/relationships/image" Target="../media/image721.png"/><Relationship Id="rId553" Type="http://schemas.openxmlformats.org/officeDocument/2006/relationships/customXml" Target="../ink/ink871.xml"/><Relationship Id="rId192" Type="http://schemas.openxmlformats.org/officeDocument/2006/relationships/customXml" Target="../ink/ink679.xml"/><Relationship Id="rId206" Type="http://schemas.openxmlformats.org/officeDocument/2006/relationships/image" Target="../media/image657.png"/><Relationship Id="rId413" Type="http://schemas.openxmlformats.org/officeDocument/2006/relationships/customXml" Target="../ink/ink801.xml"/><Relationship Id="rId497" Type="http://schemas.openxmlformats.org/officeDocument/2006/relationships/customXml" Target="../ink/ink843.xml"/><Relationship Id="rId357" Type="http://schemas.openxmlformats.org/officeDocument/2006/relationships/customXml" Target="../ink/ink773.xml"/><Relationship Id="rId54" Type="http://schemas.openxmlformats.org/officeDocument/2006/relationships/image" Target="../media/image598.png"/><Relationship Id="rId217" Type="http://schemas.openxmlformats.org/officeDocument/2006/relationships/customXml" Target="../ink/ink697.xml"/><Relationship Id="rId424" Type="http://schemas.openxmlformats.org/officeDocument/2006/relationships/image" Target="../media/image760.png"/><Relationship Id="rId23" Type="http://schemas.openxmlformats.org/officeDocument/2006/relationships/customXml" Target="../ink/ink583.xml"/><Relationship Id="rId119" Type="http://schemas.openxmlformats.org/officeDocument/2006/relationships/customXml" Target="../ink/ink631.xml"/><Relationship Id="rId270" Type="http://schemas.openxmlformats.org/officeDocument/2006/relationships/image" Target="../media/image689.png"/><Relationship Id="rId326" Type="http://schemas.openxmlformats.org/officeDocument/2006/relationships/customXml" Target="../ink/ink756.xml"/><Relationship Id="rId533" Type="http://schemas.openxmlformats.org/officeDocument/2006/relationships/customXml" Target="../ink/ink861.xml"/><Relationship Id="rId65" Type="http://schemas.openxmlformats.org/officeDocument/2006/relationships/customXml" Target="../ink/ink604.xml"/><Relationship Id="rId130" Type="http://schemas.openxmlformats.org/officeDocument/2006/relationships/image" Target="../media/image636.png"/><Relationship Id="rId368" Type="http://schemas.openxmlformats.org/officeDocument/2006/relationships/image" Target="../media/image732.png"/><Relationship Id="rId172" Type="http://schemas.openxmlformats.org/officeDocument/2006/relationships/image" Target="../media/image653.png"/><Relationship Id="rId228" Type="http://schemas.openxmlformats.org/officeDocument/2006/relationships/image" Target="../media/image668.png"/><Relationship Id="rId435" Type="http://schemas.openxmlformats.org/officeDocument/2006/relationships/customXml" Target="../ink/ink812.xml"/><Relationship Id="rId477" Type="http://schemas.openxmlformats.org/officeDocument/2006/relationships/customXml" Target="../ink/ink833.xml"/><Relationship Id="rId281" Type="http://schemas.openxmlformats.org/officeDocument/2006/relationships/customXml" Target="../ink/ink729.xml"/><Relationship Id="rId337" Type="http://schemas.openxmlformats.org/officeDocument/2006/relationships/customXml" Target="../ink/ink762.xml"/><Relationship Id="rId502" Type="http://schemas.openxmlformats.org/officeDocument/2006/relationships/image" Target="../media/image799.png"/><Relationship Id="rId34" Type="http://schemas.openxmlformats.org/officeDocument/2006/relationships/image" Target="../media/image588.png"/><Relationship Id="rId76" Type="http://schemas.openxmlformats.org/officeDocument/2006/relationships/image" Target="../media/image609.png"/><Relationship Id="rId141" Type="http://schemas.openxmlformats.org/officeDocument/2006/relationships/image" Target="../media/image641.png"/><Relationship Id="rId379" Type="http://schemas.openxmlformats.org/officeDocument/2006/relationships/customXml" Target="../ink/ink784.xml"/><Relationship Id="rId544" Type="http://schemas.openxmlformats.org/officeDocument/2006/relationships/image" Target="../media/image820.png"/><Relationship Id="rId7" Type="http://schemas.openxmlformats.org/officeDocument/2006/relationships/customXml" Target="../ink/ink575.xml"/><Relationship Id="rId183" Type="http://schemas.openxmlformats.org/officeDocument/2006/relationships/customXml" Target="../ink/ink670.xml"/><Relationship Id="rId239" Type="http://schemas.openxmlformats.org/officeDocument/2006/relationships/customXml" Target="../ink/ink708.xml"/><Relationship Id="rId390" Type="http://schemas.openxmlformats.org/officeDocument/2006/relationships/image" Target="../media/image743.png"/><Relationship Id="rId404" Type="http://schemas.openxmlformats.org/officeDocument/2006/relationships/image" Target="../media/image750.png"/><Relationship Id="rId446" Type="http://schemas.openxmlformats.org/officeDocument/2006/relationships/image" Target="../media/image771.png"/><Relationship Id="rId250" Type="http://schemas.openxmlformats.org/officeDocument/2006/relationships/image" Target="../media/image679.png"/><Relationship Id="rId292" Type="http://schemas.openxmlformats.org/officeDocument/2006/relationships/customXml" Target="../ink/ink735.xml"/><Relationship Id="rId306" Type="http://schemas.openxmlformats.org/officeDocument/2006/relationships/customXml" Target="../ink/ink746.xml"/><Relationship Id="rId488" Type="http://schemas.openxmlformats.org/officeDocument/2006/relationships/image" Target="../media/image792.png"/><Relationship Id="rId45" Type="http://schemas.openxmlformats.org/officeDocument/2006/relationships/customXml" Target="../ink/ink594.xml"/><Relationship Id="rId87" Type="http://schemas.openxmlformats.org/officeDocument/2006/relationships/customXml" Target="../ink/ink615.xml"/><Relationship Id="rId110" Type="http://schemas.openxmlformats.org/officeDocument/2006/relationships/image" Target="../media/image626.png"/><Relationship Id="rId348" Type="http://schemas.openxmlformats.org/officeDocument/2006/relationships/image" Target="../media/image722.png"/><Relationship Id="rId513" Type="http://schemas.openxmlformats.org/officeDocument/2006/relationships/customXml" Target="../ink/ink851.xml"/><Relationship Id="rId555" Type="http://schemas.openxmlformats.org/officeDocument/2006/relationships/customXml" Target="../ink/ink872.xml"/><Relationship Id="rId152" Type="http://schemas.openxmlformats.org/officeDocument/2006/relationships/customXml" Target="../ink/ink649.xml"/><Relationship Id="rId194" Type="http://schemas.openxmlformats.org/officeDocument/2006/relationships/customXml" Target="../ink/ink681.xml"/><Relationship Id="rId208" Type="http://schemas.openxmlformats.org/officeDocument/2006/relationships/image" Target="../media/image658.png"/><Relationship Id="rId415" Type="http://schemas.openxmlformats.org/officeDocument/2006/relationships/customXml" Target="../ink/ink802.xml"/><Relationship Id="rId457" Type="http://schemas.openxmlformats.org/officeDocument/2006/relationships/customXml" Target="../ink/ink823.xml"/><Relationship Id="rId261" Type="http://schemas.openxmlformats.org/officeDocument/2006/relationships/customXml" Target="../ink/ink719.xml"/><Relationship Id="rId499" Type="http://schemas.openxmlformats.org/officeDocument/2006/relationships/customXml" Target="../ink/ink844.xml"/><Relationship Id="rId14" Type="http://schemas.openxmlformats.org/officeDocument/2006/relationships/image" Target="../media/image578.png"/><Relationship Id="rId56" Type="http://schemas.openxmlformats.org/officeDocument/2006/relationships/image" Target="../media/image599.png"/><Relationship Id="rId317" Type="http://schemas.openxmlformats.org/officeDocument/2006/relationships/image" Target="../media/image708.png"/><Relationship Id="rId359" Type="http://schemas.openxmlformats.org/officeDocument/2006/relationships/customXml" Target="../ink/ink774.xml"/><Relationship Id="rId524" Type="http://schemas.openxmlformats.org/officeDocument/2006/relationships/image" Target="../media/image810.png"/><Relationship Id="rId98" Type="http://schemas.openxmlformats.org/officeDocument/2006/relationships/image" Target="../media/image620.png"/><Relationship Id="rId121" Type="http://schemas.openxmlformats.org/officeDocument/2006/relationships/customXml" Target="../ink/ink632.xml"/><Relationship Id="rId163" Type="http://schemas.openxmlformats.org/officeDocument/2006/relationships/customXml" Target="../ink/ink656.xml"/><Relationship Id="rId219" Type="http://schemas.openxmlformats.org/officeDocument/2006/relationships/customXml" Target="../ink/ink698.xml"/><Relationship Id="rId370" Type="http://schemas.openxmlformats.org/officeDocument/2006/relationships/image" Target="../media/image733.png"/><Relationship Id="rId426" Type="http://schemas.openxmlformats.org/officeDocument/2006/relationships/image" Target="../media/image761.png"/><Relationship Id="rId230" Type="http://schemas.openxmlformats.org/officeDocument/2006/relationships/image" Target="../media/image669.png"/><Relationship Id="rId468" Type="http://schemas.openxmlformats.org/officeDocument/2006/relationships/image" Target="../media/image782.png"/><Relationship Id="rId25" Type="http://schemas.openxmlformats.org/officeDocument/2006/relationships/customXml" Target="../ink/ink584.xml"/><Relationship Id="rId67" Type="http://schemas.openxmlformats.org/officeDocument/2006/relationships/customXml" Target="../ink/ink605.xml"/><Relationship Id="rId272" Type="http://schemas.openxmlformats.org/officeDocument/2006/relationships/image" Target="../media/image690.png"/><Relationship Id="rId328" Type="http://schemas.openxmlformats.org/officeDocument/2006/relationships/image" Target="../media/image713.png"/><Relationship Id="rId535" Type="http://schemas.openxmlformats.org/officeDocument/2006/relationships/customXml" Target="../ink/ink862.xml"/><Relationship Id="rId132" Type="http://schemas.openxmlformats.org/officeDocument/2006/relationships/image" Target="../media/image637.png"/><Relationship Id="rId174" Type="http://schemas.openxmlformats.org/officeDocument/2006/relationships/image" Target="../media/image654.png"/><Relationship Id="rId381" Type="http://schemas.openxmlformats.org/officeDocument/2006/relationships/customXml" Target="../ink/ink785.xml"/><Relationship Id="rId241" Type="http://schemas.openxmlformats.org/officeDocument/2006/relationships/customXml" Target="../ink/ink709.xml"/><Relationship Id="rId437" Type="http://schemas.openxmlformats.org/officeDocument/2006/relationships/customXml" Target="../ink/ink813.xml"/><Relationship Id="rId479" Type="http://schemas.openxmlformats.org/officeDocument/2006/relationships/customXml" Target="../ink/ink834.xml"/><Relationship Id="rId36" Type="http://schemas.openxmlformats.org/officeDocument/2006/relationships/image" Target="../media/image589.png"/><Relationship Id="rId283" Type="http://schemas.openxmlformats.org/officeDocument/2006/relationships/customXml" Target="../ink/ink730.xml"/><Relationship Id="rId339" Type="http://schemas.openxmlformats.org/officeDocument/2006/relationships/customXml" Target="../ink/ink763.xml"/><Relationship Id="rId490" Type="http://schemas.openxmlformats.org/officeDocument/2006/relationships/image" Target="../media/image793.png"/><Relationship Id="rId504" Type="http://schemas.openxmlformats.org/officeDocument/2006/relationships/image" Target="../media/image800.png"/><Relationship Id="rId546" Type="http://schemas.openxmlformats.org/officeDocument/2006/relationships/image" Target="../media/image821.png"/><Relationship Id="rId78" Type="http://schemas.openxmlformats.org/officeDocument/2006/relationships/image" Target="../media/image610.png"/><Relationship Id="rId101" Type="http://schemas.openxmlformats.org/officeDocument/2006/relationships/customXml" Target="../ink/ink622.xml"/><Relationship Id="rId143" Type="http://schemas.openxmlformats.org/officeDocument/2006/relationships/customXml" Target="../ink/ink644.xml"/><Relationship Id="rId185" Type="http://schemas.openxmlformats.org/officeDocument/2006/relationships/customXml" Target="../ink/ink672.xml"/><Relationship Id="rId350" Type="http://schemas.openxmlformats.org/officeDocument/2006/relationships/image" Target="../media/image723.png"/><Relationship Id="rId406" Type="http://schemas.openxmlformats.org/officeDocument/2006/relationships/image" Target="../media/image751.png"/><Relationship Id="rId9" Type="http://schemas.openxmlformats.org/officeDocument/2006/relationships/customXml" Target="../ink/ink576.xml"/><Relationship Id="rId210" Type="http://schemas.openxmlformats.org/officeDocument/2006/relationships/image" Target="../media/image659.png"/><Relationship Id="rId392" Type="http://schemas.openxmlformats.org/officeDocument/2006/relationships/image" Target="../media/image744.png"/><Relationship Id="rId448" Type="http://schemas.openxmlformats.org/officeDocument/2006/relationships/image" Target="../media/image772.png"/><Relationship Id="rId252" Type="http://schemas.openxmlformats.org/officeDocument/2006/relationships/image" Target="../media/image680.png"/><Relationship Id="rId294" Type="http://schemas.openxmlformats.org/officeDocument/2006/relationships/customXml" Target="../ink/ink737.xml"/><Relationship Id="rId308" Type="http://schemas.openxmlformats.org/officeDocument/2006/relationships/customXml" Target="../ink/ink747.xml"/><Relationship Id="rId515" Type="http://schemas.openxmlformats.org/officeDocument/2006/relationships/customXml" Target="../ink/ink852.xml"/><Relationship Id="rId47" Type="http://schemas.openxmlformats.org/officeDocument/2006/relationships/customXml" Target="../ink/ink595.xml"/><Relationship Id="rId89" Type="http://schemas.openxmlformats.org/officeDocument/2006/relationships/customXml" Target="../ink/ink616.xml"/><Relationship Id="rId112" Type="http://schemas.openxmlformats.org/officeDocument/2006/relationships/image" Target="../media/image627.png"/><Relationship Id="rId154" Type="http://schemas.openxmlformats.org/officeDocument/2006/relationships/customXml" Target="../ink/ink651.xml"/><Relationship Id="rId361" Type="http://schemas.openxmlformats.org/officeDocument/2006/relationships/customXml" Target="../ink/ink775.xml"/><Relationship Id="rId557" Type="http://schemas.openxmlformats.org/officeDocument/2006/relationships/customXml" Target="../ink/ink873.xml"/><Relationship Id="rId196" Type="http://schemas.openxmlformats.org/officeDocument/2006/relationships/customXml" Target="../ink/ink683.xml"/><Relationship Id="rId417" Type="http://schemas.openxmlformats.org/officeDocument/2006/relationships/customXml" Target="../ink/ink803.xml"/><Relationship Id="rId459" Type="http://schemas.openxmlformats.org/officeDocument/2006/relationships/customXml" Target="../ink/ink824.xml"/><Relationship Id="rId16" Type="http://schemas.openxmlformats.org/officeDocument/2006/relationships/image" Target="../media/image579.png"/><Relationship Id="rId221" Type="http://schemas.openxmlformats.org/officeDocument/2006/relationships/customXml" Target="../ink/ink699.xml"/><Relationship Id="rId263" Type="http://schemas.openxmlformats.org/officeDocument/2006/relationships/customXml" Target="../ink/ink720.xml"/><Relationship Id="rId319" Type="http://schemas.openxmlformats.org/officeDocument/2006/relationships/image" Target="../media/image709.png"/><Relationship Id="rId470" Type="http://schemas.openxmlformats.org/officeDocument/2006/relationships/image" Target="../media/image783.png"/><Relationship Id="rId526" Type="http://schemas.openxmlformats.org/officeDocument/2006/relationships/image" Target="../media/image811.png"/><Relationship Id="rId58" Type="http://schemas.openxmlformats.org/officeDocument/2006/relationships/image" Target="../media/image600.png"/><Relationship Id="rId123" Type="http://schemas.openxmlformats.org/officeDocument/2006/relationships/customXml" Target="../ink/ink633.xml"/><Relationship Id="rId330" Type="http://schemas.openxmlformats.org/officeDocument/2006/relationships/image" Target="../media/image714.png"/><Relationship Id="rId165" Type="http://schemas.openxmlformats.org/officeDocument/2006/relationships/customXml" Target="../ink/ink657.xml"/><Relationship Id="rId372" Type="http://schemas.openxmlformats.org/officeDocument/2006/relationships/image" Target="../media/image734.png"/><Relationship Id="rId428" Type="http://schemas.openxmlformats.org/officeDocument/2006/relationships/image" Target="../media/image762.png"/><Relationship Id="rId232" Type="http://schemas.openxmlformats.org/officeDocument/2006/relationships/image" Target="../media/image670.png"/><Relationship Id="rId274" Type="http://schemas.openxmlformats.org/officeDocument/2006/relationships/image" Target="../media/image691.png"/><Relationship Id="rId481" Type="http://schemas.openxmlformats.org/officeDocument/2006/relationships/customXml" Target="../ink/ink835.xml"/><Relationship Id="rId27" Type="http://schemas.openxmlformats.org/officeDocument/2006/relationships/customXml" Target="../ink/ink585.xml"/><Relationship Id="rId69" Type="http://schemas.openxmlformats.org/officeDocument/2006/relationships/customXml" Target="../ink/ink606.xml"/><Relationship Id="rId134" Type="http://schemas.openxmlformats.org/officeDocument/2006/relationships/image" Target="../media/image638.png"/><Relationship Id="rId537" Type="http://schemas.openxmlformats.org/officeDocument/2006/relationships/customXml" Target="../ink/ink863.xml"/><Relationship Id="rId80" Type="http://schemas.openxmlformats.org/officeDocument/2006/relationships/image" Target="../media/image611.png"/><Relationship Id="rId176" Type="http://schemas.openxmlformats.org/officeDocument/2006/relationships/image" Target="../media/image655.png"/><Relationship Id="rId341" Type="http://schemas.openxmlformats.org/officeDocument/2006/relationships/customXml" Target="../ink/ink765.xml"/><Relationship Id="rId383" Type="http://schemas.openxmlformats.org/officeDocument/2006/relationships/customXml" Target="../ink/ink786.xml"/><Relationship Id="rId439" Type="http://schemas.openxmlformats.org/officeDocument/2006/relationships/customXml" Target="../ink/ink814.xml"/><Relationship Id="rId201" Type="http://schemas.openxmlformats.org/officeDocument/2006/relationships/customXml" Target="../ink/ink688.xml"/><Relationship Id="rId243" Type="http://schemas.openxmlformats.org/officeDocument/2006/relationships/customXml" Target="../ink/ink710.xml"/><Relationship Id="rId285" Type="http://schemas.openxmlformats.org/officeDocument/2006/relationships/customXml" Target="../ink/ink731.xml"/><Relationship Id="rId450" Type="http://schemas.openxmlformats.org/officeDocument/2006/relationships/image" Target="../media/image773.png"/><Relationship Id="rId506" Type="http://schemas.openxmlformats.org/officeDocument/2006/relationships/image" Target="../media/image801.png"/><Relationship Id="rId38" Type="http://schemas.openxmlformats.org/officeDocument/2006/relationships/image" Target="../media/image590.png"/><Relationship Id="rId103" Type="http://schemas.openxmlformats.org/officeDocument/2006/relationships/customXml" Target="../ink/ink623.xml"/><Relationship Id="rId310" Type="http://schemas.openxmlformats.org/officeDocument/2006/relationships/customXml" Target="../ink/ink748.xml"/><Relationship Id="rId492" Type="http://schemas.openxmlformats.org/officeDocument/2006/relationships/image" Target="../media/image794.png"/><Relationship Id="rId548" Type="http://schemas.openxmlformats.org/officeDocument/2006/relationships/image" Target="../media/image822.png"/><Relationship Id="rId91" Type="http://schemas.openxmlformats.org/officeDocument/2006/relationships/customXml" Target="../ink/ink617.xml"/><Relationship Id="rId145" Type="http://schemas.openxmlformats.org/officeDocument/2006/relationships/customXml" Target="../ink/ink645.xml"/><Relationship Id="rId187" Type="http://schemas.openxmlformats.org/officeDocument/2006/relationships/customXml" Target="../ink/ink674.xml"/><Relationship Id="rId352" Type="http://schemas.openxmlformats.org/officeDocument/2006/relationships/image" Target="../media/image724.png"/><Relationship Id="rId394" Type="http://schemas.openxmlformats.org/officeDocument/2006/relationships/image" Target="../media/image745.png"/><Relationship Id="rId408" Type="http://schemas.openxmlformats.org/officeDocument/2006/relationships/image" Target="../media/image752.png"/><Relationship Id="rId212" Type="http://schemas.openxmlformats.org/officeDocument/2006/relationships/image" Target="../media/image660.png"/><Relationship Id="rId254" Type="http://schemas.openxmlformats.org/officeDocument/2006/relationships/image" Target="../media/image681.png"/><Relationship Id="rId49" Type="http://schemas.openxmlformats.org/officeDocument/2006/relationships/customXml" Target="../ink/ink596.xml"/><Relationship Id="rId114" Type="http://schemas.openxmlformats.org/officeDocument/2006/relationships/image" Target="../media/image628.png"/><Relationship Id="rId296" Type="http://schemas.openxmlformats.org/officeDocument/2006/relationships/customXml" Target="../ink/ink739.xml"/><Relationship Id="rId461" Type="http://schemas.openxmlformats.org/officeDocument/2006/relationships/customXml" Target="../ink/ink825.xml"/><Relationship Id="rId517" Type="http://schemas.openxmlformats.org/officeDocument/2006/relationships/customXml" Target="../ink/ink853.xml"/><Relationship Id="rId559" Type="http://schemas.openxmlformats.org/officeDocument/2006/relationships/customXml" Target="../ink/ink874.xml"/><Relationship Id="rId60" Type="http://schemas.openxmlformats.org/officeDocument/2006/relationships/image" Target="../media/image601.png"/><Relationship Id="rId156" Type="http://schemas.openxmlformats.org/officeDocument/2006/relationships/customXml" Target="../ink/ink652.xml"/><Relationship Id="rId198" Type="http://schemas.openxmlformats.org/officeDocument/2006/relationships/customXml" Target="../ink/ink685.xml"/><Relationship Id="rId321" Type="http://schemas.openxmlformats.org/officeDocument/2006/relationships/image" Target="../media/image710.png"/><Relationship Id="rId363" Type="http://schemas.openxmlformats.org/officeDocument/2006/relationships/customXml" Target="../ink/ink776.xml"/><Relationship Id="rId419" Type="http://schemas.openxmlformats.org/officeDocument/2006/relationships/customXml" Target="../ink/ink804.xml"/><Relationship Id="rId223" Type="http://schemas.openxmlformats.org/officeDocument/2006/relationships/customXml" Target="../ink/ink700.xml"/><Relationship Id="rId430" Type="http://schemas.openxmlformats.org/officeDocument/2006/relationships/image" Target="../media/image763.png"/><Relationship Id="rId18" Type="http://schemas.openxmlformats.org/officeDocument/2006/relationships/image" Target="../media/image580.png"/><Relationship Id="rId265" Type="http://schemas.openxmlformats.org/officeDocument/2006/relationships/customXml" Target="../ink/ink721.xml"/><Relationship Id="rId472" Type="http://schemas.openxmlformats.org/officeDocument/2006/relationships/image" Target="../media/image784.png"/><Relationship Id="rId528" Type="http://schemas.openxmlformats.org/officeDocument/2006/relationships/image" Target="../media/image812.png"/><Relationship Id="rId125" Type="http://schemas.openxmlformats.org/officeDocument/2006/relationships/customXml" Target="../ink/ink634.xml"/><Relationship Id="rId167" Type="http://schemas.openxmlformats.org/officeDocument/2006/relationships/customXml" Target="../ink/ink658.xml"/><Relationship Id="rId332" Type="http://schemas.openxmlformats.org/officeDocument/2006/relationships/image" Target="../media/image715.png"/><Relationship Id="rId374" Type="http://schemas.openxmlformats.org/officeDocument/2006/relationships/image" Target="../media/image735.png"/><Relationship Id="rId71" Type="http://schemas.openxmlformats.org/officeDocument/2006/relationships/customXml" Target="../ink/ink607.xml"/><Relationship Id="rId234" Type="http://schemas.openxmlformats.org/officeDocument/2006/relationships/image" Target="../media/image671.png"/><Relationship Id="rId2" Type="http://schemas.openxmlformats.org/officeDocument/2006/relationships/notesSlide" Target="../notesSlides/notesSlide15.xml"/><Relationship Id="rId29" Type="http://schemas.openxmlformats.org/officeDocument/2006/relationships/customXml" Target="../ink/ink586.xml"/><Relationship Id="rId276" Type="http://schemas.openxmlformats.org/officeDocument/2006/relationships/image" Target="../media/image692.png"/><Relationship Id="rId441" Type="http://schemas.openxmlformats.org/officeDocument/2006/relationships/customXml" Target="../ink/ink815.xml"/><Relationship Id="rId483" Type="http://schemas.openxmlformats.org/officeDocument/2006/relationships/customXml" Target="../ink/ink836.xml"/><Relationship Id="rId539" Type="http://schemas.openxmlformats.org/officeDocument/2006/relationships/customXml" Target="../ink/ink864.xml"/><Relationship Id="rId40" Type="http://schemas.openxmlformats.org/officeDocument/2006/relationships/image" Target="../media/image591.png"/><Relationship Id="rId136" Type="http://schemas.openxmlformats.org/officeDocument/2006/relationships/image" Target="../media/image639.png"/><Relationship Id="rId178" Type="http://schemas.openxmlformats.org/officeDocument/2006/relationships/customXml" Target="../ink/ink665.xml"/><Relationship Id="rId301" Type="http://schemas.openxmlformats.org/officeDocument/2006/relationships/image" Target="../media/image700.png"/><Relationship Id="rId343" Type="http://schemas.openxmlformats.org/officeDocument/2006/relationships/customXml" Target="../ink/ink766.xml"/><Relationship Id="rId550" Type="http://schemas.openxmlformats.org/officeDocument/2006/relationships/image" Target="../media/image823.png"/><Relationship Id="rId82" Type="http://schemas.openxmlformats.org/officeDocument/2006/relationships/image" Target="../media/image612.png"/><Relationship Id="rId203" Type="http://schemas.openxmlformats.org/officeDocument/2006/relationships/customXml" Target="../ink/ink690.xml"/><Relationship Id="rId385" Type="http://schemas.openxmlformats.org/officeDocument/2006/relationships/customXml" Target="../ink/ink787.xml"/><Relationship Id="rId245" Type="http://schemas.openxmlformats.org/officeDocument/2006/relationships/customXml" Target="../ink/ink711.xml"/><Relationship Id="rId287" Type="http://schemas.openxmlformats.org/officeDocument/2006/relationships/customXml" Target="../ink/ink732.xml"/><Relationship Id="rId410" Type="http://schemas.openxmlformats.org/officeDocument/2006/relationships/image" Target="../media/image753.png"/><Relationship Id="rId452" Type="http://schemas.openxmlformats.org/officeDocument/2006/relationships/image" Target="../media/image774.png"/><Relationship Id="rId494" Type="http://schemas.openxmlformats.org/officeDocument/2006/relationships/image" Target="../media/image795.png"/><Relationship Id="rId508" Type="http://schemas.openxmlformats.org/officeDocument/2006/relationships/image" Target="../media/image802.png"/><Relationship Id="rId105" Type="http://schemas.openxmlformats.org/officeDocument/2006/relationships/customXml" Target="../ink/ink624.xml"/><Relationship Id="rId147" Type="http://schemas.openxmlformats.org/officeDocument/2006/relationships/customXml" Target="../ink/ink646.xml"/><Relationship Id="rId312" Type="http://schemas.openxmlformats.org/officeDocument/2006/relationships/customXml" Target="../ink/ink749.xml"/><Relationship Id="rId354" Type="http://schemas.openxmlformats.org/officeDocument/2006/relationships/image" Target="../media/image725.png"/><Relationship Id="rId51" Type="http://schemas.openxmlformats.org/officeDocument/2006/relationships/customXml" Target="../ink/ink597.xml"/><Relationship Id="rId93" Type="http://schemas.openxmlformats.org/officeDocument/2006/relationships/customXml" Target="../ink/ink618.xml"/><Relationship Id="rId189" Type="http://schemas.openxmlformats.org/officeDocument/2006/relationships/customXml" Target="../ink/ink676.xml"/><Relationship Id="rId396" Type="http://schemas.openxmlformats.org/officeDocument/2006/relationships/image" Target="../media/image746.png"/><Relationship Id="rId561" Type="http://schemas.openxmlformats.org/officeDocument/2006/relationships/customXml" Target="../ink/ink875.xml"/><Relationship Id="rId214" Type="http://schemas.openxmlformats.org/officeDocument/2006/relationships/image" Target="../media/image661.png"/><Relationship Id="rId256" Type="http://schemas.openxmlformats.org/officeDocument/2006/relationships/image" Target="../media/image682.png"/><Relationship Id="rId298" Type="http://schemas.openxmlformats.org/officeDocument/2006/relationships/customXml" Target="../ink/ink741.xml"/><Relationship Id="rId421" Type="http://schemas.openxmlformats.org/officeDocument/2006/relationships/customXml" Target="../ink/ink805.xml"/><Relationship Id="rId463" Type="http://schemas.openxmlformats.org/officeDocument/2006/relationships/customXml" Target="../ink/ink826.xml"/><Relationship Id="rId519" Type="http://schemas.openxmlformats.org/officeDocument/2006/relationships/customXml" Target="../ink/ink854.xml"/><Relationship Id="rId116" Type="http://schemas.openxmlformats.org/officeDocument/2006/relationships/image" Target="../media/image629.png"/><Relationship Id="rId158" Type="http://schemas.openxmlformats.org/officeDocument/2006/relationships/image" Target="../media/image647.png"/><Relationship Id="rId323" Type="http://schemas.openxmlformats.org/officeDocument/2006/relationships/image" Target="../media/image711.png"/><Relationship Id="rId530" Type="http://schemas.openxmlformats.org/officeDocument/2006/relationships/image" Target="../media/image813.png"/><Relationship Id="rId20" Type="http://schemas.openxmlformats.org/officeDocument/2006/relationships/image" Target="../media/image581.png"/><Relationship Id="rId62" Type="http://schemas.openxmlformats.org/officeDocument/2006/relationships/image" Target="../media/image602.png"/><Relationship Id="rId365" Type="http://schemas.openxmlformats.org/officeDocument/2006/relationships/customXml" Target="../ink/ink777.xml"/><Relationship Id="rId225" Type="http://schemas.openxmlformats.org/officeDocument/2006/relationships/customXml" Target="../ink/ink701.xml"/><Relationship Id="rId267" Type="http://schemas.openxmlformats.org/officeDocument/2006/relationships/customXml" Target="../ink/ink722.xml"/><Relationship Id="rId432" Type="http://schemas.openxmlformats.org/officeDocument/2006/relationships/image" Target="../media/image764.png"/><Relationship Id="rId474" Type="http://schemas.openxmlformats.org/officeDocument/2006/relationships/image" Target="../media/image785.png"/><Relationship Id="rId127" Type="http://schemas.openxmlformats.org/officeDocument/2006/relationships/customXml" Target="../ink/ink635.xml"/><Relationship Id="rId31" Type="http://schemas.openxmlformats.org/officeDocument/2006/relationships/customXml" Target="../ink/ink587.xml"/><Relationship Id="rId73" Type="http://schemas.openxmlformats.org/officeDocument/2006/relationships/customXml" Target="../ink/ink608.xml"/><Relationship Id="rId169" Type="http://schemas.openxmlformats.org/officeDocument/2006/relationships/image" Target="../media/image652.png"/><Relationship Id="rId334" Type="http://schemas.openxmlformats.org/officeDocument/2006/relationships/image" Target="../media/image716.png"/><Relationship Id="rId376" Type="http://schemas.openxmlformats.org/officeDocument/2006/relationships/image" Target="../media/image736.png"/><Relationship Id="rId541" Type="http://schemas.openxmlformats.org/officeDocument/2006/relationships/customXml" Target="../ink/ink865.xml"/><Relationship Id="rId4" Type="http://schemas.openxmlformats.org/officeDocument/2006/relationships/image" Target="../media/image573.png"/><Relationship Id="rId180" Type="http://schemas.openxmlformats.org/officeDocument/2006/relationships/customXml" Target="../ink/ink667.xml"/><Relationship Id="rId236" Type="http://schemas.openxmlformats.org/officeDocument/2006/relationships/image" Target="../media/image672.png"/><Relationship Id="rId278" Type="http://schemas.openxmlformats.org/officeDocument/2006/relationships/image" Target="../media/image693.png"/><Relationship Id="rId401" Type="http://schemas.openxmlformats.org/officeDocument/2006/relationships/customXml" Target="../ink/ink795.xml"/><Relationship Id="rId443" Type="http://schemas.openxmlformats.org/officeDocument/2006/relationships/customXml" Target="../ink/ink816.xml"/><Relationship Id="rId303" Type="http://schemas.openxmlformats.org/officeDocument/2006/relationships/image" Target="../media/image701.png"/><Relationship Id="rId485" Type="http://schemas.openxmlformats.org/officeDocument/2006/relationships/customXml" Target="../ink/ink837.xml"/><Relationship Id="rId42" Type="http://schemas.openxmlformats.org/officeDocument/2006/relationships/image" Target="../media/image592.png"/><Relationship Id="rId84" Type="http://schemas.openxmlformats.org/officeDocument/2006/relationships/image" Target="../media/image613.png"/><Relationship Id="rId138" Type="http://schemas.openxmlformats.org/officeDocument/2006/relationships/customXml" Target="../ink/ink641.xml"/><Relationship Id="rId345" Type="http://schemas.openxmlformats.org/officeDocument/2006/relationships/customXml" Target="../ink/ink767.xml"/><Relationship Id="rId387" Type="http://schemas.openxmlformats.org/officeDocument/2006/relationships/customXml" Target="../ink/ink788.xml"/><Relationship Id="rId510" Type="http://schemas.openxmlformats.org/officeDocument/2006/relationships/image" Target="../media/image803.png"/><Relationship Id="rId552" Type="http://schemas.openxmlformats.org/officeDocument/2006/relationships/image" Target="../media/image824.png"/><Relationship Id="rId191" Type="http://schemas.openxmlformats.org/officeDocument/2006/relationships/customXml" Target="../ink/ink678.xml"/><Relationship Id="rId205" Type="http://schemas.openxmlformats.org/officeDocument/2006/relationships/customXml" Target="../ink/ink691.xml"/><Relationship Id="rId247" Type="http://schemas.openxmlformats.org/officeDocument/2006/relationships/customXml" Target="../ink/ink712.xml"/><Relationship Id="rId412" Type="http://schemas.openxmlformats.org/officeDocument/2006/relationships/image" Target="../media/image754.png"/><Relationship Id="rId107" Type="http://schemas.openxmlformats.org/officeDocument/2006/relationships/customXml" Target="../ink/ink625.xml"/><Relationship Id="rId289" Type="http://schemas.openxmlformats.org/officeDocument/2006/relationships/customXml" Target="../ink/ink733.xml"/><Relationship Id="rId454" Type="http://schemas.openxmlformats.org/officeDocument/2006/relationships/image" Target="../media/image775.png"/><Relationship Id="rId496" Type="http://schemas.openxmlformats.org/officeDocument/2006/relationships/image" Target="../media/image796.png"/><Relationship Id="rId11" Type="http://schemas.openxmlformats.org/officeDocument/2006/relationships/customXml" Target="../ink/ink577.xml"/><Relationship Id="rId53" Type="http://schemas.openxmlformats.org/officeDocument/2006/relationships/customXml" Target="../ink/ink598.xml"/><Relationship Id="rId149" Type="http://schemas.openxmlformats.org/officeDocument/2006/relationships/image" Target="../media/image644.png"/><Relationship Id="rId314" Type="http://schemas.openxmlformats.org/officeDocument/2006/relationships/customXml" Target="../ink/ink750.xml"/><Relationship Id="rId356" Type="http://schemas.openxmlformats.org/officeDocument/2006/relationships/image" Target="../media/image726.png"/><Relationship Id="rId398" Type="http://schemas.openxmlformats.org/officeDocument/2006/relationships/image" Target="../media/image747.png"/><Relationship Id="rId521" Type="http://schemas.openxmlformats.org/officeDocument/2006/relationships/customXml" Target="../ink/ink855.xml"/><Relationship Id="rId95" Type="http://schemas.openxmlformats.org/officeDocument/2006/relationships/customXml" Target="../ink/ink619.xml"/><Relationship Id="rId160" Type="http://schemas.openxmlformats.org/officeDocument/2006/relationships/image" Target="../media/image648.png"/><Relationship Id="rId216" Type="http://schemas.openxmlformats.org/officeDocument/2006/relationships/image" Target="../media/image662.png"/><Relationship Id="rId423" Type="http://schemas.openxmlformats.org/officeDocument/2006/relationships/customXml" Target="../ink/ink806.xml"/><Relationship Id="rId258" Type="http://schemas.openxmlformats.org/officeDocument/2006/relationships/image" Target="../media/image683.png"/><Relationship Id="rId465" Type="http://schemas.openxmlformats.org/officeDocument/2006/relationships/customXml" Target="../ink/ink827.xml"/><Relationship Id="rId22" Type="http://schemas.openxmlformats.org/officeDocument/2006/relationships/image" Target="../media/image582.png"/><Relationship Id="rId64" Type="http://schemas.openxmlformats.org/officeDocument/2006/relationships/image" Target="../media/image603.png"/><Relationship Id="rId118" Type="http://schemas.openxmlformats.org/officeDocument/2006/relationships/image" Target="../media/image630.png"/><Relationship Id="rId325" Type="http://schemas.openxmlformats.org/officeDocument/2006/relationships/image" Target="../media/image712.png"/><Relationship Id="rId367" Type="http://schemas.openxmlformats.org/officeDocument/2006/relationships/customXml" Target="../ink/ink778.xml"/><Relationship Id="rId532" Type="http://schemas.openxmlformats.org/officeDocument/2006/relationships/image" Target="../media/image814.png"/><Relationship Id="rId171" Type="http://schemas.openxmlformats.org/officeDocument/2006/relationships/customXml" Target="../ink/ink661.xml"/><Relationship Id="rId227" Type="http://schemas.openxmlformats.org/officeDocument/2006/relationships/customXml" Target="../ink/ink702.xml"/><Relationship Id="rId269" Type="http://schemas.openxmlformats.org/officeDocument/2006/relationships/customXml" Target="../ink/ink723.xml"/><Relationship Id="rId434" Type="http://schemas.openxmlformats.org/officeDocument/2006/relationships/image" Target="../media/image765.png"/><Relationship Id="rId476" Type="http://schemas.openxmlformats.org/officeDocument/2006/relationships/image" Target="../media/image786.png"/><Relationship Id="rId33" Type="http://schemas.openxmlformats.org/officeDocument/2006/relationships/customXml" Target="../ink/ink588.xml"/><Relationship Id="rId129" Type="http://schemas.openxmlformats.org/officeDocument/2006/relationships/customXml" Target="../ink/ink636.xml"/><Relationship Id="rId280" Type="http://schemas.openxmlformats.org/officeDocument/2006/relationships/image" Target="../media/image694.png"/><Relationship Id="rId336" Type="http://schemas.openxmlformats.org/officeDocument/2006/relationships/image" Target="../media/image717.png"/><Relationship Id="rId501" Type="http://schemas.openxmlformats.org/officeDocument/2006/relationships/customXml" Target="../ink/ink845.xml"/><Relationship Id="rId543" Type="http://schemas.openxmlformats.org/officeDocument/2006/relationships/customXml" Target="../ink/ink866.xml"/><Relationship Id="rId75" Type="http://schemas.openxmlformats.org/officeDocument/2006/relationships/customXml" Target="../ink/ink609.xml"/><Relationship Id="rId140" Type="http://schemas.openxmlformats.org/officeDocument/2006/relationships/customXml" Target="../ink/ink642.xml"/><Relationship Id="rId182" Type="http://schemas.openxmlformats.org/officeDocument/2006/relationships/customXml" Target="../ink/ink669.xml"/><Relationship Id="rId378" Type="http://schemas.openxmlformats.org/officeDocument/2006/relationships/image" Target="../media/image737.png"/><Relationship Id="rId403" Type="http://schemas.openxmlformats.org/officeDocument/2006/relationships/customXml" Target="../ink/ink796.xml"/><Relationship Id="rId6" Type="http://schemas.openxmlformats.org/officeDocument/2006/relationships/image" Target="../media/image574.png"/><Relationship Id="rId238" Type="http://schemas.openxmlformats.org/officeDocument/2006/relationships/image" Target="../media/image673.png"/><Relationship Id="rId445" Type="http://schemas.openxmlformats.org/officeDocument/2006/relationships/customXml" Target="../ink/ink817.xml"/><Relationship Id="rId487" Type="http://schemas.openxmlformats.org/officeDocument/2006/relationships/customXml" Target="../ink/ink838.xml"/><Relationship Id="rId291" Type="http://schemas.openxmlformats.org/officeDocument/2006/relationships/customXml" Target="../ink/ink734.xml"/><Relationship Id="rId305" Type="http://schemas.openxmlformats.org/officeDocument/2006/relationships/image" Target="../media/image702.png"/><Relationship Id="rId347" Type="http://schemas.openxmlformats.org/officeDocument/2006/relationships/customXml" Target="../ink/ink768.xml"/><Relationship Id="rId512" Type="http://schemas.openxmlformats.org/officeDocument/2006/relationships/image" Target="../media/image804.png"/><Relationship Id="rId44" Type="http://schemas.openxmlformats.org/officeDocument/2006/relationships/image" Target="../media/image593.png"/><Relationship Id="rId86" Type="http://schemas.openxmlformats.org/officeDocument/2006/relationships/image" Target="../media/image614.png"/><Relationship Id="rId151" Type="http://schemas.openxmlformats.org/officeDocument/2006/relationships/image" Target="../media/image645.png"/><Relationship Id="rId389" Type="http://schemas.openxmlformats.org/officeDocument/2006/relationships/customXml" Target="../ink/ink789.xml"/><Relationship Id="rId554" Type="http://schemas.openxmlformats.org/officeDocument/2006/relationships/image" Target="../media/image825.png"/><Relationship Id="rId193" Type="http://schemas.openxmlformats.org/officeDocument/2006/relationships/customXml" Target="../ink/ink680.xml"/><Relationship Id="rId207" Type="http://schemas.openxmlformats.org/officeDocument/2006/relationships/customXml" Target="../ink/ink692.xml"/><Relationship Id="rId249" Type="http://schemas.openxmlformats.org/officeDocument/2006/relationships/customXml" Target="../ink/ink713.xml"/><Relationship Id="rId414" Type="http://schemas.openxmlformats.org/officeDocument/2006/relationships/image" Target="../media/image755.png"/><Relationship Id="rId456" Type="http://schemas.openxmlformats.org/officeDocument/2006/relationships/image" Target="../media/image776.png"/><Relationship Id="rId498" Type="http://schemas.openxmlformats.org/officeDocument/2006/relationships/image" Target="../media/image797.png"/><Relationship Id="rId13" Type="http://schemas.openxmlformats.org/officeDocument/2006/relationships/customXml" Target="../ink/ink578.xml"/><Relationship Id="rId109" Type="http://schemas.openxmlformats.org/officeDocument/2006/relationships/customXml" Target="../ink/ink626.xml"/><Relationship Id="rId260" Type="http://schemas.openxmlformats.org/officeDocument/2006/relationships/image" Target="../media/image684.png"/><Relationship Id="rId316" Type="http://schemas.openxmlformats.org/officeDocument/2006/relationships/customXml" Target="../ink/ink751.xml"/><Relationship Id="rId523" Type="http://schemas.openxmlformats.org/officeDocument/2006/relationships/customXml" Target="../ink/ink856.xml"/><Relationship Id="rId55" Type="http://schemas.openxmlformats.org/officeDocument/2006/relationships/customXml" Target="../ink/ink599.xml"/><Relationship Id="rId97" Type="http://schemas.openxmlformats.org/officeDocument/2006/relationships/customXml" Target="../ink/ink620.xml"/><Relationship Id="rId120" Type="http://schemas.openxmlformats.org/officeDocument/2006/relationships/image" Target="../media/image631.png"/><Relationship Id="rId358" Type="http://schemas.openxmlformats.org/officeDocument/2006/relationships/image" Target="../media/image727.png"/><Relationship Id="rId162" Type="http://schemas.openxmlformats.org/officeDocument/2006/relationships/image" Target="../media/image649.png"/><Relationship Id="rId218" Type="http://schemas.openxmlformats.org/officeDocument/2006/relationships/image" Target="../media/image663.png"/><Relationship Id="rId425" Type="http://schemas.openxmlformats.org/officeDocument/2006/relationships/customXml" Target="../ink/ink807.xml"/><Relationship Id="rId467" Type="http://schemas.openxmlformats.org/officeDocument/2006/relationships/customXml" Target="../ink/ink828.xml"/><Relationship Id="rId271" Type="http://schemas.openxmlformats.org/officeDocument/2006/relationships/customXml" Target="../ink/ink724.xml"/><Relationship Id="rId24" Type="http://schemas.openxmlformats.org/officeDocument/2006/relationships/image" Target="../media/image583.png"/><Relationship Id="rId66" Type="http://schemas.openxmlformats.org/officeDocument/2006/relationships/image" Target="../media/image604.png"/><Relationship Id="rId131" Type="http://schemas.openxmlformats.org/officeDocument/2006/relationships/customXml" Target="../ink/ink637.xml"/><Relationship Id="rId327" Type="http://schemas.openxmlformats.org/officeDocument/2006/relationships/customXml" Target="../ink/ink757.xml"/><Relationship Id="rId369" Type="http://schemas.openxmlformats.org/officeDocument/2006/relationships/customXml" Target="../ink/ink779.xml"/><Relationship Id="rId534" Type="http://schemas.openxmlformats.org/officeDocument/2006/relationships/image" Target="../media/image815.png"/><Relationship Id="rId173" Type="http://schemas.openxmlformats.org/officeDocument/2006/relationships/customXml" Target="../ink/ink662.xml"/><Relationship Id="rId229" Type="http://schemas.openxmlformats.org/officeDocument/2006/relationships/customXml" Target="../ink/ink703.xml"/><Relationship Id="rId380" Type="http://schemas.openxmlformats.org/officeDocument/2006/relationships/image" Target="../media/image738.png"/><Relationship Id="rId436" Type="http://schemas.openxmlformats.org/officeDocument/2006/relationships/image" Target="../media/image766.png"/><Relationship Id="rId240" Type="http://schemas.openxmlformats.org/officeDocument/2006/relationships/image" Target="../media/image674.png"/><Relationship Id="rId478" Type="http://schemas.openxmlformats.org/officeDocument/2006/relationships/image" Target="../media/image787.png"/><Relationship Id="rId35" Type="http://schemas.openxmlformats.org/officeDocument/2006/relationships/customXml" Target="../ink/ink589.xml"/><Relationship Id="rId77" Type="http://schemas.openxmlformats.org/officeDocument/2006/relationships/customXml" Target="../ink/ink610.xml"/><Relationship Id="rId100" Type="http://schemas.openxmlformats.org/officeDocument/2006/relationships/image" Target="../media/image621.png"/><Relationship Id="rId282" Type="http://schemas.openxmlformats.org/officeDocument/2006/relationships/image" Target="../media/image695.png"/><Relationship Id="rId338" Type="http://schemas.openxmlformats.org/officeDocument/2006/relationships/image" Target="../media/image718.png"/><Relationship Id="rId503" Type="http://schemas.openxmlformats.org/officeDocument/2006/relationships/customXml" Target="../ink/ink846.xml"/><Relationship Id="rId545" Type="http://schemas.openxmlformats.org/officeDocument/2006/relationships/customXml" Target="../ink/ink867.xml"/><Relationship Id="rId8" Type="http://schemas.openxmlformats.org/officeDocument/2006/relationships/image" Target="../media/image575.png"/><Relationship Id="rId142" Type="http://schemas.openxmlformats.org/officeDocument/2006/relationships/customXml" Target="../ink/ink643.xml"/><Relationship Id="rId184" Type="http://schemas.openxmlformats.org/officeDocument/2006/relationships/customXml" Target="../ink/ink671.xml"/><Relationship Id="rId391" Type="http://schemas.openxmlformats.org/officeDocument/2006/relationships/customXml" Target="../ink/ink790.xml"/><Relationship Id="rId405" Type="http://schemas.openxmlformats.org/officeDocument/2006/relationships/customXml" Target="../ink/ink797.xml"/><Relationship Id="rId447" Type="http://schemas.openxmlformats.org/officeDocument/2006/relationships/customXml" Target="../ink/ink818.xml"/><Relationship Id="rId251" Type="http://schemas.openxmlformats.org/officeDocument/2006/relationships/customXml" Target="../ink/ink714.xml"/><Relationship Id="rId489" Type="http://schemas.openxmlformats.org/officeDocument/2006/relationships/customXml" Target="../ink/ink839.xml"/><Relationship Id="rId46" Type="http://schemas.openxmlformats.org/officeDocument/2006/relationships/image" Target="../media/image594.png"/><Relationship Id="rId293" Type="http://schemas.openxmlformats.org/officeDocument/2006/relationships/customXml" Target="../ink/ink736.xml"/><Relationship Id="rId307" Type="http://schemas.openxmlformats.org/officeDocument/2006/relationships/image" Target="../media/image703.png"/><Relationship Id="rId349" Type="http://schemas.openxmlformats.org/officeDocument/2006/relationships/customXml" Target="../ink/ink769.xml"/><Relationship Id="rId514" Type="http://schemas.openxmlformats.org/officeDocument/2006/relationships/image" Target="../media/image805.png"/><Relationship Id="rId556" Type="http://schemas.openxmlformats.org/officeDocument/2006/relationships/image" Target="../media/image826.png"/><Relationship Id="rId88" Type="http://schemas.openxmlformats.org/officeDocument/2006/relationships/image" Target="../media/image615.png"/><Relationship Id="rId111" Type="http://schemas.openxmlformats.org/officeDocument/2006/relationships/customXml" Target="../ink/ink627.xml"/><Relationship Id="rId153" Type="http://schemas.openxmlformats.org/officeDocument/2006/relationships/customXml" Target="../ink/ink650.xml"/><Relationship Id="rId195" Type="http://schemas.openxmlformats.org/officeDocument/2006/relationships/customXml" Target="../ink/ink682.xml"/><Relationship Id="rId209" Type="http://schemas.openxmlformats.org/officeDocument/2006/relationships/customXml" Target="../ink/ink693.xml"/><Relationship Id="rId360" Type="http://schemas.openxmlformats.org/officeDocument/2006/relationships/image" Target="../media/image728.png"/><Relationship Id="rId416" Type="http://schemas.openxmlformats.org/officeDocument/2006/relationships/image" Target="../media/image756.png"/><Relationship Id="rId220" Type="http://schemas.openxmlformats.org/officeDocument/2006/relationships/image" Target="../media/image664.png"/><Relationship Id="rId458" Type="http://schemas.openxmlformats.org/officeDocument/2006/relationships/image" Target="../media/image777.png"/><Relationship Id="rId15" Type="http://schemas.openxmlformats.org/officeDocument/2006/relationships/customXml" Target="../ink/ink579.xml"/><Relationship Id="rId57" Type="http://schemas.openxmlformats.org/officeDocument/2006/relationships/customXml" Target="../ink/ink600.xml"/><Relationship Id="rId262" Type="http://schemas.openxmlformats.org/officeDocument/2006/relationships/image" Target="../media/image685.png"/><Relationship Id="rId318" Type="http://schemas.openxmlformats.org/officeDocument/2006/relationships/customXml" Target="../ink/ink752.xml"/><Relationship Id="rId525" Type="http://schemas.openxmlformats.org/officeDocument/2006/relationships/customXml" Target="../ink/ink857.xml"/><Relationship Id="rId99" Type="http://schemas.openxmlformats.org/officeDocument/2006/relationships/customXml" Target="../ink/ink621.xml"/><Relationship Id="rId122" Type="http://schemas.openxmlformats.org/officeDocument/2006/relationships/image" Target="../media/image632.png"/><Relationship Id="rId164" Type="http://schemas.openxmlformats.org/officeDocument/2006/relationships/image" Target="../media/image650.png"/><Relationship Id="rId371" Type="http://schemas.openxmlformats.org/officeDocument/2006/relationships/customXml" Target="../ink/ink780.xml"/><Relationship Id="rId427" Type="http://schemas.openxmlformats.org/officeDocument/2006/relationships/customXml" Target="../ink/ink808.xml"/><Relationship Id="rId469" Type="http://schemas.openxmlformats.org/officeDocument/2006/relationships/customXml" Target="../ink/ink829.xml"/><Relationship Id="rId26" Type="http://schemas.openxmlformats.org/officeDocument/2006/relationships/image" Target="../media/image584.png"/><Relationship Id="rId231" Type="http://schemas.openxmlformats.org/officeDocument/2006/relationships/customXml" Target="../ink/ink704.xml"/><Relationship Id="rId273" Type="http://schemas.openxmlformats.org/officeDocument/2006/relationships/customXml" Target="../ink/ink725.xml"/><Relationship Id="rId329" Type="http://schemas.openxmlformats.org/officeDocument/2006/relationships/customXml" Target="../ink/ink758.xml"/><Relationship Id="rId480" Type="http://schemas.openxmlformats.org/officeDocument/2006/relationships/image" Target="../media/image788.png"/><Relationship Id="rId536" Type="http://schemas.openxmlformats.org/officeDocument/2006/relationships/image" Target="../media/image816.png"/><Relationship Id="rId68" Type="http://schemas.openxmlformats.org/officeDocument/2006/relationships/image" Target="../media/image605.png"/><Relationship Id="rId133" Type="http://schemas.openxmlformats.org/officeDocument/2006/relationships/customXml" Target="../ink/ink638.xml"/><Relationship Id="rId175" Type="http://schemas.openxmlformats.org/officeDocument/2006/relationships/customXml" Target="../ink/ink663.xml"/><Relationship Id="rId340" Type="http://schemas.openxmlformats.org/officeDocument/2006/relationships/customXml" Target="../ink/ink764.xml"/><Relationship Id="rId200" Type="http://schemas.openxmlformats.org/officeDocument/2006/relationships/customXml" Target="../ink/ink687.xml"/><Relationship Id="rId382" Type="http://schemas.openxmlformats.org/officeDocument/2006/relationships/image" Target="../media/image739.png"/><Relationship Id="rId438" Type="http://schemas.openxmlformats.org/officeDocument/2006/relationships/image" Target="../media/image767.png"/><Relationship Id="rId242" Type="http://schemas.openxmlformats.org/officeDocument/2006/relationships/image" Target="../media/image675.png"/><Relationship Id="rId284" Type="http://schemas.openxmlformats.org/officeDocument/2006/relationships/image" Target="../media/image696.png"/><Relationship Id="rId491" Type="http://schemas.openxmlformats.org/officeDocument/2006/relationships/customXml" Target="../ink/ink840.xml"/><Relationship Id="rId505" Type="http://schemas.openxmlformats.org/officeDocument/2006/relationships/customXml" Target="../ink/ink847.xml"/><Relationship Id="rId37" Type="http://schemas.openxmlformats.org/officeDocument/2006/relationships/customXml" Target="../ink/ink590.xml"/><Relationship Id="rId79" Type="http://schemas.openxmlformats.org/officeDocument/2006/relationships/customXml" Target="../ink/ink611.xml"/><Relationship Id="rId102" Type="http://schemas.openxmlformats.org/officeDocument/2006/relationships/image" Target="../media/image622.png"/><Relationship Id="rId144" Type="http://schemas.openxmlformats.org/officeDocument/2006/relationships/image" Target="../media/image642.png"/><Relationship Id="rId547" Type="http://schemas.openxmlformats.org/officeDocument/2006/relationships/customXml" Target="../ink/ink868.xml"/><Relationship Id="rId90" Type="http://schemas.openxmlformats.org/officeDocument/2006/relationships/image" Target="../media/image616.png"/><Relationship Id="rId186" Type="http://schemas.openxmlformats.org/officeDocument/2006/relationships/customXml" Target="../ink/ink673.xml"/><Relationship Id="rId351" Type="http://schemas.openxmlformats.org/officeDocument/2006/relationships/customXml" Target="../ink/ink770.xml"/><Relationship Id="rId393" Type="http://schemas.openxmlformats.org/officeDocument/2006/relationships/customXml" Target="../ink/ink791.xml"/><Relationship Id="rId407" Type="http://schemas.openxmlformats.org/officeDocument/2006/relationships/customXml" Target="../ink/ink798.xml"/><Relationship Id="rId449" Type="http://schemas.openxmlformats.org/officeDocument/2006/relationships/customXml" Target="../ink/ink819.xml"/><Relationship Id="rId211" Type="http://schemas.openxmlformats.org/officeDocument/2006/relationships/customXml" Target="../ink/ink694.xml"/><Relationship Id="rId253" Type="http://schemas.openxmlformats.org/officeDocument/2006/relationships/customXml" Target="../ink/ink715.xml"/><Relationship Id="rId295" Type="http://schemas.openxmlformats.org/officeDocument/2006/relationships/customXml" Target="../ink/ink738.xml"/><Relationship Id="rId309" Type="http://schemas.openxmlformats.org/officeDocument/2006/relationships/image" Target="../media/image704.png"/><Relationship Id="rId460" Type="http://schemas.openxmlformats.org/officeDocument/2006/relationships/image" Target="../media/image778.png"/><Relationship Id="rId516" Type="http://schemas.openxmlformats.org/officeDocument/2006/relationships/image" Target="../media/image806.png"/><Relationship Id="rId48" Type="http://schemas.openxmlformats.org/officeDocument/2006/relationships/image" Target="../media/image595.png"/><Relationship Id="rId113" Type="http://schemas.openxmlformats.org/officeDocument/2006/relationships/customXml" Target="../ink/ink628.xml"/><Relationship Id="rId320" Type="http://schemas.openxmlformats.org/officeDocument/2006/relationships/customXml" Target="../ink/ink753.xml"/><Relationship Id="rId558" Type="http://schemas.openxmlformats.org/officeDocument/2006/relationships/image" Target="../media/image827.png"/><Relationship Id="rId155" Type="http://schemas.openxmlformats.org/officeDocument/2006/relationships/image" Target="../media/image646.png"/><Relationship Id="rId197" Type="http://schemas.openxmlformats.org/officeDocument/2006/relationships/customXml" Target="../ink/ink684.xml"/><Relationship Id="rId362" Type="http://schemas.openxmlformats.org/officeDocument/2006/relationships/image" Target="../media/image729.png"/><Relationship Id="rId418" Type="http://schemas.openxmlformats.org/officeDocument/2006/relationships/image" Target="../media/image757.png"/><Relationship Id="rId222" Type="http://schemas.openxmlformats.org/officeDocument/2006/relationships/image" Target="../media/image665.png"/><Relationship Id="rId264" Type="http://schemas.openxmlformats.org/officeDocument/2006/relationships/image" Target="../media/image686.png"/><Relationship Id="rId471" Type="http://schemas.openxmlformats.org/officeDocument/2006/relationships/customXml" Target="../ink/ink830.xml"/><Relationship Id="rId17" Type="http://schemas.openxmlformats.org/officeDocument/2006/relationships/customXml" Target="../ink/ink580.xml"/><Relationship Id="rId59" Type="http://schemas.openxmlformats.org/officeDocument/2006/relationships/customXml" Target="../ink/ink601.xml"/><Relationship Id="rId124" Type="http://schemas.openxmlformats.org/officeDocument/2006/relationships/image" Target="../media/image633.png"/><Relationship Id="rId527" Type="http://schemas.openxmlformats.org/officeDocument/2006/relationships/customXml" Target="../ink/ink858.xml"/><Relationship Id="rId70" Type="http://schemas.openxmlformats.org/officeDocument/2006/relationships/image" Target="../media/image606.png"/><Relationship Id="rId166" Type="http://schemas.openxmlformats.org/officeDocument/2006/relationships/image" Target="../media/image651.png"/><Relationship Id="rId331" Type="http://schemas.openxmlformats.org/officeDocument/2006/relationships/customXml" Target="../ink/ink759.xml"/><Relationship Id="rId373" Type="http://schemas.openxmlformats.org/officeDocument/2006/relationships/customXml" Target="../ink/ink781.xml"/><Relationship Id="rId429" Type="http://schemas.openxmlformats.org/officeDocument/2006/relationships/customXml" Target="../ink/ink809.xml"/><Relationship Id="rId1" Type="http://schemas.openxmlformats.org/officeDocument/2006/relationships/slideLayout" Target="../slideLayouts/slideLayout24.xml"/><Relationship Id="rId233" Type="http://schemas.openxmlformats.org/officeDocument/2006/relationships/customXml" Target="../ink/ink705.xml"/><Relationship Id="rId440" Type="http://schemas.openxmlformats.org/officeDocument/2006/relationships/image" Target="../media/image768.png"/><Relationship Id="rId28" Type="http://schemas.openxmlformats.org/officeDocument/2006/relationships/image" Target="../media/image585.png"/><Relationship Id="rId275" Type="http://schemas.openxmlformats.org/officeDocument/2006/relationships/customXml" Target="../ink/ink726.xml"/><Relationship Id="rId300" Type="http://schemas.openxmlformats.org/officeDocument/2006/relationships/customXml" Target="../ink/ink743.xml"/><Relationship Id="rId482" Type="http://schemas.openxmlformats.org/officeDocument/2006/relationships/image" Target="../media/image789.png"/><Relationship Id="rId538" Type="http://schemas.openxmlformats.org/officeDocument/2006/relationships/image" Target="../media/image817.png"/><Relationship Id="rId81" Type="http://schemas.openxmlformats.org/officeDocument/2006/relationships/customXml" Target="../ink/ink612.xml"/><Relationship Id="rId135" Type="http://schemas.openxmlformats.org/officeDocument/2006/relationships/customXml" Target="../ink/ink639.xml"/><Relationship Id="rId177" Type="http://schemas.openxmlformats.org/officeDocument/2006/relationships/customXml" Target="../ink/ink664.xml"/><Relationship Id="rId342" Type="http://schemas.openxmlformats.org/officeDocument/2006/relationships/image" Target="../media/image719.png"/><Relationship Id="rId384" Type="http://schemas.openxmlformats.org/officeDocument/2006/relationships/image" Target="../media/image740.png"/><Relationship Id="rId202" Type="http://schemas.openxmlformats.org/officeDocument/2006/relationships/customXml" Target="../ink/ink689.xml"/><Relationship Id="rId244" Type="http://schemas.openxmlformats.org/officeDocument/2006/relationships/image" Target="../media/image676.png"/><Relationship Id="rId39" Type="http://schemas.openxmlformats.org/officeDocument/2006/relationships/customXml" Target="../ink/ink591.xml"/><Relationship Id="rId286" Type="http://schemas.openxmlformats.org/officeDocument/2006/relationships/image" Target="../media/image697.png"/><Relationship Id="rId451" Type="http://schemas.openxmlformats.org/officeDocument/2006/relationships/customXml" Target="../ink/ink820.xml"/><Relationship Id="rId493" Type="http://schemas.openxmlformats.org/officeDocument/2006/relationships/customXml" Target="../ink/ink841.xml"/><Relationship Id="rId507" Type="http://schemas.openxmlformats.org/officeDocument/2006/relationships/customXml" Target="../ink/ink848.xml"/><Relationship Id="rId549" Type="http://schemas.openxmlformats.org/officeDocument/2006/relationships/customXml" Target="../ink/ink869.xml"/><Relationship Id="rId50" Type="http://schemas.openxmlformats.org/officeDocument/2006/relationships/image" Target="../media/image596.png"/><Relationship Id="rId104" Type="http://schemas.openxmlformats.org/officeDocument/2006/relationships/image" Target="../media/image623.png"/><Relationship Id="rId146" Type="http://schemas.openxmlformats.org/officeDocument/2006/relationships/image" Target="../media/image643.png"/><Relationship Id="rId188" Type="http://schemas.openxmlformats.org/officeDocument/2006/relationships/customXml" Target="../ink/ink675.xml"/><Relationship Id="rId311" Type="http://schemas.openxmlformats.org/officeDocument/2006/relationships/image" Target="../media/image705.png"/><Relationship Id="rId353" Type="http://schemas.openxmlformats.org/officeDocument/2006/relationships/customXml" Target="../ink/ink771.xml"/><Relationship Id="rId395" Type="http://schemas.openxmlformats.org/officeDocument/2006/relationships/customXml" Target="../ink/ink792.xml"/><Relationship Id="rId409" Type="http://schemas.openxmlformats.org/officeDocument/2006/relationships/customXml" Target="../ink/ink799.xml"/><Relationship Id="rId560" Type="http://schemas.openxmlformats.org/officeDocument/2006/relationships/image" Target="../media/image828.png"/><Relationship Id="rId92" Type="http://schemas.openxmlformats.org/officeDocument/2006/relationships/image" Target="../media/image617.png"/><Relationship Id="rId213" Type="http://schemas.openxmlformats.org/officeDocument/2006/relationships/customXml" Target="../ink/ink695.xml"/><Relationship Id="rId420" Type="http://schemas.openxmlformats.org/officeDocument/2006/relationships/image" Target="../media/image758.png"/><Relationship Id="rId255" Type="http://schemas.openxmlformats.org/officeDocument/2006/relationships/customXml" Target="../ink/ink716.xml"/><Relationship Id="rId297" Type="http://schemas.openxmlformats.org/officeDocument/2006/relationships/customXml" Target="../ink/ink740.xml"/><Relationship Id="rId462" Type="http://schemas.openxmlformats.org/officeDocument/2006/relationships/image" Target="../media/image779.png"/><Relationship Id="rId518" Type="http://schemas.openxmlformats.org/officeDocument/2006/relationships/image" Target="../media/image807.png"/><Relationship Id="rId115" Type="http://schemas.openxmlformats.org/officeDocument/2006/relationships/customXml" Target="../ink/ink629.xml"/><Relationship Id="rId157" Type="http://schemas.openxmlformats.org/officeDocument/2006/relationships/customXml" Target="../ink/ink653.xml"/><Relationship Id="rId322" Type="http://schemas.openxmlformats.org/officeDocument/2006/relationships/customXml" Target="../ink/ink754.xml"/><Relationship Id="rId364" Type="http://schemas.openxmlformats.org/officeDocument/2006/relationships/image" Target="../media/image730.png"/><Relationship Id="rId61" Type="http://schemas.openxmlformats.org/officeDocument/2006/relationships/customXml" Target="../ink/ink602.xml"/><Relationship Id="rId199" Type="http://schemas.openxmlformats.org/officeDocument/2006/relationships/customXml" Target="../ink/ink686.xml"/><Relationship Id="rId19" Type="http://schemas.openxmlformats.org/officeDocument/2006/relationships/customXml" Target="../ink/ink581.xml"/><Relationship Id="rId224" Type="http://schemas.openxmlformats.org/officeDocument/2006/relationships/image" Target="../media/image666.png"/><Relationship Id="rId266" Type="http://schemas.openxmlformats.org/officeDocument/2006/relationships/image" Target="../media/image687.png"/><Relationship Id="rId431" Type="http://schemas.openxmlformats.org/officeDocument/2006/relationships/customXml" Target="../ink/ink810.xml"/><Relationship Id="rId473" Type="http://schemas.openxmlformats.org/officeDocument/2006/relationships/customXml" Target="../ink/ink831.xml"/><Relationship Id="rId529" Type="http://schemas.openxmlformats.org/officeDocument/2006/relationships/customXml" Target="../ink/ink859.xml"/><Relationship Id="rId30" Type="http://schemas.openxmlformats.org/officeDocument/2006/relationships/image" Target="../media/image586.png"/><Relationship Id="rId126" Type="http://schemas.openxmlformats.org/officeDocument/2006/relationships/image" Target="../media/image634.png"/><Relationship Id="rId168" Type="http://schemas.openxmlformats.org/officeDocument/2006/relationships/customXml" Target="../ink/ink659.xml"/><Relationship Id="rId333" Type="http://schemas.openxmlformats.org/officeDocument/2006/relationships/customXml" Target="../ink/ink760.xml"/><Relationship Id="rId540" Type="http://schemas.openxmlformats.org/officeDocument/2006/relationships/image" Target="../media/image818.png"/><Relationship Id="rId72" Type="http://schemas.openxmlformats.org/officeDocument/2006/relationships/image" Target="../media/image607.png"/><Relationship Id="rId375" Type="http://schemas.openxmlformats.org/officeDocument/2006/relationships/customXml" Target="../ink/ink782.xml"/><Relationship Id="rId3" Type="http://schemas.openxmlformats.org/officeDocument/2006/relationships/customXml" Target="../ink/ink573.xml"/><Relationship Id="rId235" Type="http://schemas.openxmlformats.org/officeDocument/2006/relationships/customXml" Target="../ink/ink706.xml"/><Relationship Id="rId277" Type="http://schemas.openxmlformats.org/officeDocument/2006/relationships/customXml" Target="../ink/ink727.xml"/><Relationship Id="rId400" Type="http://schemas.openxmlformats.org/officeDocument/2006/relationships/image" Target="../media/image748.png"/><Relationship Id="rId442" Type="http://schemas.openxmlformats.org/officeDocument/2006/relationships/image" Target="../media/image769.png"/><Relationship Id="rId484" Type="http://schemas.openxmlformats.org/officeDocument/2006/relationships/image" Target="../media/image790.png"/><Relationship Id="rId137" Type="http://schemas.openxmlformats.org/officeDocument/2006/relationships/customXml" Target="../ink/ink640.xml"/><Relationship Id="rId302" Type="http://schemas.openxmlformats.org/officeDocument/2006/relationships/customXml" Target="../ink/ink744.xml"/><Relationship Id="rId344" Type="http://schemas.openxmlformats.org/officeDocument/2006/relationships/image" Target="../media/image720.png"/><Relationship Id="rId41" Type="http://schemas.openxmlformats.org/officeDocument/2006/relationships/customXml" Target="../ink/ink592.xml"/><Relationship Id="rId83" Type="http://schemas.openxmlformats.org/officeDocument/2006/relationships/customXml" Target="../ink/ink613.xml"/><Relationship Id="rId179" Type="http://schemas.openxmlformats.org/officeDocument/2006/relationships/customXml" Target="../ink/ink666.xml"/><Relationship Id="rId386" Type="http://schemas.openxmlformats.org/officeDocument/2006/relationships/image" Target="../media/image741.png"/><Relationship Id="rId551" Type="http://schemas.openxmlformats.org/officeDocument/2006/relationships/customXml" Target="../ink/ink870.xml"/><Relationship Id="rId190" Type="http://schemas.openxmlformats.org/officeDocument/2006/relationships/customXml" Target="../ink/ink677.xml"/><Relationship Id="rId204" Type="http://schemas.openxmlformats.org/officeDocument/2006/relationships/image" Target="../media/image656.png"/><Relationship Id="rId246" Type="http://schemas.openxmlformats.org/officeDocument/2006/relationships/image" Target="../media/image677.png"/><Relationship Id="rId288" Type="http://schemas.openxmlformats.org/officeDocument/2006/relationships/image" Target="../media/image698.png"/><Relationship Id="rId411" Type="http://schemas.openxmlformats.org/officeDocument/2006/relationships/customXml" Target="../ink/ink800.xml"/><Relationship Id="rId453" Type="http://schemas.openxmlformats.org/officeDocument/2006/relationships/customXml" Target="../ink/ink821.xml"/><Relationship Id="rId509" Type="http://schemas.openxmlformats.org/officeDocument/2006/relationships/customXml" Target="../ink/ink849.xml"/><Relationship Id="rId106" Type="http://schemas.openxmlformats.org/officeDocument/2006/relationships/image" Target="../media/image624.png"/><Relationship Id="rId313" Type="http://schemas.openxmlformats.org/officeDocument/2006/relationships/image" Target="../media/image706.png"/><Relationship Id="rId495" Type="http://schemas.openxmlformats.org/officeDocument/2006/relationships/customXml" Target="../ink/ink842.xml"/><Relationship Id="rId10" Type="http://schemas.openxmlformats.org/officeDocument/2006/relationships/image" Target="../media/image576.png"/><Relationship Id="rId52" Type="http://schemas.openxmlformats.org/officeDocument/2006/relationships/image" Target="../media/image597.png"/><Relationship Id="rId94" Type="http://schemas.openxmlformats.org/officeDocument/2006/relationships/image" Target="../media/image618.png"/><Relationship Id="rId148" Type="http://schemas.openxmlformats.org/officeDocument/2006/relationships/customXml" Target="../ink/ink647.xml"/><Relationship Id="rId355" Type="http://schemas.openxmlformats.org/officeDocument/2006/relationships/customXml" Target="../ink/ink772.xml"/><Relationship Id="rId397" Type="http://schemas.openxmlformats.org/officeDocument/2006/relationships/customXml" Target="../ink/ink793.xml"/><Relationship Id="rId520" Type="http://schemas.openxmlformats.org/officeDocument/2006/relationships/image" Target="../media/image808.png"/><Relationship Id="rId562" Type="http://schemas.openxmlformats.org/officeDocument/2006/relationships/image" Target="../media/image829.png"/><Relationship Id="rId215" Type="http://schemas.openxmlformats.org/officeDocument/2006/relationships/customXml" Target="../ink/ink696.xml"/><Relationship Id="rId257" Type="http://schemas.openxmlformats.org/officeDocument/2006/relationships/customXml" Target="../ink/ink717.xml"/><Relationship Id="rId422" Type="http://schemas.openxmlformats.org/officeDocument/2006/relationships/image" Target="../media/image759.png"/><Relationship Id="rId464" Type="http://schemas.openxmlformats.org/officeDocument/2006/relationships/image" Target="../media/image780.png"/><Relationship Id="rId299" Type="http://schemas.openxmlformats.org/officeDocument/2006/relationships/customXml" Target="../ink/ink742.xml"/><Relationship Id="rId63" Type="http://schemas.openxmlformats.org/officeDocument/2006/relationships/customXml" Target="../ink/ink603.xml"/><Relationship Id="rId159" Type="http://schemas.openxmlformats.org/officeDocument/2006/relationships/customXml" Target="../ink/ink654.xml"/><Relationship Id="rId366" Type="http://schemas.openxmlformats.org/officeDocument/2006/relationships/image" Target="../media/image731.png"/><Relationship Id="rId226" Type="http://schemas.openxmlformats.org/officeDocument/2006/relationships/image" Target="../media/image667.png"/><Relationship Id="rId433" Type="http://schemas.openxmlformats.org/officeDocument/2006/relationships/customXml" Target="../ink/ink811.xml"/><Relationship Id="rId74" Type="http://schemas.openxmlformats.org/officeDocument/2006/relationships/image" Target="../media/image608.png"/><Relationship Id="rId377" Type="http://schemas.openxmlformats.org/officeDocument/2006/relationships/customXml" Target="../ink/ink783.xml"/><Relationship Id="rId500" Type="http://schemas.openxmlformats.org/officeDocument/2006/relationships/image" Target="../media/image798.png"/><Relationship Id="rId5" Type="http://schemas.openxmlformats.org/officeDocument/2006/relationships/customXml" Target="../ink/ink574.xml"/><Relationship Id="rId237" Type="http://schemas.openxmlformats.org/officeDocument/2006/relationships/customXml" Target="../ink/ink707.xml"/><Relationship Id="rId444" Type="http://schemas.openxmlformats.org/officeDocument/2006/relationships/image" Target="../media/image770.png"/><Relationship Id="rId290" Type="http://schemas.openxmlformats.org/officeDocument/2006/relationships/image" Target="../media/image699.png"/><Relationship Id="rId304" Type="http://schemas.openxmlformats.org/officeDocument/2006/relationships/customXml" Target="../ink/ink745.xml"/><Relationship Id="rId388" Type="http://schemas.openxmlformats.org/officeDocument/2006/relationships/image" Target="../media/image742.png"/><Relationship Id="rId511" Type="http://schemas.openxmlformats.org/officeDocument/2006/relationships/customXml" Target="../ink/ink850.xml"/><Relationship Id="rId85" Type="http://schemas.openxmlformats.org/officeDocument/2006/relationships/customXml" Target="../ink/ink614.xml"/><Relationship Id="rId150" Type="http://schemas.openxmlformats.org/officeDocument/2006/relationships/customXml" Target="../ink/ink648.xml"/><Relationship Id="rId248" Type="http://schemas.openxmlformats.org/officeDocument/2006/relationships/image" Target="../media/image678.png"/><Relationship Id="rId455" Type="http://schemas.openxmlformats.org/officeDocument/2006/relationships/customXml" Target="../ink/ink822.xml"/><Relationship Id="rId12" Type="http://schemas.openxmlformats.org/officeDocument/2006/relationships/image" Target="../media/image577.png"/><Relationship Id="rId108" Type="http://schemas.openxmlformats.org/officeDocument/2006/relationships/image" Target="../media/image625.png"/><Relationship Id="rId315" Type="http://schemas.openxmlformats.org/officeDocument/2006/relationships/image" Target="../media/image707.png"/><Relationship Id="rId522" Type="http://schemas.openxmlformats.org/officeDocument/2006/relationships/image" Target="../media/image809.png"/><Relationship Id="rId96" Type="http://schemas.openxmlformats.org/officeDocument/2006/relationships/image" Target="../media/image619.png"/><Relationship Id="rId161" Type="http://schemas.openxmlformats.org/officeDocument/2006/relationships/customXml" Target="../ink/ink655.xml"/><Relationship Id="rId399" Type="http://schemas.openxmlformats.org/officeDocument/2006/relationships/customXml" Target="../ink/ink794.xml"/><Relationship Id="rId259" Type="http://schemas.openxmlformats.org/officeDocument/2006/relationships/customXml" Target="../ink/ink718.xml"/><Relationship Id="rId466" Type="http://schemas.openxmlformats.org/officeDocument/2006/relationships/image" Target="../media/image78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17" Type="http://schemas.openxmlformats.org/officeDocument/2006/relationships/customXml" Target="../ink/ink933.xml"/><Relationship Id="rId21" Type="http://schemas.openxmlformats.org/officeDocument/2006/relationships/customXml" Target="../ink/ink885.xml"/><Relationship Id="rId42" Type="http://schemas.openxmlformats.org/officeDocument/2006/relationships/image" Target="../../clipboard/media/image2110.png"/><Relationship Id="rId63" Type="http://schemas.openxmlformats.org/officeDocument/2006/relationships/customXml" Target="../ink/ink906.xml"/><Relationship Id="rId84" Type="http://schemas.openxmlformats.org/officeDocument/2006/relationships/image" Target="../../clipboard/media/image4210.png"/><Relationship Id="rId138" Type="http://schemas.openxmlformats.org/officeDocument/2006/relationships/image" Target="../../clipboard/media/image690.png"/><Relationship Id="rId159" Type="http://schemas.openxmlformats.org/officeDocument/2006/relationships/customXml" Target="../ink/ink954.xml"/><Relationship Id="rId170" Type="http://schemas.openxmlformats.org/officeDocument/2006/relationships/image" Target="../../clipboard/media/image850.png"/><Relationship Id="rId107" Type="http://schemas.openxmlformats.org/officeDocument/2006/relationships/customXml" Target="../ink/ink928.xml"/><Relationship Id="rId11" Type="http://schemas.openxmlformats.org/officeDocument/2006/relationships/customXml" Target="../ink/ink880.xml"/><Relationship Id="rId32" Type="http://schemas.openxmlformats.org/officeDocument/2006/relationships/image" Target="../../clipboard/media/image1610.png"/><Relationship Id="rId53" Type="http://schemas.openxmlformats.org/officeDocument/2006/relationships/customXml" Target="../ink/ink901.xml"/><Relationship Id="rId74" Type="http://schemas.openxmlformats.org/officeDocument/2006/relationships/image" Target="../../clipboard/media/image3710.png"/><Relationship Id="rId128" Type="http://schemas.openxmlformats.org/officeDocument/2006/relationships/image" Target="../../clipboard/media/image640.png"/><Relationship Id="rId149" Type="http://schemas.openxmlformats.org/officeDocument/2006/relationships/customXml" Target="../ink/ink949.xml"/><Relationship Id="rId5" Type="http://schemas.openxmlformats.org/officeDocument/2006/relationships/customXml" Target="../ink/ink877.xml"/><Relationship Id="rId95" Type="http://schemas.openxmlformats.org/officeDocument/2006/relationships/customXml" Target="../ink/ink922.xml"/><Relationship Id="rId160" Type="http://schemas.openxmlformats.org/officeDocument/2006/relationships/image" Target="../../clipboard/media/image800.png"/><Relationship Id="rId22" Type="http://schemas.openxmlformats.org/officeDocument/2006/relationships/image" Target="../../clipboard/media/image1110.png"/><Relationship Id="rId43" Type="http://schemas.openxmlformats.org/officeDocument/2006/relationships/customXml" Target="../ink/ink896.xml"/><Relationship Id="rId64" Type="http://schemas.openxmlformats.org/officeDocument/2006/relationships/image" Target="../../clipboard/media/image3210.png"/><Relationship Id="rId118" Type="http://schemas.openxmlformats.org/officeDocument/2006/relationships/image" Target="../../clipboard/media/image590.png"/><Relationship Id="rId139" Type="http://schemas.openxmlformats.org/officeDocument/2006/relationships/customXml" Target="../ink/ink944.xml"/><Relationship Id="rId85" Type="http://schemas.openxmlformats.org/officeDocument/2006/relationships/customXml" Target="../ink/ink917.xml"/><Relationship Id="rId150" Type="http://schemas.openxmlformats.org/officeDocument/2006/relationships/image" Target="../../clipboard/media/image750.png"/><Relationship Id="rId171" Type="http://schemas.openxmlformats.org/officeDocument/2006/relationships/customXml" Target="../ink/ink960.xml"/><Relationship Id="rId12" Type="http://schemas.openxmlformats.org/officeDocument/2006/relationships/image" Target="../../clipboard/media/image610.png"/><Relationship Id="rId33" Type="http://schemas.openxmlformats.org/officeDocument/2006/relationships/customXml" Target="../ink/ink891.xml"/><Relationship Id="rId108" Type="http://schemas.openxmlformats.org/officeDocument/2006/relationships/image" Target="../../clipboard/media/image5410.png"/><Relationship Id="rId129" Type="http://schemas.openxmlformats.org/officeDocument/2006/relationships/customXml" Target="../ink/ink939.xml"/><Relationship Id="rId54" Type="http://schemas.openxmlformats.org/officeDocument/2006/relationships/image" Target="../../clipboard/media/image2710.png"/><Relationship Id="rId75" Type="http://schemas.openxmlformats.org/officeDocument/2006/relationships/customXml" Target="../ink/ink912.xml"/><Relationship Id="rId96" Type="http://schemas.openxmlformats.org/officeDocument/2006/relationships/image" Target="../../clipboard/media/image4810.png"/><Relationship Id="rId140" Type="http://schemas.openxmlformats.org/officeDocument/2006/relationships/image" Target="../../clipboard/media/image700.png"/><Relationship Id="rId161" Type="http://schemas.openxmlformats.org/officeDocument/2006/relationships/customXml" Target="../ink/ink955.xml"/><Relationship Id="rId6" Type="http://schemas.openxmlformats.org/officeDocument/2006/relationships/image" Target="../../clipboard/media/image3100.png"/><Relationship Id="rId23" Type="http://schemas.openxmlformats.org/officeDocument/2006/relationships/customXml" Target="../ink/ink886.xml"/><Relationship Id="rId28" Type="http://schemas.openxmlformats.org/officeDocument/2006/relationships/image" Target="../../clipboard/media/image1410.png"/><Relationship Id="rId49" Type="http://schemas.openxmlformats.org/officeDocument/2006/relationships/customXml" Target="../ink/ink899.xml"/><Relationship Id="rId114" Type="http://schemas.openxmlformats.org/officeDocument/2006/relationships/image" Target="../../clipboard/media/image572.png"/><Relationship Id="rId119" Type="http://schemas.openxmlformats.org/officeDocument/2006/relationships/customXml" Target="../ink/ink934.xml"/><Relationship Id="rId44" Type="http://schemas.openxmlformats.org/officeDocument/2006/relationships/image" Target="../../clipboard/media/image2210.png"/><Relationship Id="rId60" Type="http://schemas.openxmlformats.org/officeDocument/2006/relationships/image" Target="../../clipboard/media/image3010.png"/><Relationship Id="rId65" Type="http://schemas.openxmlformats.org/officeDocument/2006/relationships/customXml" Target="../ink/ink907.xml"/><Relationship Id="rId81" Type="http://schemas.openxmlformats.org/officeDocument/2006/relationships/customXml" Target="../ink/ink915.xml"/><Relationship Id="rId86" Type="http://schemas.openxmlformats.org/officeDocument/2006/relationships/image" Target="../../clipboard/media/image4310.png"/><Relationship Id="rId130" Type="http://schemas.openxmlformats.org/officeDocument/2006/relationships/image" Target="../../clipboard/media/image650.png"/><Relationship Id="rId135" Type="http://schemas.openxmlformats.org/officeDocument/2006/relationships/customXml" Target="../ink/ink942.xml"/><Relationship Id="rId151" Type="http://schemas.openxmlformats.org/officeDocument/2006/relationships/customXml" Target="../ink/ink950.xml"/><Relationship Id="rId156" Type="http://schemas.openxmlformats.org/officeDocument/2006/relationships/image" Target="../../clipboard/media/image780.png"/><Relationship Id="rId177" Type="http://schemas.openxmlformats.org/officeDocument/2006/relationships/customXml" Target="../ink/ink963.xml"/><Relationship Id="rId172" Type="http://schemas.openxmlformats.org/officeDocument/2006/relationships/image" Target="../../clipboard/media/image860.png"/><Relationship Id="rId13" Type="http://schemas.openxmlformats.org/officeDocument/2006/relationships/customXml" Target="../ink/ink881.xml"/><Relationship Id="rId18" Type="http://schemas.openxmlformats.org/officeDocument/2006/relationships/image" Target="../../clipboard/media/image910.png"/><Relationship Id="rId39" Type="http://schemas.openxmlformats.org/officeDocument/2006/relationships/customXml" Target="../ink/ink894.xml"/><Relationship Id="rId109" Type="http://schemas.openxmlformats.org/officeDocument/2006/relationships/customXml" Target="../ink/ink929.xml"/><Relationship Id="rId34" Type="http://schemas.openxmlformats.org/officeDocument/2006/relationships/image" Target="../../clipboard/media/image1710.png"/><Relationship Id="rId50" Type="http://schemas.openxmlformats.org/officeDocument/2006/relationships/image" Target="../../clipboard/media/image2510.png"/><Relationship Id="rId55" Type="http://schemas.openxmlformats.org/officeDocument/2006/relationships/customXml" Target="../ink/ink902.xml"/><Relationship Id="rId76" Type="http://schemas.openxmlformats.org/officeDocument/2006/relationships/image" Target="../../clipboard/media/image3810.png"/><Relationship Id="rId97" Type="http://schemas.openxmlformats.org/officeDocument/2006/relationships/customXml" Target="../ink/ink923.xml"/><Relationship Id="rId104" Type="http://schemas.openxmlformats.org/officeDocument/2006/relationships/image" Target="../../clipboard/media/image5210.png"/><Relationship Id="rId120" Type="http://schemas.openxmlformats.org/officeDocument/2006/relationships/image" Target="../../clipboard/media/image600.png"/><Relationship Id="rId125" Type="http://schemas.openxmlformats.org/officeDocument/2006/relationships/customXml" Target="../ink/ink937.xml"/><Relationship Id="rId141" Type="http://schemas.openxmlformats.org/officeDocument/2006/relationships/customXml" Target="../ink/ink945.xml"/><Relationship Id="rId146" Type="http://schemas.openxmlformats.org/officeDocument/2006/relationships/image" Target="../../clipboard/media/image730.png"/><Relationship Id="rId167" Type="http://schemas.openxmlformats.org/officeDocument/2006/relationships/customXml" Target="../ink/ink958.xml"/><Relationship Id="rId7" Type="http://schemas.openxmlformats.org/officeDocument/2006/relationships/customXml" Target="../ink/ink878.xml"/><Relationship Id="rId71" Type="http://schemas.openxmlformats.org/officeDocument/2006/relationships/customXml" Target="../ink/ink910.xml"/><Relationship Id="rId92" Type="http://schemas.openxmlformats.org/officeDocument/2006/relationships/image" Target="../../clipboard/media/image4610.png"/><Relationship Id="rId162" Type="http://schemas.openxmlformats.org/officeDocument/2006/relationships/image" Target="../../clipboard/media/image811.png"/><Relationship Id="rId2" Type="http://schemas.openxmlformats.org/officeDocument/2006/relationships/notesSlide" Target="../notesSlides/notesSlide18.xml"/><Relationship Id="rId29" Type="http://schemas.openxmlformats.org/officeDocument/2006/relationships/customXml" Target="../ink/ink889.xml"/><Relationship Id="rId24" Type="http://schemas.openxmlformats.org/officeDocument/2006/relationships/image" Target="../../clipboard/media/image1210.png"/><Relationship Id="rId40" Type="http://schemas.openxmlformats.org/officeDocument/2006/relationships/image" Target="../../clipboard/media/image2010.png"/><Relationship Id="rId45" Type="http://schemas.openxmlformats.org/officeDocument/2006/relationships/customXml" Target="../ink/ink897.xml"/><Relationship Id="rId66" Type="http://schemas.openxmlformats.org/officeDocument/2006/relationships/image" Target="../../clipboard/media/image3310.png"/><Relationship Id="rId87" Type="http://schemas.openxmlformats.org/officeDocument/2006/relationships/customXml" Target="../ink/ink918.xml"/><Relationship Id="rId110" Type="http://schemas.openxmlformats.org/officeDocument/2006/relationships/image" Target="../../clipboard/media/image5510.png"/><Relationship Id="rId115" Type="http://schemas.openxmlformats.org/officeDocument/2006/relationships/customXml" Target="../ink/ink932.xml"/><Relationship Id="rId131" Type="http://schemas.openxmlformats.org/officeDocument/2006/relationships/customXml" Target="../ink/ink940.xml"/><Relationship Id="rId136" Type="http://schemas.openxmlformats.org/officeDocument/2006/relationships/image" Target="../../clipboard/media/image680.png"/><Relationship Id="rId157" Type="http://schemas.openxmlformats.org/officeDocument/2006/relationships/customXml" Target="../ink/ink953.xml"/><Relationship Id="rId178" Type="http://schemas.openxmlformats.org/officeDocument/2006/relationships/image" Target="../../clipboard/media/image890.png"/><Relationship Id="rId61" Type="http://schemas.openxmlformats.org/officeDocument/2006/relationships/customXml" Target="../ink/ink905.xml"/><Relationship Id="rId82" Type="http://schemas.openxmlformats.org/officeDocument/2006/relationships/image" Target="../../clipboard/media/image4110.png"/><Relationship Id="rId152" Type="http://schemas.openxmlformats.org/officeDocument/2006/relationships/image" Target="../../clipboard/media/image760.png"/><Relationship Id="rId173" Type="http://schemas.openxmlformats.org/officeDocument/2006/relationships/customXml" Target="../ink/ink961.xml"/><Relationship Id="rId19" Type="http://schemas.openxmlformats.org/officeDocument/2006/relationships/customXml" Target="../ink/ink884.xml"/><Relationship Id="rId14" Type="http://schemas.openxmlformats.org/officeDocument/2006/relationships/image" Target="../../clipboard/media/image710.png"/><Relationship Id="rId30" Type="http://schemas.openxmlformats.org/officeDocument/2006/relationships/image" Target="../../clipboard/media/image1510.png"/><Relationship Id="rId35" Type="http://schemas.openxmlformats.org/officeDocument/2006/relationships/customXml" Target="../ink/ink892.xml"/><Relationship Id="rId56" Type="http://schemas.openxmlformats.org/officeDocument/2006/relationships/image" Target="../../clipboard/media/image2810.png"/><Relationship Id="rId77" Type="http://schemas.openxmlformats.org/officeDocument/2006/relationships/customXml" Target="../ink/ink913.xml"/><Relationship Id="rId100" Type="http://schemas.openxmlformats.org/officeDocument/2006/relationships/image" Target="../../clipboard/media/image5010.png"/><Relationship Id="rId105" Type="http://schemas.openxmlformats.org/officeDocument/2006/relationships/customXml" Target="../ink/ink927.xml"/><Relationship Id="rId126" Type="http://schemas.openxmlformats.org/officeDocument/2006/relationships/image" Target="../../clipboard/media/image630.png"/><Relationship Id="rId147" Type="http://schemas.openxmlformats.org/officeDocument/2006/relationships/customXml" Target="../ink/ink948.xml"/><Relationship Id="rId168" Type="http://schemas.openxmlformats.org/officeDocument/2006/relationships/image" Target="../../clipboard/media/image840.png"/><Relationship Id="rId8" Type="http://schemas.openxmlformats.org/officeDocument/2006/relationships/image" Target="../../clipboard/media/image4100.png"/><Relationship Id="rId51" Type="http://schemas.openxmlformats.org/officeDocument/2006/relationships/customXml" Target="../ink/ink900.xml"/><Relationship Id="rId72" Type="http://schemas.openxmlformats.org/officeDocument/2006/relationships/image" Target="../../clipboard/media/image3610.png"/><Relationship Id="rId93" Type="http://schemas.openxmlformats.org/officeDocument/2006/relationships/customXml" Target="../ink/ink921.xml"/><Relationship Id="rId98" Type="http://schemas.openxmlformats.org/officeDocument/2006/relationships/image" Target="../../clipboard/media/image4910.png"/><Relationship Id="rId121" Type="http://schemas.openxmlformats.org/officeDocument/2006/relationships/customXml" Target="../ink/ink935.xml"/><Relationship Id="rId142" Type="http://schemas.openxmlformats.org/officeDocument/2006/relationships/image" Target="../../clipboard/media/image711.png"/><Relationship Id="rId163" Type="http://schemas.openxmlformats.org/officeDocument/2006/relationships/customXml" Target="../ink/ink956.xml"/><Relationship Id="rId3" Type="http://schemas.openxmlformats.org/officeDocument/2006/relationships/customXml" Target="../ink/ink876.xml"/><Relationship Id="rId25" Type="http://schemas.openxmlformats.org/officeDocument/2006/relationships/customXml" Target="../ink/ink887.xml"/><Relationship Id="rId46" Type="http://schemas.openxmlformats.org/officeDocument/2006/relationships/image" Target="../../clipboard/media/image2310.png"/><Relationship Id="rId67" Type="http://schemas.openxmlformats.org/officeDocument/2006/relationships/customXml" Target="../ink/ink908.xml"/><Relationship Id="rId116" Type="http://schemas.openxmlformats.org/officeDocument/2006/relationships/image" Target="../../clipboard/media/image580.png"/><Relationship Id="rId137" Type="http://schemas.openxmlformats.org/officeDocument/2006/relationships/customXml" Target="../ink/ink943.xml"/><Relationship Id="rId158" Type="http://schemas.openxmlformats.org/officeDocument/2006/relationships/image" Target="../../clipboard/media/image790.png"/><Relationship Id="rId20" Type="http://schemas.openxmlformats.org/officeDocument/2006/relationships/image" Target="../../clipboard/media/image1010.png"/><Relationship Id="rId41" Type="http://schemas.openxmlformats.org/officeDocument/2006/relationships/customXml" Target="../ink/ink895.xml"/><Relationship Id="rId62" Type="http://schemas.openxmlformats.org/officeDocument/2006/relationships/image" Target="../../clipboard/media/image3110.png"/><Relationship Id="rId83" Type="http://schemas.openxmlformats.org/officeDocument/2006/relationships/customXml" Target="../ink/ink916.xml"/><Relationship Id="rId88" Type="http://schemas.openxmlformats.org/officeDocument/2006/relationships/image" Target="../../clipboard/media/image4410.png"/><Relationship Id="rId111" Type="http://schemas.openxmlformats.org/officeDocument/2006/relationships/customXml" Target="../ink/ink930.xml"/><Relationship Id="rId132" Type="http://schemas.openxmlformats.org/officeDocument/2006/relationships/image" Target="../../clipboard/media/image660.png"/><Relationship Id="rId153" Type="http://schemas.openxmlformats.org/officeDocument/2006/relationships/customXml" Target="../ink/ink951.xml"/><Relationship Id="rId174" Type="http://schemas.openxmlformats.org/officeDocument/2006/relationships/image" Target="../../clipboard/media/image870.png"/><Relationship Id="rId15" Type="http://schemas.openxmlformats.org/officeDocument/2006/relationships/customXml" Target="../ink/ink882.xml"/><Relationship Id="rId36" Type="http://schemas.openxmlformats.org/officeDocument/2006/relationships/image" Target="../../clipboard/media/image1810.png"/><Relationship Id="rId57" Type="http://schemas.openxmlformats.org/officeDocument/2006/relationships/customXml" Target="../ink/ink903.xml"/><Relationship Id="rId106" Type="http://schemas.openxmlformats.org/officeDocument/2006/relationships/image" Target="../../clipboard/media/image5310.png"/><Relationship Id="rId127" Type="http://schemas.openxmlformats.org/officeDocument/2006/relationships/customXml" Target="../ink/ink938.xml"/><Relationship Id="rId10" Type="http://schemas.openxmlformats.org/officeDocument/2006/relationships/image" Target="../../clipboard/media/image571.png"/><Relationship Id="rId31" Type="http://schemas.openxmlformats.org/officeDocument/2006/relationships/customXml" Target="../ink/ink890.xml"/><Relationship Id="rId52" Type="http://schemas.openxmlformats.org/officeDocument/2006/relationships/image" Target="../../clipboard/media/image2610.png"/><Relationship Id="rId73" Type="http://schemas.openxmlformats.org/officeDocument/2006/relationships/customXml" Target="../ink/ink911.xml"/><Relationship Id="rId78" Type="http://schemas.openxmlformats.org/officeDocument/2006/relationships/image" Target="../../clipboard/media/image3910.png"/><Relationship Id="rId94" Type="http://schemas.openxmlformats.org/officeDocument/2006/relationships/image" Target="../../clipboard/media/image4710.png"/><Relationship Id="rId99" Type="http://schemas.openxmlformats.org/officeDocument/2006/relationships/customXml" Target="../ink/ink924.xml"/><Relationship Id="rId101" Type="http://schemas.openxmlformats.org/officeDocument/2006/relationships/customXml" Target="../ink/ink925.xml"/><Relationship Id="rId122" Type="http://schemas.openxmlformats.org/officeDocument/2006/relationships/image" Target="../../clipboard/media/image611.png"/><Relationship Id="rId143" Type="http://schemas.openxmlformats.org/officeDocument/2006/relationships/customXml" Target="../ink/ink946.xml"/><Relationship Id="rId148" Type="http://schemas.openxmlformats.org/officeDocument/2006/relationships/image" Target="../../clipboard/media/image740.png"/><Relationship Id="rId164" Type="http://schemas.openxmlformats.org/officeDocument/2006/relationships/image" Target="../../clipboard/media/image820.png"/><Relationship Id="rId169" Type="http://schemas.openxmlformats.org/officeDocument/2006/relationships/customXml" Target="../ink/ink959.xml"/><Relationship Id="rId4" Type="http://schemas.openxmlformats.org/officeDocument/2006/relationships/image" Target="../../clipboard/media/image2100.png"/><Relationship Id="rId9" Type="http://schemas.openxmlformats.org/officeDocument/2006/relationships/customXml" Target="../ink/ink879.xml"/><Relationship Id="rId26" Type="http://schemas.openxmlformats.org/officeDocument/2006/relationships/image" Target="../../clipboard/media/image1310.png"/><Relationship Id="rId47" Type="http://schemas.openxmlformats.org/officeDocument/2006/relationships/customXml" Target="../ink/ink898.xml"/><Relationship Id="rId68" Type="http://schemas.openxmlformats.org/officeDocument/2006/relationships/image" Target="../../clipboard/media/image3410.png"/><Relationship Id="rId89" Type="http://schemas.openxmlformats.org/officeDocument/2006/relationships/customXml" Target="../ink/ink919.xml"/><Relationship Id="rId112" Type="http://schemas.openxmlformats.org/officeDocument/2006/relationships/image" Target="../../clipboard/media/image5610.png"/><Relationship Id="rId133" Type="http://schemas.openxmlformats.org/officeDocument/2006/relationships/customXml" Target="../ink/ink941.xml"/><Relationship Id="rId154" Type="http://schemas.openxmlformats.org/officeDocument/2006/relationships/image" Target="../../clipboard/media/image770.png"/><Relationship Id="rId175" Type="http://schemas.openxmlformats.org/officeDocument/2006/relationships/customXml" Target="../ink/ink962.xml"/><Relationship Id="rId16" Type="http://schemas.openxmlformats.org/officeDocument/2006/relationships/image" Target="../../clipboard/media/image810.png"/><Relationship Id="rId37" Type="http://schemas.openxmlformats.org/officeDocument/2006/relationships/customXml" Target="../ink/ink893.xml"/><Relationship Id="rId58" Type="http://schemas.openxmlformats.org/officeDocument/2006/relationships/image" Target="../../clipboard/media/image2910.png"/><Relationship Id="rId79" Type="http://schemas.openxmlformats.org/officeDocument/2006/relationships/customXml" Target="../ink/ink914.xml"/><Relationship Id="rId102" Type="http://schemas.openxmlformats.org/officeDocument/2006/relationships/image" Target="../../clipboard/media/image5110.png"/><Relationship Id="rId123" Type="http://schemas.openxmlformats.org/officeDocument/2006/relationships/customXml" Target="../ink/ink936.xml"/><Relationship Id="rId144" Type="http://schemas.openxmlformats.org/officeDocument/2006/relationships/image" Target="../../clipboard/media/image720.png"/><Relationship Id="rId90" Type="http://schemas.openxmlformats.org/officeDocument/2006/relationships/image" Target="../../clipboard/media/image4510.png"/><Relationship Id="rId165" Type="http://schemas.openxmlformats.org/officeDocument/2006/relationships/customXml" Target="../ink/ink957.xml"/><Relationship Id="rId27" Type="http://schemas.openxmlformats.org/officeDocument/2006/relationships/customXml" Target="../ink/ink888.xml"/><Relationship Id="rId48" Type="http://schemas.openxmlformats.org/officeDocument/2006/relationships/image" Target="../../clipboard/media/image2410.png"/><Relationship Id="rId69" Type="http://schemas.openxmlformats.org/officeDocument/2006/relationships/customXml" Target="../ink/ink909.xml"/><Relationship Id="rId113" Type="http://schemas.openxmlformats.org/officeDocument/2006/relationships/customXml" Target="../ink/ink931.xml"/><Relationship Id="rId134" Type="http://schemas.openxmlformats.org/officeDocument/2006/relationships/image" Target="../../clipboard/media/image670.png"/><Relationship Id="rId80" Type="http://schemas.openxmlformats.org/officeDocument/2006/relationships/image" Target="../../clipboard/media/image4010.png"/><Relationship Id="rId155" Type="http://schemas.openxmlformats.org/officeDocument/2006/relationships/customXml" Target="../ink/ink952.xml"/><Relationship Id="rId176" Type="http://schemas.openxmlformats.org/officeDocument/2006/relationships/image" Target="../../clipboard/media/image880.png"/><Relationship Id="rId17" Type="http://schemas.openxmlformats.org/officeDocument/2006/relationships/customXml" Target="../ink/ink883.xml"/><Relationship Id="rId38" Type="http://schemas.openxmlformats.org/officeDocument/2006/relationships/image" Target="../../clipboard/media/image1910.png"/><Relationship Id="rId59" Type="http://schemas.openxmlformats.org/officeDocument/2006/relationships/customXml" Target="../ink/ink904.xml"/><Relationship Id="rId103" Type="http://schemas.openxmlformats.org/officeDocument/2006/relationships/customXml" Target="../ink/ink926.xml"/><Relationship Id="rId124" Type="http://schemas.openxmlformats.org/officeDocument/2006/relationships/image" Target="../../clipboard/media/image620.png"/><Relationship Id="rId70" Type="http://schemas.openxmlformats.org/officeDocument/2006/relationships/image" Target="../../clipboard/media/image3510.png"/><Relationship Id="rId91" Type="http://schemas.openxmlformats.org/officeDocument/2006/relationships/customXml" Target="../ink/ink920.xml"/><Relationship Id="rId145" Type="http://schemas.openxmlformats.org/officeDocument/2006/relationships/customXml" Target="../ink/ink947.xml"/><Relationship Id="rId166" Type="http://schemas.openxmlformats.org/officeDocument/2006/relationships/image" Target="../../clipboard/media/image8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j7aOwjGLOq0?feature=oembed" TargetMode="Externa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17" Type="http://schemas.openxmlformats.org/officeDocument/2006/relationships/customXml" Target="../ink/ink1021.xml"/><Relationship Id="rId21" Type="http://schemas.openxmlformats.org/officeDocument/2006/relationships/customXml" Target="../ink/ink973.xml"/><Relationship Id="rId63" Type="http://schemas.openxmlformats.org/officeDocument/2006/relationships/customXml" Target="../ink/ink994.xml"/><Relationship Id="rId159" Type="http://schemas.openxmlformats.org/officeDocument/2006/relationships/customXml" Target="../ink/ink1042.xml"/><Relationship Id="rId170" Type="http://schemas.openxmlformats.org/officeDocument/2006/relationships/image" Target="../media/image989.png"/><Relationship Id="rId226" Type="http://schemas.openxmlformats.org/officeDocument/2006/relationships/image" Target="../media/image1017.png"/><Relationship Id="rId268" Type="http://schemas.openxmlformats.org/officeDocument/2006/relationships/image" Target="../media/image1038.png"/><Relationship Id="rId32" Type="http://schemas.openxmlformats.org/officeDocument/2006/relationships/image" Target="../media/image920.png"/><Relationship Id="rId74" Type="http://schemas.openxmlformats.org/officeDocument/2006/relationships/image" Target="../media/image941.png"/><Relationship Id="rId128" Type="http://schemas.openxmlformats.org/officeDocument/2006/relationships/image" Target="../media/image968.png"/><Relationship Id="rId5" Type="http://schemas.openxmlformats.org/officeDocument/2006/relationships/customXml" Target="../ink/ink965.xml"/><Relationship Id="rId95" Type="http://schemas.openxmlformats.org/officeDocument/2006/relationships/customXml" Target="../ink/ink1010.xml"/><Relationship Id="rId160" Type="http://schemas.openxmlformats.org/officeDocument/2006/relationships/image" Target="../media/image984.png"/><Relationship Id="rId181" Type="http://schemas.openxmlformats.org/officeDocument/2006/relationships/customXml" Target="../ink/ink1053.xml"/><Relationship Id="rId216" Type="http://schemas.openxmlformats.org/officeDocument/2006/relationships/image" Target="../media/image1012.png"/><Relationship Id="rId237" Type="http://schemas.openxmlformats.org/officeDocument/2006/relationships/customXml" Target="../ink/ink1081.xml"/><Relationship Id="rId258" Type="http://schemas.openxmlformats.org/officeDocument/2006/relationships/image" Target="../media/image1033.png"/><Relationship Id="rId22" Type="http://schemas.openxmlformats.org/officeDocument/2006/relationships/image" Target="../media/image915.png"/><Relationship Id="rId43" Type="http://schemas.openxmlformats.org/officeDocument/2006/relationships/customXml" Target="../ink/ink984.xml"/><Relationship Id="rId64" Type="http://schemas.openxmlformats.org/officeDocument/2006/relationships/image" Target="../media/image936.png"/><Relationship Id="rId118" Type="http://schemas.openxmlformats.org/officeDocument/2006/relationships/image" Target="../media/image963.png"/><Relationship Id="rId139" Type="http://schemas.openxmlformats.org/officeDocument/2006/relationships/customXml" Target="../ink/ink1032.xml"/><Relationship Id="rId85" Type="http://schemas.openxmlformats.org/officeDocument/2006/relationships/customXml" Target="../ink/ink1005.xml"/><Relationship Id="rId150" Type="http://schemas.openxmlformats.org/officeDocument/2006/relationships/image" Target="../media/image979.png"/><Relationship Id="rId171" Type="http://schemas.openxmlformats.org/officeDocument/2006/relationships/customXml" Target="../ink/ink1048.xml"/><Relationship Id="rId192" Type="http://schemas.openxmlformats.org/officeDocument/2006/relationships/image" Target="../media/image1000.png"/><Relationship Id="rId206" Type="http://schemas.openxmlformats.org/officeDocument/2006/relationships/image" Target="../media/image1007.png"/><Relationship Id="rId227" Type="http://schemas.openxmlformats.org/officeDocument/2006/relationships/customXml" Target="../ink/ink1076.xml"/><Relationship Id="rId248" Type="http://schemas.openxmlformats.org/officeDocument/2006/relationships/image" Target="../media/image1028.png"/><Relationship Id="rId269" Type="http://schemas.openxmlformats.org/officeDocument/2006/relationships/customXml" Target="../ink/ink1097.xml"/><Relationship Id="rId12" Type="http://schemas.openxmlformats.org/officeDocument/2006/relationships/image" Target="../media/image911.png"/><Relationship Id="rId33" Type="http://schemas.openxmlformats.org/officeDocument/2006/relationships/customXml" Target="../ink/ink979.xml"/><Relationship Id="rId108" Type="http://schemas.openxmlformats.org/officeDocument/2006/relationships/image" Target="../media/image958.png"/><Relationship Id="rId129" Type="http://schemas.openxmlformats.org/officeDocument/2006/relationships/customXml" Target="../ink/ink1027.xml"/><Relationship Id="rId54" Type="http://schemas.openxmlformats.org/officeDocument/2006/relationships/image" Target="../media/image931.png"/><Relationship Id="rId75" Type="http://schemas.openxmlformats.org/officeDocument/2006/relationships/customXml" Target="../ink/ink1000.xml"/><Relationship Id="rId96" Type="http://schemas.openxmlformats.org/officeDocument/2006/relationships/image" Target="../media/image952.png"/><Relationship Id="rId140" Type="http://schemas.openxmlformats.org/officeDocument/2006/relationships/image" Target="../media/image974.png"/><Relationship Id="rId161" Type="http://schemas.openxmlformats.org/officeDocument/2006/relationships/customXml" Target="../ink/ink1043.xml"/><Relationship Id="rId182" Type="http://schemas.openxmlformats.org/officeDocument/2006/relationships/image" Target="../media/image995.png"/><Relationship Id="rId217" Type="http://schemas.openxmlformats.org/officeDocument/2006/relationships/customXml" Target="../ink/ink1071.xml"/><Relationship Id="rId6" Type="http://schemas.openxmlformats.org/officeDocument/2006/relationships/image" Target="../media/image908.png"/><Relationship Id="rId238" Type="http://schemas.openxmlformats.org/officeDocument/2006/relationships/image" Target="../media/image1023.png"/><Relationship Id="rId259" Type="http://schemas.openxmlformats.org/officeDocument/2006/relationships/customXml" Target="../ink/ink1092.xml"/><Relationship Id="rId23" Type="http://schemas.openxmlformats.org/officeDocument/2006/relationships/customXml" Target="../ink/ink974.xml"/><Relationship Id="rId119" Type="http://schemas.openxmlformats.org/officeDocument/2006/relationships/customXml" Target="../ink/ink1022.xml"/><Relationship Id="rId270" Type="http://schemas.openxmlformats.org/officeDocument/2006/relationships/image" Target="../media/image1039.png"/><Relationship Id="rId44" Type="http://schemas.openxmlformats.org/officeDocument/2006/relationships/image" Target="../media/image926.png"/><Relationship Id="rId65" Type="http://schemas.openxmlformats.org/officeDocument/2006/relationships/customXml" Target="../ink/ink995.xml"/><Relationship Id="rId86" Type="http://schemas.openxmlformats.org/officeDocument/2006/relationships/image" Target="../media/image947.png"/><Relationship Id="rId130" Type="http://schemas.openxmlformats.org/officeDocument/2006/relationships/image" Target="../media/image969.png"/><Relationship Id="rId151" Type="http://schemas.openxmlformats.org/officeDocument/2006/relationships/customXml" Target="../ink/ink1038.xml"/><Relationship Id="rId172" Type="http://schemas.openxmlformats.org/officeDocument/2006/relationships/image" Target="../media/image990.png"/><Relationship Id="rId193" Type="http://schemas.openxmlformats.org/officeDocument/2006/relationships/customXml" Target="../ink/ink1059.xml"/><Relationship Id="rId207" Type="http://schemas.openxmlformats.org/officeDocument/2006/relationships/customXml" Target="../ink/ink1066.xml"/><Relationship Id="rId228" Type="http://schemas.openxmlformats.org/officeDocument/2006/relationships/image" Target="../media/image1018.png"/><Relationship Id="rId249" Type="http://schemas.openxmlformats.org/officeDocument/2006/relationships/customXml" Target="../ink/ink1087.xml"/><Relationship Id="rId13" Type="http://schemas.openxmlformats.org/officeDocument/2006/relationships/customXml" Target="../ink/ink969.xml"/><Relationship Id="rId109" Type="http://schemas.openxmlformats.org/officeDocument/2006/relationships/customXml" Target="../ink/ink1017.xml"/><Relationship Id="rId260" Type="http://schemas.openxmlformats.org/officeDocument/2006/relationships/image" Target="../media/image1034.png"/><Relationship Id="rId34" Type="http://schemas.openxmlformats.org/officeDocument/2006/relationships/image" Target="../media/image921.png"/><Relationship Id="rId55" Type="http://schemas.openxmlformats.org/officeDocument/2006/relationships/customXml" Target="../ink/ink990.xml"/><Relationship Id="rId76" Type="http://schemas.openxmlformats.org/officeDocument/2006/relationships/image" Target="../media/image942.png"/><Relationship Id="rId97" Type="http://schemas.openxmlformats.org/officeDocument/2006/relationships/customXml" Target="../ink/ink1011.xml"/><Relationship Id="rId120" Type="http://schemas.openxmlformats.org/officeDocument/2006/relationships/image" Target="../media/image964.png"/><Relationship Id="rId141" Type="http://schemas.openxmlformats.org/officeDocument/2006/relationships/customXml" Target="../ink/ink1033.xml"/><Relationship Id="rId7" Type="http://schemas.openxmlformats.org/officeDocument/2006/relationships/customXml" Target="../ink/ink966.xml"/><Relationship Id="rId162" Type="http://schemas.openxmlformats.org/officeDocument/2006/relationships/image" Target="../media/image985.png"/><Relationship Id="rId183" Type="http://schemas.openxmlformats.org/officeDocument/2006/relationships/customXml" Target="../ink/ink1054.xml"/><Relationship Id="rId218" Type="http://schemas.openxmlformats.org/officeDocument/2006/relationships/image" Target="../media/image1013.png"/><Relationship Id="rId239" Type="http://schemas.openxmlformats.org/officeDocument/2006/relationships/customXml" Target="../ink/ink1082.xml"/><Relationship Id="rId250" Type="http://schemas.openxmlformats.org/officeDocument/2006/relationships/image" Target="../media/image1029.png"/><Relationship Id="rId271" Type="http://schemas.openxmlformats.org/officeDocument/2006/relationships/customXml" Target="../ink/ink1098.xml"/><Relationship Id="rId24" Type="http://schemas.openxmlformats.org/officeDocument/2006/relationships/image" Target="../media/image916.png"/><Relationship Id="rId45" Type="http://schemas.openxmlformats.org/officeDocument/2006/relationships/customXml" Target="../ink/ink985.xml"/><Relationship Id="rId66" Type="http://schemas.openxmlformats.org/officeDocument/2006/relationships/image" Target="../media/image937.png"/><Relationship Id="rId87" Type="http://schemas.openxmlformats.org/officeDocument/2006/relationships/customXml" Target="../ink/ink1006.xml"/><Relationship Id="rId110" Type="http://schemas.openxmlformats.org/officeDocument/2006/relationships/image" Target="../media/image959.png"/><Relationship Id="rId131" Type="http://schemas.openxmlformats.org/officeDocument/2006/relationships/customXml" Target="../ink/ink1028.xml"/><Relationship Id="rId152" Type="http://schemas.openxmlformats.org/officeDocument/2006/relationships/image" Target="../media/image980.png"/><Relationship Id="rId173" Type="http://schemas.openxmlformats.org/officeDocument/2006/relationships/customXml" Target="../ink/ink1049.xml"/><Relationship Id="rId194" Type="http://schemas.openxmlformats.org/officeDocument/2006/relationships/image" Target="../media/image1001.png"/><Relationship Id="rId208" Type="http://schemas.openxmlformats.org/officeDocument/2006/relationships/image" Target="../media/image1008.png"/><Relationship Id="rId229" Type="http://schemas.openxmlformats.org/officeDocument/2006/relationships/customXml" Target="../ink/ink1077.xml"/><Relationship Id="rId240" Type="http://schemas.openxmlformats.org/officeDocument/2006/relationships/image" Target="../media/image1024.png"/><Relationship Id="rId261" Type="http://schemas.openxmlformats.org/officeDocument/2006/relationships/customXml" Target="../ink/ink1093.xml"/><Relationship Id="rId14" Type="http://schemas.openxmlformats.org/officeDocument/2006/relationships/image" Target="../media/image455.png"/><Relationship Id="rId35" Type="http://schemas.openxmlformats.org/officeDocument/2006/relationships/customXml" Target="../ink/ink980.xml"/><Relationship Id="rId56" Type="http://schemas.openxmlformats.org/officeDocument/2006/relationships/image" Target="../media/image932.png"/><Relationship Id="rId77" Type="http://schemas.openxmlformats.org/officeDocument/2006/relationships/customXml" Target="../ink/ink1001.xml"/><Relationship Id="rId100" Type="http://schemas.openxmlformats.org/officeDocument/2006/relationships/image" Target="../media/image954.png"/><Relationship Id="rId8" Type="http://schemas.openxmlformats.org/officeDocument/2006/relationships/image" Target="../media/image909.png"/><Relationship Id="rId98" Type="http://schemas.openxmlformats.org/officeDocument/2006/relationships/image" Target="../media/image953.png"/><Relationship Id="rId121" Type="http://schemas.openxmlformats.org/officeDocument/2006/relationships/customXml" Target="../ink/ink1023.xml"/><Relationship Id="rId142" Type="http://schemas.openxmlformats.org/officeDocument/2006/relationships/image" Target="../media/image975.png"/><Relationship Id="rId163" Type="http://schemas.openxmlformats.org/officeDocument/2006/relationships/customXml" Target="../ink/ink1044.xml"/><Relationship Id="rId184" Type="http://schemas.openxmlformats.org/officeDocument/2006/relationships/image" Target="../media/image996.png"/><Relationship Id="rId219" Type="http://schemas.openxmlformats.org/officeDocument/2006/relationships/customXml" Target="../ink/ink1072.xml"/><Relationship Id="rId230" Type="http://schemas.openxmlformats.org/officeDocument/2006/relationships/image" Target="../media/image1019.png"/><Relationship Id="rId251" Type="http://schemas.openxmlformats.org/officeDocument/2006/relationships/customXml" Target="../ink/ink1088.xml"/><Relationship Id="rId25" Type="http://schemas.openxmlformats.org/officeDocument/2006/relationships/customXml" Target="../ink/ink975.xml"/><Relationship Id="rId46" Type="http://schemas.openxmlformats.org/officeDocument/2006/relationships/image" Target="../media/image927.png"/><Relationship Id="rId67" Type="http://schemas.openxmlformats.org/officeDocument/2006/relationships/customXml" Target="../ink/ink996.xml"/><Relationship Id="rId272" Type="http://schemas.openxmlformats.org/officeDocument/2006/relationships/image" Target="../media/image1040.png"/><Relationship Id="rId88" Type="http://schemas.openxmlformats.org/officeDocument/2006/relationships/image" Target="../media/image948.png"/><Relationship Id="rId111" Type="http://schemas.openxmlformats.org/officeDocument/2006/relationships/customXml" Target="../ink/ink1018.xml"/><Relationship Id="rId132" Type="http://schemas.openxmlformats.org/officeDocument/2006/relationships/image" Target="../media/image970.png"/><Relationship Id="rId153" Type="http://schemas.openxmlformats.org/officeDocument/2006/relationships/customXml" Target="../ink/ink1039.xml"/><Relationship Id="rId174" Type="http://schemas.openxmlformats.org/officeDocument/2006/relationships/image" Target="../media/image991.png"/><Relationship Id="rId195" Type="http://schemas.openxmlformats.org/officeDocument/2006/relationships/customXml" Target="../ink/ink1060.xml"/><Relationship Id="rId209" Type="http://schemas.openxmlformats.org/officeDocument/2006/relationships/customXml" Target="../ink/ink1067.xml"/><Relationship Id="rId220" Type="http://schemas.openxmlformats.org/officeDocument/2006/relationships/image" Target="../media/image1014.png"/><Relationship Id="rId241" Type="http://schemas.openxmlformats.org/officeDocument/2006/relationships/customXml" Target="../ink/ink1083.xml"/><Relationship Id="rId15" Type="http://schemas.openxmlformats.org/officeDocument/2006/relationships/customXml" Target="../ink/ink970.xml"/><Relationship Id="rId36" Type="http://schemas.openxmlformats.org/officeDocument/2006/relationships/image" Target="../media/image922.png"/><Relationship Id="rId57" Type="http://schemas.openxmlformats.org/officeDocument/2006/relationships/customXml" Target="../ink/ink991.xml"/><Relationship Id="rId262" Type="http://schemas.openxmlformats.org/officeDocument/2006/relationships/image" Target="../media/image1035.png"/><Relationship Id="rId78" Type="http://schemas.openxmlformats.org/officeDocument/2006/relationships/image" Target="../media/image943.png"/><Relationship Id="rId99" Type="http://schemas.openxmlformats.org/officeDocument/2006/relationships/customXml" Target="../ink/ink1012.xml"/><Relationship Id="rId101" Type="http://schemas.openxmlformats.org/officeDocument/2006/relationships/customXml" Target="../ink/ink1013.xml"/><Relationship Id="rId122" Type="http://schemas.openxmlformats.org/officeDocument/2006/relationships/image" Target="../media/image965.png"/><Relationship Id="rId143" Type="http://schemas.openxmlformats.org/officeDocument/2006/relationships/customXml" Target="../ink/ink1034.xml"/><Relationship Id="rId164" Type="http://schemas.openxmlformats.org/officeDocument/2006/relationships/image" Target="../media/image986.png"/><Relationship Id="rId185" Type="http://schemas.openxmlformats.org/officeDocument/2006/relationships/customXml" Target="../ink/ink1055.xml"/><Relationship Id="rId9" Type="http://schemas.openxmlformats.org/officeDocument/2006/relationships/customXml" Target="../ink/ink967.xml"/><Relationship Id="rId210" Type="http://schemas.openxmlformats.org/officeDocument/2006/relationships/image" Target="../media/image1009.png"/><Relationship Id="rId26" Type="http://schemas.openxmlformats.org/officeDocument/2006/relationships/image" Target="../media/image917.png"/><Relationship Id="rId231" Type="http://schemas.openxmlformats.org/officeDocument/2006/relationships/customXml" Target="../ink/ink1078.xml"/><Relationship Id="rId252" Type="http://schemas.openxmlformats.org/officeDocument/2006/relationships/image" Target="../media/image1030.png"/><Relationship Id="rId273" Type="http://schemas.openxmlformats.org/officeDocument/2006/relationships/customXml" Target="../ink/ink1099.xml"/><Relationship Id="rId47" Type="http://schemas.openxmlformats.org/officeDocument/2006/relationships/customXml" Target="../ink/ink986.xml"/><Relationship Id="rId68" Type="http://schemas.openxmlformats.org/officeDocument/2006/relationships/image" Target="../media/image938.png"/><Relationship Id="rId89" Type="http://schemas.openxmlformats.org/officeDocument/2006/relationships/customXml" Target="../ink/ink1007.xml"/><Relationship Id="rId112" Type="http://schemas.openxmlformats.org/officeDocument/2006/relationships/image" Target="../media/image960.png"/><Relationship Id="rId133" Type="http://schemas.openxmlformats.org/officeDocument/2006/relationships/customXml" Target="../ink/ink1029.xml"/><Relationship Id="rId154" Type="http://schemas.openxmlformats.org/officeDocument/2006/relationships/image" Target="../media/image981.png"/><Relationship Id="rId175" Type="http://schemas.openxmlformats.org/officeDocument/2006/relationships/customXml" Target="../ink/ink1050.xml"/><Relationship Id="rId196" Type="http://schemas.openxmlformats.org/officeDocument/2006/relationships/image" Target="../media/image1002.png"/><Relationship Id="rId200" Type="http://schemas.openxmlformats.org/officeDocument/2006/relationships/image" Target="../media/image1004.png"/><Relationship Id="rId16" Type="http://schemas.openxmlformats.org/officeDocument/2006/relationships/image" Target="../media/image912.png"/><Relationship Id="rId221" Type="http://schemas.openxmlformats.org/officeDocument/2006/relationships/customXml" Target="../ink/ink1073.xml"/><Relationship Id="rId242" Type="http://schemas.openxmlformats.org/officeDocument/2006/relationships/image" Target="../media/image1025.png"/><Relationship Id="rId263" Type="http://schemas.openxmlformats.org/officeDocument/2006/relationships/customXml" Target="../ink/ink1094.xml"/><Relationship Id="rId37" Type="http://schemas.openxmlformats.org/officeDocument/2006/relationships/customXml" Target="../ink/ink981.xml"/><Relationship Id="rId58" Type="http://schemas.openxmlformats.org/officeDocument/2006/relationships/image" Target="../media/image933.png"/><Relationship Id="rId79" Type="http://schemas.openxmlformats.org/officeDocument/2006/relationships/customXml" Target="../ink/ink1002.xml"/><Relationship Id="rId102" Type="http://schemas.openxmlformats.org/officeDocument/2006/relationships/image" Target="../media/image955.png"/><Relationship Id="rId123" Type="http://schemas.openxmlformats.org/officeDocument/2006/relationships/customXml" Target="../ink/ink1024.xml"/><Relationship Id="rId144" Type="http://schemas.openxmlformats.org/officeDocument/2006/relationships/image" Target="../media/image976.png"/><Relationship Id="rId90" Type="http://schemas.openxmlformats.org/officeDocument/2006/relationships/image" Target="../media/image949.png"/><Relationship Id="rId165" Type="http://schemas.openxmlformats.org/officeDocument/2006/relationships/customXml" Target="../ink/ink1045.xml"/><Relationship Id="rId186" Type="http://schemas.openxmlformats.org/officeDocument/2006/relationships/image" Target="../media/image997.png"/><Relationship Id="rId211" Type="http://schemas.openxmlformats.org/officeDocument/2006/relationships/customXml" Target="../ink/ink1068.xml"/><Relationship Id="rId232" Type="http://schemas.openxmlformats.org/officeDocument/2006/relationships/image" Target="../media/image1020.png"/><Relationship Id="rId253" Type="http://schemas.openxmlformats.org/officeDocument/2006/relationships/customXml" Target="../ink/ink1089.xml"/><Relationship Id="rId274" Type="http://schemas.openxmlformats.org/officeDocument/2006/relationships/image" Target="../media/image1041.png"/><Relationship Id="rId27" Type="http://schemas.openxmlformats.org/officeDocument/2006/relationships/customXml" Target="../ink/ink976.xml"/><Relationship Id="rId48" Type="http://schemas.openxmlformats.org/officeDocument/2006/relationships/image" Target="../media/image928.png"/><Relationship Id="rId69" Type="http://schemas.openxmlformats.org/officeDocument/2006/relationships/customXml" Target="../ink/ink997.xml"/><Relationship Id="rId113" Type="http://schemas.openxmlformats.org/officeDocument/2006/relationships/customXml" Target="../ink/ink1019.xml"/><Relationship Id="rId134" Type="http://schemas.openxmlformats.org/officeDocument/2006/relationships/image" Target="../media/image971.png"/><Relationship Id="rId80" Type="http://schemas.openxmlformats.org/officeDocument/2006/relationships/image" Target="../media/image944.png"/><Relationship Id="rId155" Type="http://schemas.openxmlformats.org/officeDocument/2006/relationships/customXml" Target="../ink/ink1040.xml"/><Relationship Id="rId176" Type="http://schemas.openxmlformats.org/officeDocument/2006/relationships/image" Target="../media/image992.png"/><Relationship Id="rId197" Type="http://schemas.openxmlformats.org/officeDocument/2006/relationships/customXml" Target="../ink/ink1061.xml"/><Relationship Id="rId201" Type="http://schemas.openxmlformats.org/officeDocument/2006/relationships/customXml" Target="../ink/ink1063.xml"/><Relationship Id="rId222" Type="http://schemas.openxmlformats.org/officeDocument/2006/relationships/image" Target="../media/image1015.png"/><Relationship Id="rId243" Type="http://schemas.openxmlformats.org/officeDocument/2006/relationships/customXml" Target="../ink/ink1084.xml"/><Relationship Id="rId264" Type="http://schemas.openxmlformats.org/officeDocument/2006/relationships/image" Target="../media/image1036.png"/><Relationship Id="rId17" Type="http://schemas.openxmlformats.org/officeDocument/2006/relationships/customXml" Target="../ink/ink971.xml"/><Relationship Id="rId38" Type="http://schemas.openxmlformats.org/officeDocument/2006/relationships/image" Target="../media/image923.png"/><Relationship Id="rId59" Type="http://schemas.openxmlformats.org/officeDocument/2006/relationships/customXml" Target="../ink/ink992.xml"/><Relationship Id="rId103" Type="http://schemas.openxmlformats.org/officeDocument/2006/relationships/customXml" Target="../ink/ink1014.xml"/><Relationship Id="rId124" Type="http://schemas.openxmlformats.org/officeDocument/2006/relationships/image" Target="../media/image966.png"/><Relationship Id="rId70" Type="http://schemas.openxmlformats.org/officeDocument/2006/relationships/image" Target="../media/image939.png"/><Relationship Id="rId91" Type="http://schemas.openxmlformats.org/officeDocument/2006/relationships/customXml" Target="../ink/ink1008.xml"/><Relationship Id="rId145" Type="http://schemas.openxmlformats.org/officeDocument/2006/relationships/customXml" Target="../ink/ink1035.xml"/><Relationship Id="rId166" Type="http://schemas.openxmlformats.org/officeDocument/2006/relationships/image" Target="../media/image987.png"/><Relationship Id="rId187" Type="http://schemas.openxmlformats.org/officeDocument/2006/relationships/customXml" Target="../ink/ink1056.xml"/><Relationship Id="rId1" Type="http://schemas.openxmlformats.org/officeDocument/2006/relationships/slideLayout" Target="../slideLayouts/slideLayout24.xml"/><Relationship Id="rId212" Type="http://schemas.openxmlformats.org/officeDocument/2006/relationships/image" Target="../media/image1010.png"/><Relationship Id="rId233" Type="http://schemas.openxmlformats.org/officeDocument/2006/relationships/customXml" Target="../ink/ink1079.xml"/><Relationship Id="rId254" Type="http://schemas.openxmlformats.org/officeDocument/2006/relationships/image" Target="../media/image1031.png"/><Relationship Id="rId28" Type="http://schemas.openxmlformats.org/officeDocument/2006/relationships/image" Target="../media/image918.png"/><Relationship Id="rId49" Type="http://schemas.openxmlformats.org/officeDocument/2006/relationships/customXml" Target="../ink/ink987.xml"/><Relationship Id="rId114" Type="http://schemas.openxmlformats.org/officeDocument/2006/relationships/image" Target="../media/image961.png"/><Relationship Id="rId275" Type="http://schemas.openxmlformats.org/officeDocument/2006/relationships/customXml" Target="../ink/ink1100.xml"/><Relationship Id="rId60" Type="http://schemas.openxmlformats.org/officeDocument/2006/relationships/image" Target="../media/image934.png"/><Relationship Id="rId81" Type="http://schemas.openxmlformats.org/officeDocument/2006/relationships/customXml" Target="../ink/ink1003.xml"/><Relationship Id="rId135" Type="http://schemas.openxmlformats.org/officeDocument/2006/relationships/customXml" Target="../ink/ink1030.xml"/><Relationship Id="rId156" Type="http://schemas.openxmlformats.org/officeDocument/2006/relationships/image" Target="../media/image982.png"/><Relationship Id="rId177" Type="http://schemas.openxmlformats.org/officeDocument/2006/relationships/customXml" Target="../ink/ink1051.xml"/><Relationship Id="rId198" Type="http://schemas.openxmlformats.org/officeDocument/2006/relationships/image" Target="../media/image1003.png"/><Relationship Id="rId202" Type="http://schemas.openxmlformats.org/officeDocument/2006/relationships/image" Target="../media/image1005.png"/><Relationship Id="rId223" Type="http://schemas.openxmlformats.org/officeDocument/2006/relationships/customXml" Target="../ink/ink1074.xml"/><Relationship Id="rId244" Type="http://schemas.openxmlformats.org/officeDocument/2006/relationships/image" Target="../media/image1026.png"/><Relationship Id="rId18" Type="http://schemas.openxmlformats.org/officeDocument/2006/relationships/image" Target="../media/image913.png"/><Relationship Id="rId39" Type="http://schemas.openxmlformats.org/officeDocument/2006/relationships/customXml" Target="../ink/ink982.xml"/><Relationship Id="rId265" Type="http://schemas.openxmlformats.org/officeDocument/2006/relationships/customXml" Target="../ink/ink1095.xml"/><Relationship Id="rId50" Type="http://schemas.openxmlformats.org/officeDocument/2006/relationships/image" Target="../media/image929.png"/><Relationship Id="rId104" Type="http://schemas.openxmlformats.org/officeDocument/2006/relationships/image" Target="../media/image956.png"/><Relationship Id="rId125" Type="http://schemas.openxmlformats.org/officeDocument/2006/relationships/customXml" Target="../ink/ink1025.xml"/><Relationship Id="rId146" Type="http://schemas.openxmlformats.org/officeDocument/2006/relationships/image" Target="../media/image977.png"/><Relationship Id="rId167" Type="http://schemas.openxmlformats.org/officeDocument/2006/relationships/customXml" Target="../ink/ink1046.xml"/><Relationship Id="rId188" Type="http://schemas.openxmlformats.org/officeDocument/2006/relationships/image" Target="../media/image998.png"/><Relationship Id="rId71" Type="http://schemas.openxmlformats.org/officeDocument/2006/relationships/customXml" Target="../ink/ink998.xml"/><Relationship Id="rId92" Type="http://schemas.openxmlformats.org/officeDocument/2006/relationships/image" Target="../media/image950.png"/><Relationship Id="rId213" Type="http://schemas.openxmlformats.org/officeDocument/2006/relationships/customXml" Target="../ink/ink1069.xml"/><Relationship Id="rId234" Type="http://schemas.openxmlformats.org/officeDocument/2006/relationships/image" Target="../media/image1021.png"/><Relationship Id="rId2" Type="http://schemas.openxmlformats.org/officeDocument/2006/relationships/notesSlide" Target="../notesSlides/notesSlide20.xml"/><Relationship Id="rId29" Type="http://schemas.openxmlformats.org/officeDocument/2006/relationships/customXml" Target="../ink/ink977.xml"/><Relationship Id="rId255" Type="http://schemas.openxmlformats.org/officeDocument/2006/relationships/customXml" Target="../ink/ink1090.xml"/><Relationship Id="rId276" Type="http://schemas.openxmlformats.org/officeDocument/2006/relationships/image" Target="../media/image1042.png"/><Relationship Id="rId40" Type="http://schemas.openxmlformats.org/officeDocument/2006/relationships/image" Target="../media/image924.png"/><Relationship Id="rId115" Type="http://schemas.openxmlformats.org/officeDocument/2006/relationships/customXml" Target="../ink/ink1020.xml"/><Relationship Id="rId136" Type="http://schemas.openxmlformats.org/officeDocument/2006/relationships/image" Target="../media/image972.png"/><Relationship Id="rId157" Type="http://schemas.openxmlformats.org/officeDocument/2006/relationships/customXml" Target="../ink/ink1041.xml"/><Relationship Id="rId178" Type="http://schemas.openxmlformats.org/officeDocument/2006/relationships/image" Target="../media/image993.png"/><Relationship Id="rId61" Type="http://schemas.openxmlformats.org/officeDocument/2006/relationships/customXml" Target="../ink/ink993.xml"/><Relationship Id="rId82" Type="http://schemas.openxmlformats.org/officeDocument/2006/relationships/image" Target="../media/image945.png"/><Relationship Id="rId199" Type="http://schemas.openxmlformats.org/officeDocument/2006/relationships/customXml" Target="../ink/ink1062.xml"/><Relationship Id="rId203" Type="http://schemas.openxmlformats.org/officeDocument/2006/relationships/customXml" Target="../ink/ink1064.xml"/><Relationship Id="rId19" Type="http://schemas.openxmlformats.org/officeDocument/2006/relationships/customXml" Target="../ink/ink972.xml"/><Relationship Id="rId224" Type="http://schemas.openxmlformats.org/officeDocument/2006/relationships/image" Target="../media/image1016.png"/><Relationship Id="rId245" Type="http://schemas.openxmlformats.org/officeDocument/2006/relationships/customXml" Target="../ink/ink1085.xml"/><Relationship Id="rId266" Type="http://schemas.openxmlformats.org/officeDocument/2006/relationships/image" Target="../media/image1037.png"/><Relationship Id="rId30" Type="http://schemas.openxmlformats.org/officeDocument/2006/relationships/image" Target="../media/image919.png"/><Relationship Id="rId105" Type="http://schemas.openxmlformats.org/officeDocument/2006/relationships/customXml" Target="../ink/ink1015.xml"/><Relationship Id="rId126" Type="http://schemas.openxmlformats.org/officeDocument/2006/relationships/image" Target="../media/image967.png"/><Relationship Id="rId147" Type="http://schemas.openxmlformats.org/officeDocument/2006/relationships/customXml" Target="../ink/ink1036.xml"/><Relationship Id="rId168" Type="http://schemas.openxmlformats.org/officeDocument/2006/relationships/image" Target="../media/image988.png"/><Relationship Id="rId51" Type="http://schemas.openxmlformats.org/officeDocument/2006/relationships/customXml" Target="../ink/ink988.xml"/><Relationship Id="rId72" Type="http://schemas.openxmlformats.org/officeDocument/2006/relationships/image" Target="../media/image940.png"/><Relationship Id="rId93" Type="http://schemas.openxmlformats.org/officeDocument/2006/relationships/customXml" Target="../ink/ink1009.xml"/><Relationship Id="rId189" Type="http://schemas.openxmlformats.org/officeDocument/2006/relationships/customXml" Target="../ink/ink1057.xml"/><Relationship Id="rId3" Type="http://schemas.openxmlformats.org/officeDocument/2006/relationships/customXml" Target="../ink/ink964.xml"/><Relationship Id="rId214" Type="http://schemas.openxmlformats.org/officeDocument/2006/relationships/image" Target="../media/image1011.png"/><Relationship Id="rId235" Type="http://schemas.openxmlformats.org/officeDocument/2006/relationships/customXml" Target="../ink/ink1080.xml"/><Relationship Id="rId256" Type="http://schemas.openxmlformats.org/officeDocument/2006/relationships/image" Target="../media/image1032.png"/><Relationship Id="rId116" Type="http://schemas.openxmlformats.org/officeDocument/2006/relationships/image" Target="../media/image962.png"/><Relationship Id="rId137" Type="http://schemas.openxmlformats.org/officeDocument/2006/relationships/customXml" Target="../ink/ink1031.xml"/><Relationship Id="rId158" Type="http://schemas.openxmlformats.org/officeDocument/2006/relationships/image" Target="../media/image983.png"/><Relationship Id="rId20" Type="http://schemas.openxmlformats.org/officeDocument/2006/relationships/image" Target="../media/image914.png"/><Relationship Id="rId41" Type="http://schemas.openxmlformats.org/officeDocument/2006/relationships/customXml" Target="../ink/ink983.xml"/><Relationship Id="rId62" Type="http://schemas.openxmlformats.org/officeDocument/2006/relationships/image" Target="../media/image935.png"/><Relationship Id="rId83" Type="http://schemas.openxmlformats.org/officeDocument/2006/relationships/customXml" Target="../ink/ink1004.xml"/><Relationship Id="rId179" Type="http://schemas.openxmlformats.org/officeDocument/2006/relationships/customXml" Target="../ink/ink1052.xml"/><Relationship Id="rId190" Type="http://schemas.openxmlformats.org/officeDocument/2006/relationships/image" Target="../media/image999.png"/><Relationship Id="rId204" Type="http://schemas.openxmlformats.org/officeDocument/2006/relationships/image" Target="../media/image1006.png"/><Relationship Id="rId225" Type="http://schemas.openxmlformats.org/officeDocument/2006/relationships/customXml" Target="../ink/ink1075.xml"/><Relationship Id="rId246" Type="http://schemas.openxmlformats.org/officeDocument/2006/relationships/image" Target="../media/image1027.png"/><Relationship Id="rId267" Type="http://schemas.openxmlformats.org/officeDocument/2006/relationships/customXml" Target="../ink/ink1096.xml"/><Relationship Id="rId106" Type="http://schemas.openxmlformats.org/officeDocument/2006/relationships/image" Target="../media/image957.png"/><Relationship Id="rId127" Type="http://schemas.openxmlformats.org/officeDocument/2006/relationships/customXml" Target="../ink/ink1026.xml"/><Relationship Id="rId10" Type="http://schemas.openxmlformats.org/officeDocument/2006/relationships/image" Target="../media/image910.png"/><Relationship Id="rId31" Type="http://schemas.openxmlformats.org/officeDocument/2006/relationships/customXml" Target="../ink/ink978.xml"/><Relationship Id="rId52" Type="http://schemas.openxmlformats.org/officeDocument/2006/relationships/image" Target="../media/image930.png"/><Relationship Id="rId73" Type="http://schemas.openxmlformats.org/officeDocument/2006/relationships/customXml" Target="../ink/ink999.xml"/><Relationship Id="rId94" Type="http://schemas.openxmlformats.org/officeDocument/2006/relationships/image" Target="../media/image951.png"/><Relationship Id="rId148" Type="http://schemas.openxmlformats.org/officeDocument/2006/relationships/image" Target="../media/image978.png"/><Relationship Id="rId169" Type="http://schemas.openxmlformats.org/officeDocument/2006/relationships/customXml" Target="../ink/ink1047.xml"/><Relationship Id="rId4" Type="http://schemas.openxmlformats.org/officeDocument/2006/relationships/image" Target="../media/image907.png"/><Relationship Id="rId180" Type="http://schemas.openxmlformats.org/officeDocument/2006/relationships/image" Target="../media/image994.png"/><Relationship Id="rId215" Type="http://schemas.openxmlformats.org/officeDocument/2006/relationships/customXml" Target="../ink/ink1070.xml"/><Relationship Id="rId236" Type="http://schemas.openxmlformats.org/officeDocument/2006/relationships/image" Target="../media/image1022.png"/><Relationship Id="rId257" Type="http://schemas.openxmlformats.org/officeDocument/2006/relationships/customXml" Target="../ink/ink1091.xml"/><Relationship Id="rId42" Type="http://schemas.openxmlformats.org/officeDocument/2006/relationships/image" Target="../media/image925.png"/><Relationship Id="rId84" Type="http://schemas.openxmlformats.org/officeDocument/2006/relationships/image" Target="../media/image946.png"/><Relationship Id="rId138" Type="http://schemas.openxmlformats.org/officeDocument/2006/relationships/image" Target="../media/image973.png"/><Relationship Id="rId191" Type="http://schemas.openxmlformats.org/officeDocument/2006/relationships/customXml" Target="../ink/ink1058.xml"/><Relationship Id="rId205" Type="http://schemas.openxmlformats.org/officeDocument/2006/relationships/customXml" Target="../ink/ink1065.xml"/><Relationship Id="rId247" Type="http://schemas.openxmlformats.org/officeDocument/2006/relationships/customXml" Target="../ink/ink1086.xml"/><Relationship Id="rId107" Type="http://schemas.openxmlformats.org/officeDocument/2006/relationships/customXml" Target="../ink/ink1016.xml"/><Relationship Id="rId11" Type="http://schemas.openxmlformats.org/officeDocument/2006/relationships/customXml" Target="../ink/ink968.xml"/><Relationship Id="rId53" Type="http://schemas.openxmlformats.org/officeDocument/2006/relationships/customXml" Target="../ink/ink989.xml"/><Relationship Id="rId149" Type="http://schemas.openxmlformats.org/officeDocument/2006/relationships/customXml" Target="../ink/ink1037.xml"/></Relationships>
</file>

<file path=ppt/slides/_rels/slide21.xml.rels><?xml version="1.0" encoding="UTF-8" standalone="yes"?>
<Relationships xmlns="http://schemas.openxmlformats.org/package/2006/relationships"><Relationship Id="rId117" Type="http://schemas.openxmlformats.org/officeDocument/2006/relationships/customXml" Target="../ink/ink1158.xml"/><Relationship Id="rId299" Type="http://schemas.openxmlformats.org/officeDocument/2006/relationships/customXml" Target="../ink/ink1249.xml"/><Relationship Id="rId21" Type="http://schemas.openxmlformats.org/officeDocument/2006/relationships/customXml" Target="../ink/ink1110.xml"/><Relationship Id="rId63" Type="http://schemas.openxmlformats.org/officeDocument/2006/relationships/customXml" Target="../ink/ink1131.xml"/><Relationship Id="rId159" Type="http://schemas.openxmlformats.org/officeDocument/2006/relationships/customXml" Target="../ink/ink1179.xml"/><Relationship Id="rId324" Type="http://schemas.openxmlformats.org/officeDocument/2006/relationships/image" Target="../media/image1203.png"/><Relationship Id="rId366" Type="http://schemas.openxmlformats.org/officeDocument/2006/relationships/image" Target="../media/image1224.png"/><Relationship Id="rId170" Type="http://schemas.openxmlformats.org/officeDocument/2006/relationships/image" Target="../media/image1126.png"/><Relationship Id="rId226" Type="http://schemas.openxmlformats.org/officeDocument/2006/relationships/image" Target="../media/image1154.png"/><Relationship Id="rId268" Type="http://schemas.openxmlformats.org/officeDocument/2006/relationships/image" Target="../media/image1175.png"/><Relationship Id="rId32" Type="http://schemas.openxmlformats.org/officeDocument/2006/relationships/image" Target="../media/image1057.png"/><Relationship Id="rId74" Type="http://schemas.openxmlformats.org/officeDocument/2006/relationships/image" Target="../media/image1078.png"/><Relationship Id="rId128" Type="http://schemas.openxmlformats.org/officeDocument/2006/relationships/image" Target="../media/image1105.png"/><Relationship Id="rId335" Type="http://schemas.openxmlformats.org/officeDocument/2006/relationships/customXml" Target="../ink/ink1267.xml"/><Relationship Id="rId5" Type="http://schemas.openxmlformats.org/officeDocument/2006/relationships/customXml" Target="../ink/ink1102.xml"/><Relationship Id="rId181" Type="http://schemas.openxmlformats.org/officeDocument/2006/relationships/customXml" Target="../ink/ink1190.xml"/><Relationship Id="rId237" Type="http://schemas.openxmlformats.org/officeDocument/2006/relationships/customXml" Target="../ink/ink1218.xml"/><Relationship Id="rId279" Type="http://schemas.openxmlformats.org/officeDocument/2006/relationships/customXml" Target="../ink/ink1239.xml"/><Relationship Id="rId43" Type="http://schemas.openxmlformats.org/officeDocument/2006/relationships/customXml" Target="../ink/ink1121.xml"/><Relationship Id="rId139" Type="http://schemas.openxmlformats.org/officeDocument/2006/relationships/customXml" Target="../ink/ink1169.xml"/><Relationship Id="rId290" Type="http://schemas.openxmlformats.org/officeDocument/2006/relationships/image" Target="../media/image1186.png"/><Relationship Id="rId304" Type="http://schemas.openxmlformats.org/officeDocument/2006/relationships/image" Target="../media/image1193.png"/><Relationship Id="rId346" Type="http://schemas.openxmlformats.org/officeDocument/2006/relationships/image" Target="../media/image1214.png"/><Relationship Id="rId85" Type="http://schemas.openxmlformats.org/officeDocument/2006/relationships/customXml" Target="../ink/ink1142.xml"/><Relationship Id="rId150" Type="http://schemas.openxmlformats.org/officeDocument/2006/relationships/image" Target="../media/image1116.png"/><Relationship Id="rId192" Type="http://schemas.openxmlformats.org/officeDocument/2006/relationships/image" Target="../media/image1137.png"/><Relationship Id="rId206" Type="http://schemas.openxmlformats.org/officeDocument/2006/relationships/image" Target="../media/image1144.png"/><Relationship Id="rId248" Type="http://schemas.openxmlformats.org/officeDocument/2006/relationships/image" Target="../media/image1165.png"/><Relationship Id="rId12" Type="http://schemas.openxmlformats.org/officeDocument/2006/relationships/image" Target="../media/image1047.png"/><Relationship Id="rId108" Type="http://schemas.openxmlformats.org/officeDocument/2006/relationships/image" Target="../media/image1095.png"/><Relationship Id="rId315" Type="http://schemas.openxmlformats.org/officeDocument/2006/relationships/customXml" Target="../ink/ink1257.xml"/><Relationship Id="rId357" Type="http://schemas.openxmlformats.org/officeDocument/2006/relationships/customXml" Target="../ink/ink1278.xml"/><Relationship Id="rId54" Type="http://schemas.openxmlformats.org/officeDocument/2006/relationships/image" Target="../media/image1068.png"/><Relationship Id="rId96" Type="http://schemas.openxmlformats.org/officeDocument/2006/relationships/image" Target="../media/image1089.png"/><Relationship Id="rId161" Type="http://schemas.openxmlformats.org/officeDocument/2006/relationships/customXml" Target="../ink/ink1180.xml"/><Relationship Id="rId217" Type="http://schemas.openxmlformats.org/officeDocument/2006/relationships/customXml" Target="../ink/ink1208.xml"/><Relationship Id="rId259" Type="http://schemas.openxmlformats.org/officeDocument/2006/relationships/customXml" Target="../ink/ink1229.xml"/><Relationship Id="rId23" Type="http://schemas.openxmlformats.org/officeDocument/2006/relationships/customXml" Target="../ink/ink1111.xml"/><Relationship Id="rId119" Type="http://schemas.openxmlformats.org/officeDocument/2006/relationships/customXml" Target="../ink/ink1159.xml"/><Relationship Id="rId270" Type="http://schemas.openxmlformats.org/officeDocument/2006/relationships/image" Target="../media/image1176.png"/><Relationship Id="rId326" Type="http://schemas.openxmlformats.org/officeDocument/2006/relationships/image" Target="../media/image1204.png"/><Relationship Id="rId65" Type="http://schemas.openxmlformats.org/officeDocument/2006/relationships/customXml" Target="../ink/ink1132.xml"/><Relationship Id="rId130" Type="http://schemas.openxmlformats.org/officeDocument/2006/relationships/image" Target="../media/image1106.png"/><Relationship Id="rId368" Type="http://schemas.openxmlformats.org/officeDocument/2006/relationships/image" Target="../media/image1225.png"/><Relationship Id="rId172" Type="http://schemas.openxmlformats.org/officeDocument/2006/relationships/image" Target="../media/image1127.png"/><Relationship Id="rId228" Type="http://schemas.openxmlformats.org/officeDocument/2006/relationships/image" Target="../media/image1155.png"/><Relationship Id="rId281" Type="http://schemas.openxmlformats.org/officeDocument/2006/relationships/customXml" Target="../ink/ink1240.xml"/><Relationship Id="rId337" Type="http://schemas.openxmlformats.org/officeDocument/2006/relationships/customXml" Target="../ink/ink1268.xml"/><Relationship Id="rId34" Type="http://schemas.openxmlformats.org/officeDocument/2006/relationships/image" Target="../media/image1058.png"/><Relationship Id="rId76" Type="http://schemas.openxmlformats.org/officeDocument/2006/relationships/image" Target="../media/image1079.png"/><Relationship Id="rId141" Type="http://schemas.openxmlformats.org/officeDocument/2006/relationships/customXml" Target="../ink/ink1170.xml"/><Relationship Id="rId7" Type="http://schemas.openxmlformats.org/officeDocument/2006/relationships/customXml" Target="../ink/ink1103.xml"/><Relationship Id="rId183" Type="http://schemas.openxmlformats.org/officeDocument/2006/relationships/customXml" Target="../ink/ink1191.xml"/><Relationship Id="rId239" Type="http://schemas.openxmlformats.org/officeDocument/2006/relationships/customXml" Target="../ink/ink1219.xml"/><Relationship Id="rId250" Type="http://schemas.openxmlformats.org/officeDocument/2006/relationships/image" Target="../media/image1166.png"/><Relationship Id="rId292" Type="http://schemas.openxmlformats.org/officeDocument/2006/relationships/image" Target="../media/image1187.png"/><Relationship Id="rId306" Type="http://schemas.openxmlformats.org/officeDocument/2006/relationships/image" Target="../media/image1194.png"/><Relationship Id="rId45" Type="http://schemas.openxmlformats.org/officeDocument/2006/relationships/customXml" Target="../ink/ink1122.xml"/><Relationship Id="rId87" Type="http://schemas.openxmlformats.org/officeDocument/2006/relationships/customXml" Target="../ink/ink1143.xml"/><Relationship Id="rId110" Type="http://schemas.openxmlformats.org/officeDocument/2006/relationships/image" Target="../media/image1096.png"/><Relationship Id="rId348" Type="http://schemas.openxmlformats.org/officeDocument/2006/relationships/image" Target="../media/image1215.png"/><Relationship Id="rId152" Type="http://schemas.openxmlformats.org/officeDocument/2006/relationships/image" Target="../media/image1117.png"/><Relationship Id="rId194" Type="http://schemas.openxmlformats.org/officeDocument/2006/relationships/image" Target="../media/image1138.png"/><Relationship Id="rId208" Type="http://schemas.openxmlformats.org/officeDocument/2006/relationships/image" Target="../media/image1145.png"/><Relationship Id="rId261" Type="http://schemas.openxmlformats.org/officeDocument/2006/relationships/customXml" Target="../ink/ink1230.xml"/><Relationship Id="rId14" Type="http://schemas.openxmlformats.org/officeDocument/2006/relationships/image" Target="../media/image1048.png"/><Relationship Id="rId56" Type="http://schemas.openxmlformats.org/officeDocument/2006/relationships/image" Target="../media/image1069.png"/><Relationship Id="rId317" Type="http://schemas.openxmlformats.org/officeDocument/2006/relationships/customXml" Target="../ink/ink1258.xml"/><Relationship Id="rId359" Type="http://schemas.openxmlformats.org/officeDocument/2006/relationships/customXml" Target="../ink/ink1279.xml"/><Relationship Id="rId98" Type="http://schemas.openxmlformats.org/officeDocument/2006/relationships/image" Target="../media/image1090.png"/><Relationship Id="rId121" Type="http://schemas.openxmlformats.org/officeDocument/2006/relationships/customXml" Target="../ink/ink1160.xml"/><Relationship Id="rId163" Type="http://schemas.openxmlformats.org/officeDocument/2006/relationships/customXml" Target="../ink/ink1181.xml"/><Relationship Id="rId219" Type="http://schemas.openxmlformats.org/officeDocument/2006/relationships/customXml" Target="../ink/ink1209.xml"/><Relationship Id="rId370" Type="http://schemas.openxmlformats.org/officeDocument/2006/relationships/image" Target="../media/image1226.png"/><Relationship Id="rId230" Type="http://schemas.openxmlformats.org/officeDocument/2006/relationships/image" Target="../media/image1156.png"/><Relationship Id="rId25" Type="http://schemas.openxmlformats.org/officeDocument/2006/relationships/customXml" Target="../ink/ink1112.xml"/><Relationship Id="rId67" Type="http://schemas.openxmlformats.org/officeDocument/2006/relationships/customXml" Target="../ink/ink1133.xml"/><Relationship Id="rId272" Type="http://schemas.openxmlformats.org/officeDocument/2006/relationships/image" Target="../media/image1177.png"/><Relationship Id="rId328" Type="http://schemas.openxmlformats.org/officeDocument/2006/relationships/image" Target="../media/image1205.png"/><Relationship Id="rId132" Type="http://schemas.openxmlformats.org/officeDocument/2006/relationships/image" Target="../media/image1107.png"/><Relationship Id="rId174" Type="http://schemas.openxmlformats.org/officeDocument/2006/relationships/image" Target="../media/image1128.png"/><Relationship Id="rId241" Type="http://schemas.openxmlformats.org/officeDocument/2006/relationships/customXml" Target="../ink/ink1220.xml"/><Relationship Id="rId36" Type="http://schemas.openxmlformats.org/officeDocument/2006/relationships/image" Target="../media/image1059.png"/><Relationship Id="rId283" Type="http://schemas.openxmlformats.org/officeDocument/2006/relationships/customXml" Target="../ink/ink1241.xml"/><Relationship Id="rId339" Type="http://schemas.openxmlformats.org/officeDocument/2006/relationships/customXml" Target="../ink/ink1269.xml"/><Relationship Id="rId78" Type="http://schemas.openxmlformats.org/officeDocument/2006/relationships/image" Target="../media/image1080.png"/><Relationship Id="rId99" Type="http://schemas.openxmlformats.org/officeDocument/2006/relationships/customXml" Target="../ink/ink1149.xml"/><Relationship Id="rId101" Type="http://schemas.openxmlformats.org/officeDocument/2006/relationships/customXml" Target="../ink/ink1150.xml"/><Relationship Id="rId122" Type="http://schemas.openxmlformats.org/officeDocument/2006/relationships/image" Target="../media/image1102.png"/><Relationship Id="rId143" Type="http://schemas.openxmlformats.org/officeDocument/2006/relationships/customXml" Target="../ink/ink1171.xml"/><Relationship Id="rId164" Type="http://schemas.openxmlformats.org/officeDocument/2006/relationships/image" Target="../media/image1123.png"/><Relationship Id="rId185" Type="http://schemas.openxmlformats.org/officeDocument/2006/relationships/customXml" Target="../ink/ink1192.xml"/><Relationship Id="rId350" Type="http://schemas.openxmlformats.org/officeDocument/2006/relationships/image" Target="../media/image1216.png"/><Relationship Id="rId371" Type="http://schemas.openxmlformats.org/officeDocument/2006/relationships/customXml" Target="../ink/ink1285.xml"/><Relationship Id="rId9" Type="http://schemas.openxmlformats.org/officeDocument/2006/relationships/customXml" Target="../ink/ink1104.xml"/><Relationship Id="rId210" Type="http://schemas.openxmlformats.org/officeDocument/2006/relationships/image" Target="../media/image1146.png"/><Relationship Id="rId26" Type="http://schemas.openxmlformats.org/officeDocument/2006/relationships/image" Target="../media/image1054.png"/><Relationship Id="rId231" Type="http://schemas.openxmlformats.org/officeDocument/2006/relationships/customXml" Target="../ink/ink1215.xml"/><Relationship Id="rId252" Type="http://schemas.openxmlformats.org/officeDocument/2006/relationships/image" Target="../media/image1167.png"/><Relationship Id="rId273" Type="http://schemas.openxmlformats.org/officeDocument/2006/relationships/customXml" Target="../ink/ink1236.xml"/><Relationship Id="rId294" Type="http://schemas.openxmlformats.org/officeDocument/2006/relationships/image" Target="../media/image1188.png"/><Relationship Id="rId308" Type="http://schemas.openxmlformats.org/officeDocument/2006/relationships/image" Target="../media/image1195.png"/><Relationship Id="rId329" Type="http://schemas.openxmlformats.org/officeDocument/2006/relationships/customXml" Target="../ink/ink1264.xml"/><Relationship Id="rId47" Type="http://schemas.openxmlformats.org/officeDocument/2006/relationships/customXml" Target="../ink/ink1123.xml"/><Relationship Id="rId68" Type="http://schemas.openxmlformats.org/officeDocument/2006/relationships/image" Target="../media/image1075.png"/><Relationship Id="rId89" Type="http://schemas.openxmlformats.org/officeDocument/2006/relationships/customXml" Target="../ink/ink1144.xml"/><Relationship Id="rId112" Type="http://schemas.openxmlformats.org/officeDocument/2006/relationships/image" Target="../media/image1097.png"/><Relationship Id="rId133" Type="http://schemas.openxmlformats.org/officeDocument/2006/relationships/customXml" Target="../ink/ink1166.xml"/><Relationship Id="rId154" Type="http://schemas.openxmlformats.org/officeDocument/2006/relationships/image" Target="../media/image1118.png"/><Relationship Id="rId175" Type="http://schemas.openxmlformats.org/officeDocument/2006/relationships/customXml" Target="../ink/ink1187.xml"/><Relationship Id="rId340" Type="http://schemas.openxmlformats.org/officeDocument/2006/relationships/image" Target="../media/image1211.png"/><Relationship Id="rId361" Type="http://schemas.openxmlformats.org/officeDocument/2006/relationships/customXml" Target="../ink/ink1280.xml"/><Relationship Id="rId196" Type="http://schemas.openxmlformats.org/officeDocument/2006/relationships/image" Target="../media/image1139.png"/><Relationship Id="rId200" Type="http://schemas.openxmlformats.org/officeDocument/2006/relationships/image" Target="../media/image1141.png"/><Relationship Id="rId16" Type="http://schemas.openxmlformats.org/officeDocument/2006/relationships/image" Target="../media/image1049.png"/><Relationship Id="rId221" Type="http://schemas.openxmlformats.org/officeDocument/2006/relationships/customXml" Target="../ink/ink1210.xml"/><Relationship Id="rId242" Type="http://schemas.openxmlformats.org/officeDocument/2006/relationships/image" Target="../media/image1162.png"/><Relationship Id="rId263" Type="http://schemas.openxmlformats.org/officeDocument/2006/relationships/customXml" Target="../ink/ink1231.xml"/><Relationship Id="rId284" Type="http://schemas.openxmlformats.org/officeDocument/2006/relationships/image" Target="../media/image1183.png"/><Relationship Id="rId319" Type="http://schemas.openxmlformats.org/officeDocument/2006/relationships/customXml" Target="../ink/ink1259.xml"/><Relationship Id="rId37" Type="http://schemas.openxmlformats.org/officeDocument/2006/relationships/customXml" Target="../ink/ink1118.xml"/><Relationship Id="rId58" Type="http://schemas.openxmlformats.org/officeDocument/2006/relationships/image" Target="../media/image1070.png"/><Relationship Id="rId79" Type="http://schemas.openxmlformats.org/officeDocument/2006/relationships/customXml" Target="../ink/ink1139.xml"/><Relationship Id="rId102" Type="http://schemas.openxmlformats.org/officeDocument/2006/relationships/image" Target="../media/image1092.png"/><Relationship Id="rId123" Type="http://schemas.openxmlformats.org/officeDocument/2006/relationships/customXml" Target="../ink/ink1161.xml"/><Relationship Id="rId144" Type="http://schemas.openxmlformats.org/officeDocument/2006/relationships/image" Target="../media/image1113.png"/><Relationship Id="rId330" Type="http://schemas.openxmlformats.org/officeDocument/2006/relationships/image" Target="../media/image1206.png"/><Relationship Id="rId90" Type="http://schemas.openxmlformats.org/officeDocument/2006/relationships/image" Target="../media/image1086.png"/><Relationship Id="rId165" Type="http://schemas.openxmlformats.org/officeDocument/2006/relationships/customXml" Target="../ink/ink1182.xml"/><Relationship Id="rId186" Type="http://schemas.openxmlformats.org/officeDocument/2006/relationships/image" Target="../media/image1134.png"/><Relationship Id="rId351" Type="http://schemas.openxmlformats.org/officeDocument/2006/relationships/customXml" Target="../ink/ink1275.xml"/><Relationship Id="rId372" Type="http://schemas.openxmlformats.org/officeDocument/2006/relationships/image" Target="../media/image1227.png"/><Relationship Id="rId211" Type="http://schemas.openxmlformats.org/officeDocument/2006/relationships/customXml" Target="../ink/ink1205.xml"/><Relationship Id="rId232" Type="http://schemas.openxmlformats.org/officeDocument/2006/relationships/image" Target="../media/image1157.png"/><Relationship Id="rId253" Type="http://schemas.openxmlformats.org/officeDocument/2006/relationships/customXml" Target="../ink/ink1226.xml"/><Relationship Id="rId274" Type="http://schemas.openxmlformats.org/officeDocument/2006/relationships/image" Target="../media/image1178.png"/><Relationship Id="rId295" Type="http://schemas.openxmlformats.org/officeDocument/2006/relationships/customXml" Target="../ink/ink1247.xml"/><Relationship Id="rId309" Type="http://schemas.openxmlformats.org/officeDocument/2006/relationships/customXml" Target="../ink/ink1254.xml"/><Relationship Id="rId27" Type="http://schemas.openxmlformats.org/officeDocument/2006/relationships/customXml" Target="../ink/ink1113.xml"/><Relationship Id="rId48" Type="http://schemas.openxmlformats.org/officeDocument/2006/relationships/image" Target="../media/image1065.png"/><Relationship Id="rId69" Type="http://schemas.openxmlformats.org/officeDocument/2006/relationships/customXml" Target="../ink/ink1134.xml"/><Relationship Id="rId113" Type="http://schemas.openxmlformats.org/officeDocument/2006/relationships/customXml" Target="../ink/ink1156.xml"/><Relationship Id="rId134" Type="http://schemas.openxmlformats.org/officeDocument/2006/relationships/image" Target="../media/image1108.png"/><Relationship Id="rId320" Type="http://schemas.openxmlformats.org/officeDocument/2006/relationships/image" Target="../media/image1201.png"/><Relationship Id="rId80" Type="http://schemas.openxmlformats.org/officeDocument/2006/relationships/image" Target="../media/image1081.png"/><Relationship Id="rId155" Type="http://schemas.openxmlformats.org/officeDocument/2006/relationships/customXml" Target="../ink/ink1177.xml"/><Relationship Id="rId176" Type="http://schemas.openxmlformats.org/officeDocument/2006/relationships/image" Target="../media/image1129.png"/><Relationship Id="rId197" Type="http://schemas.openxmlformats.org/officeDocument/2006/relationships/customXml" Target="../ink/ink1198.xml"/><Relationship Id="rId341" Type="http://schemas.openxmlformats.org/officeDocument/2006/relationships/customXml" Target="../ink/ink1270.xml"/><Relationship Id="rId362" Type="http://schemas.openxmlformats.org/officeDocument/2006/relationships/image" Target="../media/image1222.png"/><Relationship Id="rId201" Type="http://schemas.openxmlformats.org/officeDocument/2006/relationships/customXml" Target="../ink/ink1200.xml"/><Relationship Id="rId222" Type="http://schemas.openxmlformats.org/officeDocument/2006/relationships/image" Target="../media/image1152.png"/><Relationship Id="rId243" Type="http://schemas.openxmlformats.org/officeDocument/2006/relationships/customXml" Target="../ink/ink1221.xml"/><Relationship Id="rId264" Type="http://schemas.openxmlformats.org/officeDocument/2006/relationships/image" Target="../media/image1173.png"/><Relationship Id="rId285" Type="http://schemas.openxmlformats.org/officeDocument/2006/relationships/customXml" Target="../ink/ink1242.xml"/><Relationship Id="rId17" Type="http://schemas.openxmlformats.org/officeDocument/2006/relationships/customXml" Target="../ink/ink1108.xml"/><Relationship Id="rId38" Type="http://schemas.openxmlformats.org/officeDocument/2006/relationships/image" Target="../media/image1060.png"/><Relationship Id="rId59" Type="http://schemas.openxmlformats.org/officeDocument/2006/relationships/customXml" Target="../ink/ink1129.xml"/><Relationship Id="rId103" Type="http://schemas.openxmlformats.org/officeDocument/2006/relationships/customXml" Target="../ink/ink1151.xml"/><Relationship Id="rId124" Type="http://schemas.openxmlformats.org/officeDocument/2006/relationships/image" Target="../media/image1103.png"/><Relationship Id="rId310" Type="http://schemas.openxmlformats.org/officeDocument/2006/relationships/image" Target="../media/image1196.png"/><Relationship Id="rId70" Type="http://schemas.openxmlformats.org/officeDocument/2006/relationships/image" Target="../media/image1076.png"/><Relationship Id="rId91" Type="http://schemas.openxmlformats.org/officeDocument/2006/relationships/customXml" Target="../ink/ink1145.xml"/><Relationship Id="rId145" Type="http://schemas.openxmlformats.org/officeDocument/2006/relationships/customXml" Target="../ink/ink1172.xml"/><Relationship Id="rId166" Type="http://schemas.openxmlformats.org/officeDocument/2006/relationships/image" Target="../media/image1124.png"/><Relationship Id="rId187" Type="http://schemas.openxmlformats.org/officeDocument/2006/relationships/customXml" Target="../ink/ink1193.xml"/><Relationship Id="rId331" Type="http://schemas.openxmlformats.org/officeDocument/2006/relationships/customXml" Target="../ink/ink1265.xml"/><Relationship Id="rId352" Type="http://schemas.openxmlformats.org/officeDocument/2006/relationships/image" Target="../media/image1217.png"/><Relationship Id="rId373" Type="http://schemas.openxmlformats.org/officeDocument/2006/relationships/customXml" Target="../ink/ink1286.xml"/><Relationship Id="rId1" Type="http://schemas.openxmlformats.org/officeDocument/2006/relationships/slideLayout" Target="../slideLayouts/slideLayout2.xml"/><Relationship Id="rId212" Type="http://schemas.openxmlformats.org/officeDocument/2006/relationships/image" Target="../media/image1147.png"/><Relationship Id="rId233" Type="http://schemas.openxmlformats.org/officeDocument/2006/relationships/customXml" Target="../ink/ink1216.xml"/><Relationship Id="rId254" Type="http://schemas.openxmlformats.org/officeDocument/2006/relationships/image" Target="../media/image1168.png"/><Relationship Id="rId28" Type="http://schemas.openxmlformats.org/officeDocument/2006/relationships/image" Target="../media/image1055.png"/><Relationship Id="rId49" Type="http://schemas.openxmlformats.org/officeDocument/2006/relationships/customXml" Target="../ink/ink1124.xml"/><Relationship Id="rId114" Type="http://schemas.openxmlformats.org/officeDocument/2006/relationships/image" Target="../media/image1098.png"/><Relationship Id="rId275" Type="http://schemas.openxmlformats.org/officeDocument/2006/relationships/customXml" Target="../ink/ink1237.xml"/><Relationship Id="rId296" Type="http://schemas.openxmlformats.org/officeDocument/2006/relationships/image" Target="../media/image1189.png"/><Relationship Id="rId300" Type="http://schemas.openxmlformats.org/officeDocument/2006/relationships/image" Target="../media/image1191.png"/><Relationship Id="rId60" Type="http://schemas.openxmlformats.org/officeDocument/2006/relationships/image" Target="../media/image1071.png"/><Relationship Id="rId81" Type="http://schemas.openxmlformats.org/officeDocument/2006/relationships/customXml" Target="../ink/ink1140.xml"/><Relationship Id="rId135" Type="http://schemas.openxmlformats.org/officeDocument/2006/relationships/customXml" Target="../ink/ink1167.xml"/><Relationship Id="rId156" Type="http://schemas.openxmlformats.org/officeDocument/2006/relationships/image" Target="../media/image1119.png"/><Relationship Id="rId177" Type="http://schemas.openxmlformats.org/officeDocument/2006/relationships/customXml" Target="../ink/ink1188.xml"/><Relationship Id="rId198" Type="http://schemas.openxmlformats.org/officeDocument/2006/relationships/image" Target="../media/image1140.png"/><Relationship Id="rId321" Type="http://schemas.openxmlformats.org/officeDocument/2006/relationships/customXml" Target="../ink/ink1260.xml"/><Relationship Id="rId342" Type="http://schemas.openxmlformats.org/officeDocument/2006/relationships/image" Target="../media/image1212.png"/><Relationship Id="rId363" Type="http://schemas.openxmlformats.org/officeDocument/2006/relationships/customXml" Target="../ink/ink1281.xml"/><Relationship Id="rId202" Type="http://schemas.openxmlformats.org/officeDocument/2006/relationships/image" Target="../media/image1142.png"/><Relationship Id="rId223" Type="http://schemas.openxmlformats.org/officeDocument/2006/relationships/customXml" Target="../ink/ink1211.xml"/><Relationship Id="rId244" Type="http://schemas.openxmlformats.org/officeDocument/2006/relationships/image" Target="../media/image1163.png"/><Relationship Id="rId18" Type="http://schemas.openxmlformats.org/officeDocument/2006/relationships/image" Target="../media/image1050.png"/><Relationship Id="rId39" Type="http://schemas.openxmlformats.org/officeDocument/2006/relationships/customXml" Target="../ink/ink1119.xml"/><Relationship Id="rId265" Type="http://schemas.openxmlformats.org/officeDocument/2006/relationships/customXml" Target="../ink/ink1232.xml"/><Relationship Id="rId286" Type="http://schemas.openxmlformats.org/officeDocument/2006/relationships/image" Target="../media/image1184.png"/><Relationship Id="rId50" Type="http://schemas.openxmlformats.org/officeDocument/2006/relationships/image" Target="../media/image1066.png"/><Relationship Id="rId104" Type="http://schemas.openxmlformats.org/officeDocument/2006/relationships/image" Target="../media/image1093.png"/><Relationship Id="rId125" Type="http://schemas.openxmlformats.org/officeDocument/2006/relationships/customXml" Target="../ink/ink1162.xml"/><Relationship Id="rId146" Type="http://schemas.openxmlformats.org/officeDocument/2006/relationships/image" Target="../media/image1114.png"/><Relationship Id="rId167" Type="http://schemas.openxmlformats.org/officeDocument/2006/relationships/customXml" Target="../ink/ink1183.xml"/><Relationship Id="rId188" Type="http://schemas.openxmlformats.org/officeDocument/2006/relationships/image" Target="../media/image1135.png"/><Relationship Id="rId311" Type="http://schemas.openxmlformats.org/officeDocument/2006/relationships/customXml" Target="../ink/ink1255.xml"/><Relationship Id="rId332" Type="http://schemas.openxmlformats.org/officeDocument/2006/relationships/image" Target="../media/image1207.png"/><Relationship Id="rId353" Type="http://schemas.openxmlformats.org/officeDocument/2006/relationships/customXml" Target="../ink/ink1276.xml"/><Relationship Id="rId374" Type="http://schemas.openxmlformats.org/officeDocument/2006/relationships/image" Target="../media/image1228.png"/><Relationship Id="rId71" Type="http://schemas.openxmlformats.org/officeDocument/2006/relationships/customXml" Target="../ink/ink1135.xml"/><Relationship Id="rId92" Type="http://schemas.openxmlformats.org/officeDocument/2006/relationships/image" Target="../media/image1087.png"/><Relationship Id="rId213" Type="http://schemas.openxmlformats.org/officeDocument/2006/relationships/customXml" Target="../ink/ink1206.xml"/><Relationship Id="rId234" Type="http://schemas.openxmlformats.org/officeDocument/2006/relationships/image" Target="../media/image1158.png"/><Relationship Id="rId2" Type="http://schemas.openxmlformats.org/officeDocument/2006/relationships/notesSlide" Target="../notesSlides/notesSlide21.xml"/><Relationship Id="rId29" Type="http://schemas.openxmlformats.org/officeDocument/2006/relationships/customXml" Target="../ink/ink1114.xml"/><Relationship Id="rId255" Type="http://schemas.openxmlformats.org/officeDocument/2006/relationships/customXml" Target="../ink/ink1227.xml"/><Relationship Id="rId276" Type="http://schemas.openxmlformats.org/officeDocument/2006/relationships/image" Target="../media/image1179.png"/><Relationship Id="rId297" Type="http://schemas.openxmlformats.org/officeDocument/2006/relationships/customXml" Target="../ink/ink1248.xml"/><Relationship Id="rId40" Type="http://schemas.openxmlformats.org/officeDocument/2006/relationships/image" Target="../media/image1061.png"/><Relationship Id="rId115" Type="http://schemas.openxmlformats.org/officeDocument/2006/relationships/customXml" Target="../ink/ink1157.xml"/><Relationship Id="rId136" Type="http://schemas.openxmlformats.org/officeDocument/2006/relationships/image" Target="../media/image1109.png"/><Relationship Id="rId157" Type="http://schemas.openxmlformats.org/officeDocument/2006/relationships/customXml" Target="../ink/ink1178.xml"/><Relationship Id="rId178" Type="http://schemas.openxmlformats.org/officeDocument/2006/relationships/image" Target="../media/image1130.png"/><Relationship Id="rId301" Type="http://schemas.openxmlformats.org/officeDocument/2006/relationships/customXml" Target="../ink/ink1250.xml"/><Relationship Id="rId322" Type="http://schemas.openxmlformats.org/officeDocument/2006/relationships/image" Target="../media/image1202.png"/><Relationship Id="rId343" Type="http://schemas.openxmlformats.org/officeDocument/2006/relationships/customXml" Target="../ink/ink1271.xml"/><Relationship Id="rId364" Type="http://schemas.openxmlformats.org/officeDocument/2006/relationships/image" Target="../media/image1223.png"/><Relationship Id="rId61" Type="http://schemas.openxmlformats.org/officeDocument/2006/relationships/customXml" Target="../ink/ink1130.xml"/><Relationship Id="rId82" Type="http://schemas.openxmlformats.org/officeDocument/2006/relationships/image" Target="../media/image1082.png"/><Relationship Id="rId199" Type="http://schemas.openxmlformats.org/officeDocument/2006/relationships/customXml" Target="../ink/ink1199.xml"/><Relationship Id="rId203" Type="http://schemas.openxmlformats.org/officeDocument/2006/relationships/customXml" Target="../ink/ink1201.xml"/><Relationship Id="rId19" Type="http://schemas.openxmlformats.org/officeDocument/2006/relationships/customXml" Target="../ink/ink1109.xml"/><Relationship Id="rId224" Type="http://schemas.openxmlformats.org/officeDocument/2006/relationships/image" Target="../media/image1153.png"/><Relationship Id="rId245" Type="http://schemas.openxmlformats.org/officeDocument/2006/relationships/customXml" Target="../ink/ink1222.xml"/><Relationship Id="rId266" Type="http://schemas.openxmlformats.org/officeDocument/2006/relationships/image" Target="../media/image1174.png"/><Relationship Id="rId287" Type="http://schemas.openxmlformats.org/officeDocument/2006/relationships/customXml" Target="../ink/ink1243.xml"/><Relationship Id="rId30" Type="http://schemas.openxmlformats.org/officeDocument/2006/relationships/image" Target="../media/image1056.png"/><Relationship Id="rId105" Type="http://schemas.openxmlformats.org/officeDocument/2006/relationships/customXml" Target="../ink/ink1152.xml"/><Relationship Id="rId126" Type="http://schemas.openxmlformats.org/officeDocument/2006/relationships/image" Target="../media/image1104.png"/><Relationship Id="rId147" Type="http://schemas.openxmlformats.org/officeDocument/2006/relationships/customXml" Target="../ink/ink1173.xml"/><Relationship Id="rId168" Type="http://schemas.openxmlformats.org/officeDocument/2006/relationships/image" Target="../media/image1125.png"/><Relationship Id="rId312" Type="http://schemas.openxmlformats.org/officeDocument/2006/relationships/image" Target="../media/image1197.png"/><Relationship Id="rId333" Type="http://schemas.openxmlformats.org/officeDocument/2006/relationships/customXml" Target="../ink/ink1266.xml"/><Relationship Id="rId354" Type="http://schemas.openxmlformats.org/officeDocument/2006/relationships/image" Target="../media/image1218.png"/><Relationship Id="rId51" Type="http://schemas.openxmlformats.org/officeDocument/2006/relationships/customXml" Target="../ink/ink1125.xml"/><Relationship Id="rId72" Type="http://schemas.openxmlformats.org/officeDocument/2006/relationships/image" Target="../media/image1077.png"/><Relationship Id="rId93" Type="http://schemas.openxmlformats.org/officeDocument/2006/relationships/customXml" Target="../ink/ink1146.xml"/><Relationship Id="rId189" Type="http://schemas.openxmlformats.org/officeDocument/2006/relationships/customXml" Target="../ink/ink1194.xml"/><Relationship Id="rId375" Type="http://schemas.openxmlformats.org/officeDocument/2006/relationships/customXml" Target="../ink/ink1287.xml"/><Relationship Id="rId3" Type="http://schemas.openxmlformats.org/officeDocument/2006/relationships/customXml" Target="../ink/ink1101.xml"/><Relationship Id="rId214" Type="http://schemas.openxmlformats.org/officeDocument/2006/relationships/image" Target="../media/image1148.png"/><Relationship Id="rId235" Type="http://schemas.openxmlformats.org/officeDocument/2006/relationships/customXml" Target="../ink/ink1217.xml"/><Relationship Id="rId256" Type="http://schemas.openxmlformats.org/officeDocument/2006/relationships/image" Target="../media/image1169.png"/><Relationship Id="rId277" Type="http://schemas.openxmlformats.org/officeDocument/2006/relationships/customXml" Target="../ink/ink1238.xml"/><Relationship Id="rId298" Type="http://schemas.openxmlformats.org/officeDocument/2006/relationships/image" Target="../media/image1190.png"/><Relationship Id="rId116" Type="http://schemas.openxmlformats.org/officeDocument/2006/relationships/image" Target="../media/image1099.png"/><Relationship Id="rId137" Type="http://schemas.openxmlformats.org/officeDocument/2006/relationships/customXml" Target="../ink/ink1168.xml"/><Relationship Id="rId158" Type="http://schemas.openxmlformats.org/officeDocument/2006/relationships/image" Target="../media/image1120.png"/><Relationship Id="rId302" Type="http://schemas.openxmlformats.org/officeDocument/2006/relationships/image" Target="../media/image1192.png"/><Relationship Id="rId323" Type="http://schemas.openxmlformats.org/officeDocument/2006/relationships/customXml" Target="../ink/ink1261.xml"/><Relationship Id="rId344" Type="http://schemas.openxmlformats.org/officeDocument/2006/relationships/image" Target="../media/image1213.png"/><Relationship Id="rId20" Type="http://schemas.openxmlformats.org/officeDocument/2006/relationships/image" Target="../media/image1051.png"/><Relationship Id="rId41" Type="http://schemas.openxmlformats.org/officeDocument/2006/relationships/customXml" Target="../ink/ink1120.xml"/><Relationship Id="rId62" Type="http://schemas.openxmlformats.org/officeDocument/2006/relationships/image" Target="../media/image1072.png"/><Relationship Id="rId83" Type="http://schemas.openxmlformats.org/officeDocument/2006/relationships/customXml" Target="../ink/ink1141.xml"/><Relationship Id="rId179" Type="http://schemas.openxmlformats.org/officeDocument/2006/relationships/customXml" Target="../ink/ink1189.xml"/><Relationship Id="rId365" Type="http://schemas.openxmlformats.org/officeDocument/2006/relationships/customXml" Target="../ink/ink1282.xml"/><Relationship Id="rId190" Type="http://schemas.openxmlformats.org/officeDocument/2006/relationships/image" Target="../media/image1136.png"/><Relationship Id="rId204" Type="http://schemas.openxmlformats.org/officeDocument/2006/relationships/image" Target="../media/image1143.png"/><Relationship Id="rId225" Type="http://schemas.openxmlformats.org/officeDocument/2006/relationships/customXml" Target="../ink/ink1212.xml"/><Relationship Id="rId246" Type="http://schemas.openxmlformats.org/officeDocument/2006/relationships/image" Target="../media/image1164.png"/><Relationship Id="rId267" Type="http://schemas.openxmlformats.org/officeDocument/2006/relationships/customXml" Target="../ink/ink1233.xml"/><Relationship Id="rId288" Type="http://schemas.openxmlformats.org/officeDocument/2006/relationships/image" Target="../media/image1185.png"/><Relationship Id="rId106" Type="http://schemas.openxmlformats.org/officeDocument/2006/relationships/image" Target="../media/image1094.png"/><Relationship Id="rId127" Type="http://schemas.openxmlformats.org/officeDocument/2006/relationships/customXml" Target="../ink/ink1163.xml"/><Relationship Id="rId313" Type="http://schemas.openxmlformats.org/officeDocument/2006/relationships/customXml" Target="../ink/ink1256.xml"/><Relationship Id="rId10" Type="http://schemas.openxmlformats.org/officeDocument/2006/relationships/image" Target="../media/image1046.png"/><Relationship Id="rId31" Type="http://schemas.openxmlformats.org/officeDocument/2006/relationships/customXml" Target="../ink/ink1115.xml"/><Relationship Id="rId52" Type="http://schemas.openxmlformats.org/officeDocument/2006/relationships/image" Target="../media/image1067.png"/><Relationship Id="rId73" Type="http://schemas.openxmlformats.org/officeDocument/2006/relationships/customXml" Target="../ink/ink1136.xml"/><Relationship Id="rId94" Type="http://schemas.openxmlformats.org/officeDocument/2006/relationships/image" Target="../media/image1088.png"/><Relationship Id="rId148" Type="http://schemas.openxmlformats.org/officeDocument/2006/relationships/image" Target="../media/image1115.png"/><Relationship Id="rId169" Type="http://schemas.openxmlformats.org/officeDocument/2006/relationships/customXml" Target="../ink/ink1184.xml"/><Relationship Id="rId334" Type="http://schemas.openxmlformats.org/officeDocument/2006/relationships/image" Target="../media/image1208.png"/><Relationship Id="rId355" Type="http://schemas.openxmlformats.org/officeDocument/2006/relationships/customXml" Target="../ink/ink1277.xml"/><Relationship Id="rId376" Type="http://schemas.openxmlformats.org/officeDocument/2006/relationships/image" Target="../media/image1229.png"/><Relationship Id="rId4" Type="http://schemas.openxmlformats.org/officeDocument/2006/relationships/image" Target="../media/image1043.png"/><Relationship Id="rId180" Type="http://schemas.openxmlformats.org/officeDocument/2006/relationships/image" Target="../media/image1131.png"/><Relationship Id="rId215" Type="http://schemas.openxmlformats.org/officeDocument/2006/relationships/customXml" Target="../ink/ink1207.xml"/><Relationship Id="rId236" Type="http://schemas.openxmlformats.org/officeDocument/2006/relationships/image" Target="../media/image1159.png"/><Relationship Id="rId257" Type="http://schemas.openxmlformats.org/officeDocument/2006/relationships/customXml" Target="../ink/ink1228.xml"/><Relationship Id="rId278" Type="http://schemas.openxmlformats.org/officeDocument/2006/relationships/image" Target="../media/image1180.png"/><Relationship Id="rId303" Type="http://schemas.openxmlformats.org/officeDocument/2006/relationships/customXml" Target="../ink/ink1251.xml"/><Relationship Id="rId42" Type="http://schemas.openxmlformats.org/officeDocument/2006/relationships/image" Target="../media/image1062.png"/><Relationship Id="rId84" Type="http://schemas.openxmlformats.org/officeDocument/2006/relationships/image" Target="../media/image1083.png"/><Relationship Id="rId138" Type="http://schemas.openxmlformats.org/officeDocument/2006/relationships/image" Target="../media/image1110.png"/><Relationship Id="rId345" Type="http://schemas.openxmlformats.org/officeDocument/2006/relationships/customXml" Target="../ink/ink1272.xml"/><Relationship Id="rId191" Type="http://schemas.openxmlformats.org/officeDocument/2006/relationships/customXml" Target="../ink/ink1195.xml"/><Relationship Id="rId205" Type="http://schemas.openxmlformats.org/officeDocument/2006/relationships/customXml" Target="../ink/ink1202.xml"/><Relationship Id="rId247" Type="http://schemas.openxmlformats.org/officeDocument/2006/relationships/customXml" Target="../ink/ink1223.xml"/><Relationship Id="rId107" Type="http://schemas.openxmlformats.org/officeDocument/2006/relationships/customXml" Target="../ink/ink1153.xml"/><Relationship Id="rId289" Type="http://schemas.openxmlformats.org/officeDocument/2006/relationships/customXml" Target="../ink/ink1244.xml"/><Relationship Id="rId11" Type="http://schemas.openxmlformats.org/officeDocument/2006/relationships/customXml" Target="../ink/ink1105.xml"/><Relationship Id="rId53" Type="http://schemas.openxmlformats.org/officeDocument/2006/relationships/customXml" Target="../ink/ink1126.xml"/><Relationship Id="rId149" Type="http://schemas.openxmlformats.org/officeDocument/2006/relationships/customXml" Target="../ink/ink1174.xml"/><Relationship Id="rId314" Type="http://schemas.openxmlformats.org/officeDocument/2006/relationships/image" Target="../media/image1198.png"/><Relationship Id="rId356" Type="http://schemas.openxmlformats.org/officeDocument/2006/relationships/image" Target="../media/image1219.png"/><Relationship Id="rId95" Type="http://schemas.openxmlformats.org/officeDocument/2006/relationships/customXml" Target="../ink/ink1147.xml"/><Relationship Id="rId160" Type="http://schemas.openxmlformats.org/officeDocument/2006/relationships/image" Target="../media/image1121.png"/><Relationship Id="rId216" Type="http://schemas.openxmlformats.org/officeDocument/2006/relationships/image" Target="../media/image1149.png"/><Relationship Id="rId258" Type="http://schemas.openxmlformats.org/officeDocument/2006/relationships/image" Target="../media/image1170.png"/><Relationship Id="rId22" Type="http://schemas.openxmlformats.org/officeDocument/2006/relationships/image" Target="../media/image1052.png"/><Relationship Id="rId64" Type="http://schemas.openxmlformats.org/officeDocument/2006/relationships/image" Target="../media/image1073.png"/><Relationship Id="rId118" Type="http://schemas.openxmlformats.org/officeDocument/2006/relationships/image" Target="../media/image1100.png"/><Relationship Id="rId325" Type="http://schemas.openxmlformats.org/officeDocument/2006/relationships/customXml" Target="../ink/ink1262.xml"/><Relationship Id="rId367" Type="http://schemas.openxmlformats.org/officeDocument/2006/relationships/customXml" Target="../ink/ink1283.xml"/><Relationship Id="rId171" Type="http://schemas.openxmlformats.org/officeDocument/2006/relationships/customXml" Target="../ink/ink1185.xml"/><Relationship Id="rId227" Type="http://schemas.openxmlformats.org/officeDocument/2006/relationships/customXml" Target="../ink/ink1213.xml"/><Relationship Id="rId269" Type="http://schemas.openxmlformats.org/officeDocument/2006/relationships/customXml" Target="../ink/ink1234.xml"/><Relationship Id="rId33" Type="http://schemas.openxmlformats.org/officeDocument/2006/relationships/customXml" Target="../ink/ink1116.xml"/><Relationship Id="rId129" Type="http://schemas.openxmlformats.org/officeDocument/2006/relationships/customXml" Target="../ink/ink1164.xml"/><Relationship Id="rId280" Type="http://schemas.openxmlformats.org/officeDocument/2006/relationships/image" Target="../media/image1181.png"/><Relationship Id="rId336" Type="http://schemas.openxmlformats.org/officeDocument/2006/relationships/image" Target="../media/image1209.png"/><Relationship Id="rId75" Type="http://schemas.openxmlformats.org/officeDocument/2006/relationships/customXml" Target="../ink/ink1137.xml"/><Relationship Id="rId140" Type="http://schemas.openxmlformats.org/officeDocument/2006/relationships/image" Target="../media/image1111.png"/><Relationship Id="rId182" Type="http://schemas.openxmlformats.org/officeDocument/2006/relationships/image" Target="../media/image1132.png"/><Relationship Id="rId6" Type="http://schemas.openxmlformats.org/officeDocument/2006/relationships/image" Target="../media/image1044.png"/><Relationship Id="rId238" Type="http://schemas.openxmlformats.org/officeDocument/2006/relationships/image" Target="../media/image1160.png"/><Relationship Id="rId291" Type="http://schemas.openxmlformats.org/officeDocument/2006/relationships/customXml" Target="../ink/ink1245.xml"/><Relationship Id="rId305" Type="http://schemas.openxmlformats.org/officeDocument/2006/relationships/customXml" Target="../ink/ink1252.xml"/><Relationship Id="rId347" Type="http://schemas.openxmlformats.org/officeDocument/2006/relationships/customXml" Target="../ink/ink1273.xml"/><Relationship Id="rId44" Type="http://schemas.openxmlformats.org/officeDocument/2006/relationships/image" Target="../media/image1063.png"/><Relationship Id="rId86" Type="http://schemas.openxmlformats.org/officeDocument/2006/relationships/image" Target="../media/image1084.png"/><Relationship Id="rId151" Type="http://schemas.openxmlformats.org/officeDocument/2006/relationships/customXml" Target="../ink/ink1175.xml"/><Relationship Id="rId193" Type="http://schemas.openxmlformats.org/officeDocument/2006/relationships/customXml" Target="../ink/ink1196.xml"/><Relationship Id="rId207" Type="http://schemas.openxmlformats.org/officeDocument/2006/relationships/customXml" Target="../ink/ink1203.xml"/><Relationship Id="rId249" Type="http://schemas.openxmlformats.org/officeDocument/2006/relationships/customXml" Target="../ink/ink1224.xml"/><Relationship Id="rId13" Type="http://schemas.openxmlformats.org/officeDocument/2006/relationships/customXml" Target="../ink/ink1106.xml"/><Relationship Id="rId109" Type="http://schemas.openxmlformats.org/officeDocument/2006/relationships/customXml" Target="../ink/ink1154.xml"/><Relationship Id="rId260" Type="http://schemas.openxmlformats.org/officeDocument/2006/relationships/image" Target="../media/image1171.png"/><Relationship Id="rId316" Type="http://schemas.openxmlformats.org/officeDocument/2006/relationships/image" Target="../media/image1199.png"/><Relationship Id="rId55" Type="http://schemas.openxmlformats.org/officeDocument/2006/relationships/customXml" Target="../ink/ink1127.xml"/><Relationship Id="rId97" Type="http://schemas.openxmlformats.org/officeDocument/2006/relationships/customXml" Target="../ink/ink1148.xml"/><Relationship Id="rId120" Type="http://schemas.openxmlformats.org/officeDocument/2006/relationships/image" Target="../media/image1101.png"/><Relationship Id="rId358" Type="http://schemas.openxmlformats.org/officeDocument/2006/relationships/image" Target="../media/image1220.png"/><Relationship Id="rId162" Type="http://schemas.openxmlformats.org/officeDocument/2006/relationships/image" Target="../media/image1122.png"/><Relationship Id="rId218" Type="http://schemas.openxmlformats.org/officeDocument/2006/relationships/image" Target="../media/image1150.png"/><Relationship Id="rId271" Type="http://schemas.openxmlformats.org/officeDocument/2006/relationships/customXml" Target="../ink/ink1235.xml"/><Relationship Id="rId24" Type="http://schemas.openxmlformats.org/officeDocument/2006/relationships/image" Target="../media/image1053.png"/><Relationship Id="rId66" Type="http://schemas.openxmlformats.org/officeDocument/2006/relationships/image" Target="../media/image1074.png"/><Relationship Id="rId131" Type="http://schemas.openxmlformats.org/officeDocument/2006/relationships/customXml" Target="../ink/ink1165.xml"/><Relationship Id="rId327" Type="http://schemas.openxmlformats.org/officeDocument/2006/relationships/customXml" Target="../ink/ink1263.xml"/><Relationship Id="rId369" Type="http://schemas.openxmlformats.org/officeDocument/2006/relationships/customXml" Target="../ink/ink1284.xml"/><Relationship Id="rId173" Type="http://schemas.openxmlformats.org/officeDocument/2006/relationships/customXml" Target="../ink/ink1186.xml"/><Relationship Id="rId229" Type="http://schemas.openxmlformats.org/officeDocument/2006/relationships/customXml" Target="../ink/ink1214.xml"/><Relationship Id="rId240" Type="http://schemas.openxmlformats.org/officeDocument/2006/relationships/image" Target="../media/image1161.png"/><Relationship Id="rId35" Type="http://schemas.openxmlformats.org/officeDocument/2006/relationships/customXml" Target="../ink/ink1117.xml"/><Relationship Id="rId77" Type="http://schemas.openxmlformats.org/officeDocument/2006/relationships/customXml" Target="../ink/ink1138.xml"/><Relationship Id="rId100" Type="http://schemas.openxmlformats.org/officeDocument/2006/relationships/image" Target="../media/image1091.png"/><Relationship Id="rId282" Type="http://schemas.openxmlformats.org/officeDocument/2006/relationships/image" Target="../media/image1182.png"/><Relationship Id="rId338" Type="http://schemas.openxmlformats.org/officeDocument/2006/relationships/image" Target="../media/image1210.png"/><Relationship Id="rId8" Type="http://schemas.openxmlformats.org/officeDocument/2006/relationships/image" Target="../media/image1045.png"/><Relationship Id="rId142" Type="http://schemas.openxmlformats.org/officeDocument/2006/relationships/image" Target="../media/image1112.png"/><Relationship Id="rId184" Type="http://schemas.openxmlformats.org/officeDocument/2006/relationships/image" Target="../media/image1133.png"/><Relationship Id="rId251" Type="http://schemas.openxmlformats.org/officeDocument/2006/relationships/customXml" Target="../ink/ink1225.xml"/><Relationship Id="rId46" Type="http://schemas.openxmlformats.org/officeDocument/2006/relationships/image" Target="../media/image1064.png"/><Relationship Id="rId293" Type="http://schemas.openxmlformats.org/officeDocument/2006/relationships/customXml" Target="../ink/ink1246.xml"/><Relationship Id="rId307" Type="http://schemas.openxmlformats.org/officeDocument/2006/relationships/customXml" Target="../ink/ink1253.xml"/><Relationship Id="rId349" Type="http://schemas.openxmlformats.org/officeDocument/2006/relationships/customXml" Target="../ink/ink1274.xml"/><Relationship Id="rId88" Type="http://schemas.openxmlformats.org/officeDocument/2006/relationships/image" Target="../media/image1085.png"/><Relationship Id="rId111" Type="http://schemas.openxmlformats.org/officeDocument/2006/relationships/customXml" Target="../ink/ink1155.xml"/><Relationship Id="rId153" Type="http://schemas.openxmlformats.org/officeDocument/2006/relationships/customXml" Target="../ink/ink1176.xml"/><Relationship Id="rId195" Type="http://schemas.openxmlformats.org/officeDocument/2006/relationships/customXml" Target="../ink/ink1197.xml"/><Relationship Id="rId209" Type="http://schemas.openxmlformats.org/officeDocument/2006/relationships/customXml" Target="../ink/ink1204.xml"/><Relationship Id="rId360" Type="http://schemas.openxmlformats.org/officeDocument/2006/relationships/image" Target="../media/image1221.png"/><Relationship Id="rId220" Type="http://schemas.openxmlformats.org/officeDocument/2006/relationships/image" Target="../media/image1151.png"/><Relationship Id="rId15" Type="http://schemas.openxmlformats.org/officeDocument/2006/relationships/customXml" Target="../ink/ink1107.xml"/><Relationship Id="rId57" Type="http://schemas.openxmlformats.org/officeDocument/2006/relationships/customXml" Target="../ink/ink1128.xml"/><Relationship Id="rId262" Type="http://schemas.openxmlformats.org/officeDocument/2006/relationships/image" Target="../media/image1172.png"/><Relationship Id="rId318" Type="http://schemas.openxmlformats.org/officeDocument/2006/relationships/image" Target="../media/image120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D013F75-1FE7-4A5D-9E17-483BB1DAAB83}"/>
              </a:ext>
            </a:extLst>
          </p:cNvPr>
          <p:cNvSpPr>
            <a:spLocks noGrp="1" noChangeArrowheads="1"/>
          </p:cNvSpPr>
          <p:nvPr>
            <p:ph type="ctrTitle"/>
          </p:nvPr>
        </p:nvSpPr>
        <p:spPr>
          <a:xfrm>
            <a:off x="2209800" y="1958975"/>
            <a:ext cx="7772400" cy="1470025"/>
          </a:xfrm>
        </p:spPr>
        <p:txBody>
          <a:bodyPr>
            <a:normAutofit fontScale="90000"/>
          </a:bodyPr>
          <a:lstStyle/>
          <a:p>
            <a:pPr eaLnBrk="1" hangingPunct="1"/>
            <a:r>
              <a:rPr lang="en-US" altLang="en-US" dirty="0">
                <a:solidFill>
                  <a:schemeClr val="accent4"/>
                </a:solidFill>
              </a:rPr>
              <a:t>Q355/Q590</a:t>
            </a:r>
            <a:br>
              <a:rPr lang="en-US" altLang="en-US" dirty="0">
                <a:solidFill>
                  <a:schemeClr val="accent4"/>
                </a:solidFill>
              </a:rPr>
            </a:br>
            <a:r>
              <a:rPr lang="en-US" altLang="en-US" dirty="0">
                <a:solidFill>
                  <a:schemeClr val="accent4"/>
                </a:solidFill>
              </a:rPr>
              <a:t>Today:  Neurophysiology</a:t>
            </a:r>
          </a:p>
        </p:txBody>
      </p:sp>
    </p:spTree>
    <p:extLst>
      <p:ext uri="{BB962C8B-B14F-4D97-AF65-F5344CB8AC3E}">
        <p14:creationId xmlns:p14="http://schemas.microsoft.com/office/powerpoint/2010/main" val="901502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319F62-F7F1-4242-8474-13311490B1A2}"/>
              </a:ext>
            </a:extLst>
          </p:cNvPr>
          <p:cNvGrpSpPr/>
          <p:nvPr/>
        </p:nvGrpSpPr>
        <p:grpSpPr>
          <a:xfrm>
            <a:off x="1493356" y="3734592"/>
            <a:ext cx="2114936" cy="374468"/>
            <a:chOff x="1017184" y="-7092"/>
            <a:chExt cx="2114936" cy="374468"/>
          </a:xfrm>
        </p:grpSpPr>
        <p:sp>
          <p:nvSpPr>
            <p:cNvPr id="3" name="TextBox 2">
              <a:extLst>
                <a:ext uri="{FF2B5EF4-FFF2-40B4-BE49-F238E27FC236}">
                  <a16:creationId xmlns:a16="http://schemas.microsoft.com/office/drawing/2014/main" id="{670234A1-44C0-4678-BBB9-E5829DDD9D1E}"/>
                </a:ext>
              </a:extLst>
            </p:cNvPr>
            <p:cNvSpPr txBox="1"/>
            <p:nvPr/>
          </p:nvSpPr>
          <p:spPr>
            <a:xfrm>
              <a:off x="1017184" y="-1956"/>
              <a:ext cx="460134" cy="369332"/>
            </a:xfrm>
            <a:prstGeom prst="rect">
              <a:avLst/>
            </a:prstGeom>
            <a:noFill/>
          </p:spPr>
          <p:txBody>
            <a:bodyPr wrap="square" rtlCol="0">
              <a:spAutoFit/>
            </a:bodyPr>
            <a:lstStyle/>
            <a:p>
              <a:r>
                <a:rPr lang="en-US" b="1" dirty="0">
                  <a:solidFill>
                    <a:schemeClr val="bg1"/>
                  </a:solidFill>
                </a:rPr>
                <a:t>A</a:t>
              </a:r>
            </a:p>
          </p:txBody>
        </p:sp>
        <p:sp>
          <p:nvSpPr>
            <p:cNvPr id="4" name="TextBox 3">
              <a:extLst>
                <a:ext uri="{FF2B5EF4-FFF2-40B4-BE49-F238E27FC236}">
                  <a16:creationId xmlns:a16="http://schemas.microsoft.com/office/drawing/2014/main" id="{9AF5421D-AF1C-4CD2-8C74-D0CB44604247}"/>
                </a:ext>
              </a:extLst>
            </p:cNvPr>
            <p:cNvSpPr txBox="1"/>
            <p:nvPr/>
          </p:nvSpPr>
          <p:spPr>
            <a:xfrm>
              <a:off x="2671986" y="-7092"/>
              <a:ext cx="460134" cy="369332"/>
            </a:xfrm>
            <a:prstGeom prst="rect">
              <a:avLst/>
            </a:prstGeom>
            <a:noFill/>
          </p:spPr>
          <p:txBody>
            <a:bodyPr wrap="square" rtlCol="0">
              <a:spAutoFit/>
            </a:bodyPr>
            <a:lstStyle/>
            <a:p>
              <a:r>
                <a:rPr lang="en-US" b="1" dirty="0">
                  <a:solidFill>
                    <a:schemeClr val="bg1"/>
                  </a:solidFill>
                </a:rPr>
                <a:t>B</a:t>
              </a:r>
            </a:p>
          </p:txBody>
        </p:sp>
      </p:grpSp>
      <p:grpSp>
        <p:nvGrpSpPr>
          <p:cNvPr id="5" name="Group 4">
            <a:extLst>
              <a:ext uri="{FF2B5EF4-FFF2-40B4-BE49-F238E27FC236}">
                <a16:creationId xmlns:a16="http://schemas.microsoft.com/office/drawing/2014/main" id="{E959E434-DA7A-4C42-AB5B-3C739CA7FB09}"/>
              </a:ext>
            </a:extLst>
          </p:cNvPr>
          <p:cNvGrpSpPr/>
          <p:nvPr/>
        </p:nvGrpSpPr>
        <p:grpSpPr>
          <a:xfrm>
            <a:off x="515912" y="6202768"/>
            <a:ext cx="5020092" cy="553998"/>
            <a:chOff x="128217" y="5192603"/>
            <a:chExt cx="5020092" cy="55399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587B12-3AAB-459B-9B6A-C2859E25EA0D}"/>
                    </a:ext>
                  </a:extLst>
                </p:cNvPr>
                <p:cNvSpPr txBox="1"/>
                <p:nvPr/>
              </p:nvSpPr>
              <p:spPr>
                <a:xfrm>
                  <a:off x="1248338" y="5192603"/>
                  <a:ext cx="1320156" cy="276999"/>
                </a:xfrm>
                <a:prstGeom prst="rect">
                  <a:avLst/>
                </a:prstGeom>
                <a:noFill/>
              </p:spPr>
              <p:txBody>
                <a:bodyPr wrap="square" lIns="0" tIns="0" rIns="0" bIns="0" rtlCol="0">
                  <a:spAutoFit/>
                </a:bodyPr>
                <a:lstStyle/>
                <a:p>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𝐴</m:t>
                      </m:r>
                      <m:r>
                        <a:rPr lang="en-US" b="0" i="1" smtClean="0">
                          <a:solidFill>
                            <a:schemeClr val="bg1"/>
                          </a:solidFill>
                          <a:latin typeface="Cambria Math" panose="02040503050406030204" pitchFamily="18" charset="0"/>
                          <a:ea typeface="Cambria Math" panose="02040503050406030204" pitchFamily="18" charset="0"/>
                        </a:rPr>
                        <m:t>&gt;</m:t>
                      </m:r>
                      <m:r>
                        <a:rPr lang="en-US" b="0" i="1" smtClean="0">
                          <a:solidFill>
                            <a:schemeClr val="bg1"/>
                          </a:solidFill>
                          <a:latin typeface="Cambria Math" panose="02040503050406030204" pitchFamily="18" charset="0"/>
                          <a:ea typeface="Cambria Math" panose="02040503050406030204" pitchFamily="18" charset="0"/>
                        </a:rPr>
                        <m:t>𝐵</m:t>
                      </m:r>
                    </m:oMath>
                  </a14:m>
                  <a:r>
                    <a:rPr lang="en-US" dirty="0">
                      <a:solidFill>
                        <a:schemeClr val="bg1"/>
                      </a:solidFill>
                    </a:rPr>
                    <a:t>,</a:t>
                  </a:r>
                </a:p>
              </p:txBody>
            </p:sp>
          </mc:Choice>
          <mc:Fallback xmlns="">
            <p:sp>
              <p:nvSpPr>
                <p:cNvPr id="6" name="TextBox 5">
                  <a:extLst>
                    <a:ext uri="{FF2B5EF4-FFF2-40B4-BE49-F238E27FC236}">
                      <a16:creationId xmlns:a16="http://schemas.microsoft.com/office/drawing/2014/main" id="{2A587B12-3AAB-459B-9B6A-C2859E25EA0D}"/>
                    </a:ext>
                  </a:extLst>
                </p:cNvPr>
                <p:cNvSpPr txBox="1">
                  <a:spLocks noRot="1" noChangeAspect="1" noMove="1" noResize="1" noEditPoints="1" noAdjustHandles="1" noChangeArrowheads="1" noChangeShapeType="1" noTextEdit="1"/>
                </p:cNvSpPr>
                <p:nvPr/>
              </p:nvSpPr>
              <p:spPr>
                <a:xfrm>
                  <a:off x="1248338" y="5192603"/>
                  <a:ext cx="1320156" cy="276999"/>
                </a:xfrm>
                <a:prstGeom prst="rect">
                  <a:avLst/>
                </a:prstGeom>
                <a:blipFill>
                  <a:blip r:embed="rId3"/>
                  <a:stretch>
                    <a:fillRect l="-5991"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0F8781-5356-42A6-B05E-D84539119F9E}"/>
                    </a:ext>
                  </a:extLst>
                </p:cNvPr>
                <p:cNvSpPr txBox="1"/>
                <p:nvPr/>
              </p:nvSpPr>
              <p:spPr>
                <a:xfrm>
                  <a:off x="2344296" y="5227987"/>
                  <a:ext cx="134015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𝐴</m:t>
                        </m:r>
                        <m:r>
                          <a:rPr lang="en-US" b="0" i="1" smtClean="0">
                            <a:solidFill>
                              <a:schemeClr val="bg1"/>
                            </a:solidFill>
                            <a:latin typeface="Cambria Math" panose="02040503050406030204" pitchFamily="18" charset="0"/>
                            <a:ea typeface="Cambria Math" panose="02040503050406030204" pitchFamily="18" charset="0"/>
                          </a:rPr>
                          <m:t>&gt;</m:t>
                        </m:r>
                        <m:r>
                          <a:rPr lang="en-US" b="0" i="1" smtClean="0">
                            <a:solidFill>
                              <a:schemeClr val="bg1"/>
                            </a:solidFill>
                            <a:latin typeface="Cambria Math" panose="02040503050406030204" pitchFamily="18" charset="0"/>
                            <a:ea typeface="Cambria Math" panose="02040503050406030204" pitchFamily="18" charset="0"/>
                          </a:rPr>
                          <m:t>𝐵</m:t>
                        </m:r>
                      </m:oMath>
                    </m:oMathPara>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E30F8781-5356-42A6-B05E-D84539119F9E}"/>
                    </a:ext>
                  </a:extLst>
                </p:cNvPr>
                <p:cNvSpPr txBox="1">
                  <a:spLocks noRot="1" noChangeAspect="1" noMove="1" noResize="1" noEditPoints="1" noAdjustHandles="1" noChangeArrowheads="1" noChangeShapeType="1" noTextEdit="1"/>
                </p:cNvSpPr>
                <p:nvPr/>
              </p:nvSpPr>
              <p:spPr>
                <a:xfrm>
                  <a:off x="2344296" y="5227987"/>
                  <a:ext cx="1340152" cy="276999"/>
                </a:xfrm>
                <a:prstGeom prst="rect">
                  <a:avLst/>
                </a:prstGeom>
                <a:blipFill>
                  <a:blip r:embed="rId4"/>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C01989-8926-4EA8-9D8B-3308F84DFCF1}"/>
                    </a:ext>
                  </a:extLst>
                </p:cNvPr>
                <p:cNvSpPr txBox="1"/>
                <p:nvPr/>
              </p:nvSpPr>
              <p:spPr>
                <a:xfrm>
                  <a:off x="128217" y="5469602"/>
                  <a:ext cx="50200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𝐸</m:t>
                        </m:r>
                        <m:r>
                          <a:rPr lang="en-US" b="0" i="1" smtClean="0">
                            <a:solidFill>
                              <a:schemeClr val="bg1"/>
                            </a:solidFill>
                            <a:latin typeface="Cambria Math" panose="02040503050406030204" pitchFamily="18" charset="0"/>
                            <a:ea typeface="Cambria Math" panose="02040503050406030204" pitchFamily="18" charset="0"/>
                          </a:rPr>
                          <m:t>𝑙𝑒𝑐𝑡𝑟𝑜𝑐h𝑒𝑚𝑖𝑐𝑎𝑙</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𝑔𝑟𝑎𝑑𝑖𝑒𝑛𝑡</m:t>
                        </m:r>
                        <m:r>
                          <a:rPr lang="en-US" b="0" i="1" smtClean="0">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𝑁𝑜𝑛𝑧𝑒𝑟𝑜</m:t>
                        </m:r>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A5C01989-8926-4EA8-9D8B-3308F84DFCF1}"/>
                    </a:ext>
                  </a:extLst>
                </p:cNvPr>
                <p:cNvSpPr txBox="1">
                  <a:spLocks noRot="1" noChangeAspect="1" noMove="1" noResize="1" noEditPoints="1" noAdjustHandles="1" noChangeArrowheads="1" noChangeShapeType="1" noTextEdit="1"/>
                </p:cNvSpPr>
                <p:nvPr/>
              </p:nvSpPr>
              <p:spPr>
                <a:xfrm>
                  <a:off x="128217" y="5469602"/>
                  <a:ext cx="5020092" cy="276999"/>
                </a:xfrm>
                <a:prstGeom prst="rect">
                  <a:avLst/>
                </a:prstGeom>
                <a:blipFill>
                  <a:blip r:embed="rId5"/>
                  <a:stretch>
                    <a:fillRect l="-729" t="-2222" r="-608" b="-3555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FD059B7B-3798-4A13-87D0-D95EE7D2B2CA}"/>
              </a:ext>
            </a:extLst>
          </p:cNvPr>
          <p:cNvGrpSpPr/>
          <p:nvPr/>
        </p:nvGrpSpPr>
        <p:grpSpPr>
          <a:xfrm>
            <a:off x="7189818" y="6220532"/>
            <a:ext cx="4808239" cy="536234"/>
            <a:chOff x="7428449" y="5322202"/>
            <a:chExt cx="4808239" cy="536234"/>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F14D68-B737-4D03-9148-92843B674CB1}"/>
                    </a:ext>
                  </a:extLst>
                </p:cNvPr>
                <p:cNvSpPr txBox="1"/>
                <p:nvPr/>
              </p:nvSpPr>
              <p:spPr>
                <a:xfrm>
                  <a:off x="8589413" y="5324517"/>
                  <a:ext cx="1325742" cy="276999"/>
                </a:xfrm>
                <a:prstGeom prst="rect">
                  <a:avLst/>
                </a:prstGeom>
                <a:noFill/>
              </p:spPr>
              <p:txBody>
                <a:bodyPr wrap="square" lIns="0" tIns="0" rIns="0" bIns="0" rtlCol="0">
                  <a:spAutoFit/>
                </a:bodyPr>
                <a:lstStyle/>
                <a:p>
                  <a:pPr algn="ct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𝐴</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𝐵</m:t>
                      </m:r>
                    </m:oMath>
                  </a14:m>
                  <a:r>
                    <a:rPr lang="en-US" dirty="0">
                      <a:solidFill>
                        <a:schemeClr val="bg1"/>
                      </a:solidFill>
                    </a:rPr>
                    <a:t>,</a:t>
                  </a:r>
                </a:p>
              </p:txBody>
            </p:sp>
          </mc:Choice>
          <mc:Fallback xmlns="">
            <p:sp>
              <p:nvSpPr>
                <p:cNvPr id="10" name="TextBox 9">
                  <a:extLst>
                    <a:ext uri="{FF2B5EF4-FFF2-40B4-BE49-F238E27FC236}">
                      <a16:creationId xmlns:a16="http://schemas.microsoft.com/office/drawing/2014/main" id="{9EF14D68-B737-4D03-9148-92843B674CB1}"/>
                    </a:ext>
                  </a:extLst>
                </p:cNvPr>
                <p:cNvSpPr txBox="1">
                  <a:spLocks noRot="1" noChangeAspect="1" noMove="1" noResize="1" noEditPoints="1" noAdjustHandles="1" noChangeArrowheads="1" noChangeShapeType="1" noTextEdit="1"/>
                </p:cNvSpPr>
                <p:nvPr/>
              </p:nvSpPr>
              <p:spPr>
                <a:xfrm>
                  <a:off x="8589413" y="5324517"/>
                  <a:ext cx="1325742" cy="276999"/>
                </a:xfrm>
                <a:prstGeom prst="rect">
                  <a:avLst/>
                </a:prstGeom>
                <a:blipFill>
                  <a:blip r:embed="rId6"/>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6B26D2-BC3C-4516-9DEA-2A20392EDDCA}"/>
                    </a:ext>
                  </a:extLst>
                </p:cNvPr>
                <p:cNvSpPr txBox="1"/>
                <p:nvPr/>
              </p:nvSpPr>
              <p:spPr>
                <a:xfrm>
                  <a:off x="9732023" y="5322202"/>
                  <a:ext cx="1345822"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𝐴</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𝐵</m:t>
                        </m:r>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8B6B26D2-BC3C-4516-9DEA-2A20392EDDCA}"/>
                    </a:ext>
                  </a:extLst>
                </p:cNvPr>
                <p:cNvSpPr txBox="1">
                  <a:spLocks noRot="1" noChangeAspect="1" noMove="1" noResize="1" noEditPoints="1" noAdjustHandles="1" noChangeArrowheads="1" noChangeShapeType="1" noTextEdit="1"/>
                </p:cNvSpPr>
                <p:nvPr/>
              </p:nvSpPr>
              <p:spPr>
                <a:xfrm>
                  <a:off x="9732023" y="5322202"/>
                  <a:ext cx="1345822" cy="276999"/>
                </a:xfrm>
                <a:prstGeom prst="rect">
                  <a:avLst/>
                </a:prstGeom>
                <a:blipFill>
                  <a:blip r:embed="rId7"/>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4AB031-A4C6-4909-A529-444FB5178048}"/>
                    </a:ext>
                  </a:extLst>
                </p:cNvPr>
                <p:cNvSpPr txBox="1"/>
                <p:nvPr/>
              </p:nvSpPr>
              <p:spPr>
                <a:xfrm>
                  <a:off x="7428449" y="5581437"/>
                  <a:ext cx="4808239" cy="276999"/>
                </a:xfrm>
                <a:prstGeom prst="rect">
                  <a:avLst/>
                </a:prstGeom>
                <a:noFill/>
              </p:spPr>
              <p:txBody>
                <a:bodyPr wrap="none" lIns="0" tIns="0" rIns="0" bIns="0" rtlCol="0">
                  <a:spAutoFit/>
                </a:bodyPr>
                <a:lstStyle/>
                <a:p>
                  <a:pPr algn="ct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𝐸</m:t>
                      </m:r>
                      <m:r>
                        <a:rPr lang="en-US" b="0" i="1" smtClean="0">
                          <a:solidFill>
                            <a:schemeClr val="bg1"/>
                          </a:solidFill>
                          <a:latin typeface="Cambria Math" panose="02040503050406030204" pitchFamily="18" charset="0"/>
                          <a:ea typeface="Cambria Math" panose="02040503050406030204" pitchFamily="18" charset="0"/>
                        </a:rPr>
                        <m:t>𝑙𝑒𝑐𝑡𝑟𝑜𝑐h𝑒𝑚𝑖𝑐𝑎𝑙</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𝑔𝑟𝑎𝑑𝑖𝑒𝑛𝑡</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𝜇</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𝑉</m:t>
                      </m:r>
                      <m:r>
                        <a:rPr lang="en-US" i="1">
                          <a:solidFill>
                            <a:schemeClr val="bg1"/>
                          </a:solidFill>
                          <a:latin typeface="Cambria Math" panose="02040503050406030204" pitchFamily="18" charset="0"/>
                          <a:ea typeface="Cambria Math" panose="02040503050406030204" pitchFamily="18" charset="0"/>
                        </a:rPr>
                        <m:t>= </m:t>
                      </m:r>
                    </m:oMath>
                  </a14:m>
                  <a:r>
                    <a:rPr lang="en-US" dirty="0">
                      <a:solidFill>
                        <a:schemeClr val="bg1"/>
                      </a:solidFill>
                    </a:rPr>
                    <a:t>0 + 0 = 0</a:t>
                  </a:r>
                </a:p>
              </p:txBody>
            </p:sp>
          </mc:Choice>
          <mc:Fallback xmlns="">
            <p:sp>
              <p:nvSpPr>
                <p:cNvPr id="12" name="TextBox 11">
                  <a:extLst>
                    <a:ext uri="{FF2B5EF4-FFF2-40B4-BE49-F238E27FC236}">
                      <a16:creationId xmlns:a16="http://schemas.microsoft.com/office/drawing/2014/main" id="{114AB031-A4C6-4909-A529-444FB5178048}"/>
                    </a:ext>
                  </a:extLst>
                </p:cNvPr>
                <p:cNvSpPr txBox="1">
                  <a:spLocks noRot="1" noChangeAspect="1" noMove="1" noResize="1" noEditPoints="1" noAdjustHandles="1" noChangeArrowheads="1" noChangeShapeType="1" noTextEdit="1"/>
                </p:cNvSpPr>
                <p:nvPr/>
              </p:nvSpPr>
              <p:spPr>
                <a:xfrm>
                  <a:off x="7428449" y="5581437"/>
                  <a:ext cx="4808239" cy="276999"/>
                </a:xfrm>
                <a:prstGeom prst="rect">
                  <a:avLst/>
                </a:prstGeom>
                <a:blipFill>
                  <a:blip r:embed="rId8"/>
                  <a:stretch>
                    <a:fillRect l="-1141" t="-28889" r="-2535" b="-51111"/>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5DA51FBC-55A5-4AA7-93E5-B32FBF533745}"/>
              </a:ext>
            </a:extLst>
          </p:cNvPr>
          <p:cNvGrpSpPr/>
          <p:nvPr/>
        </p:nvGrpSpPr>
        <p:grpSpPr>
          <a:xfrm>
            <a:off x="8474859" y="3759190"/>
            <a:ext cx="2114936" cy="374468"/>
            <a:chOff x="1017184" y="-7092"/>
            <a:chExt cx="2114936" cy="374468"/>
          </a:xfrm>
        </p:grpSpPr>
        <p:sp>
          <p:nvSpPr>
            <p:cNvPr id="14" name="TextBox 13">
              <a:extLst>
                <a:ext uri="{FF2B5EF4-FFF2-40B4-BE49-F238E27FC236}">
                  <a16:creationId xmlns:a16="http://schemas.microsoft.com/office/drawing/2014/main" id="{0A25C585-7F5D-4295-9A66-47560CC7CC33}"/>
                </a:ext>
              </a:extLst>
            </p:cNvPr>
            <p:cNvSpPr txBox="1"/>
            <p:nvPr/>
          </p:nvSpPr>
          <p:spPr>
            <a:xfrm>
              <a:off x="1017184" y="-1956"/>
              <a:ext cx="460134" cy="369332"/>
            </a:xfrm>
            <a:prstGeom prst="rect">
              <a:avLst/>
            </a:prstGeom>
            <a:noFill/>
          </p:spPr>
          <p:txBody>
            <a:bodyPr wrap="square" rtlCol="0">
              <a:spAutoFit/>
            </a:bodyPr>
            <a:lstStyle/>
            <a:p>
              <a:r>
                <a:rPr lang="en-US" b="1" dirty="0">
                  <a:solidFill>
                    <a:schemeClr val="bg1"/>
                  </a:solidFill>
                </a:rPr>
                <a:t>A</a:t>
              </a:r>
            </a:p>
          </p:txBody>
        </p:sp>
        <p:sp>
          <p:nvSpPr>
            <p:cNvPr id="15" name="TextBox 14">
              <a:extLst>
                <a:ext uri="{FF2B5EF4-FFF2-40B4-BE49-F238E27FC236}">
                  <a16:creationId xmlns:a16="http://schemas.microsoft.com/office/drawing/2014/main" id="{D70D9A8F-3F6F-4C58-8343-1133AD47D28E}"/>
                </a:ext>
              </a:extLst>
            </p:cNvPr>
            <p:cNvSpPr txBox="1"/>
            <p:nvPr/>
          </p:nvSpPr>
          <p:spPr>
            <a:xfrm>
              <a:off x="2671986" y="-7092"/>
              <a:ext cx="460134" cy="369332"/>
            </a:xfrm>
            <a:prstGeom prst="rect">
              <a:avLst/>
            </a:prstGeom>
            <a:noFill/>
          </p:spPr>
          <p:txBody>
            <a:bodyPr wrap="square" rtlCol="0">
              <a:spAutoFit/>
            </a:bodyPr>
            <a:lstStyle/>
            <a:p>
              <a:r>
                <a:rPr lang="en-US" b="1" dirty="0">
                  <a:solidFill>
                    <a:schemeClr val="bg1"/>
                  </a:solidFill>
                </a:rPr>
                <a:t>B</a:t>
              </a:r>
            </a:p>
          </p:txBody>
        </p:sp>
      </p:grpSp>
      <p:grpSp>
        <p:nvGrpSpPr>
          <p:cNvPr id="16" name="Group 15">
            <a:extLst>
              <a:ext uri="{FF2B5EF4-FFF2-40B4-BE49-F238E27FC236}">
                <a16:creationId xmlns:a16="http://schemas.microsoft.com/office/drawing/2014/main" id="{BF804CE2-A39B-4062-B5BE-1D3AA46E2E97}"/>
              </a:ext>
            </a:extLst>
          </p:cNvPr>
          <p:cNvGrpSpPr/>
          <p:nvPr/>
        </p:nvGrpSpPr>
        <p:grpSpPr>
          <a:xfrm>
            <a:off x="7844228" y="294917"/>
            <a:ext cx="3300260" cy="2064478"/>
            <a:chOff x="776440" y="42623"/>
            <a:chExt cx="4672208" cy="3103323"/>
          </a:xfrm>
        </p:grpSpPr>
        <p:grpSp>
          <p:nvGrpSpPr>
            <p:cNvPr id="17" name="Group 16">
              <a:extLst>
                <a:ext uri="{FF2B5EF4-FFF2-40B4-BE49-F238E27FC236}">
                  <a16:creationId xmlns:a16="http://schemas.microsoft.com/office/drawing/2014/main" id="{CF448963-922D-44C0-83F7-12EEEA14F12C}"/>
                </a:ext>
              </a:extLst>
            </p:cNvPr>
            <p:cNvGrpSpPr/>
            <p:nvPr/>
          </p:nvGrpSpPr>
          <p:grpSpPr>
            <a:xfrm>
              <a:off x="776440" y="42623"/>
              <a:ext cx="4672208" cy="3103323"/>
              <a:chOff x="776440" y="42623"/>
              <a:chExt cx="4672208" cy="3103323"/>
            </a:xfrm>
          </p:grpSpPr>
          <p:sp>
            <p:nvSpPr>
              <p:cNvPr id="19" name="Rectangle 18">
                <a:extLst>
                  <a:ext uri="{FF2B5EF4-FFF2-40B4-BE49-F238E27FC236}">
                    <a16:creationId xmlns:a16="http://schemas.microsoft.com/office/drawing/2014/main" id="{AEA12C7B-FE30-43AA-818E-DD4F3910AFEC}"/>
                  </a:ext>
                </a:extLst>
              </p:cNvPr>
              <p:cNvSpPr/>
              <p:nvPr/>
            </p:nvSpPr>
            <p:spPr>
              <a:xfrm>
                <a:off x="776440" y="42623"/>
                <a:ext cx="4672208" cy="310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C51A845-1ABE-4B13-A7E5-B64AF0B0A5F3}"/>
                  </a:ext>
                </a:extLst>
              </p:cNvPr>
              <p:cNvSpPr/>
              <p:nvPr/>
            </p:nvSpPr>
            <p:spPr>
              <a:xfrm>
                <a:off x="1079500" y="4064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21" name="Oval 20">
                <a:extLst>
                  <a:ext uri="{FF2B5EF4-FFF2-40B4-BE49-F238E27FC236}">
                    <a16:creationId xmlns:a16="http://schemas.microsoft.com/office/drawing/2014/main" id="{A2F76478-E301-4365-9DAD-B9C09BAD9363}"/>
                  </a:ext>
                </a:extLst>
              </p:cNvPr>
              <p:cNvSpPr/>
              <p:nvPr/>
            </p:nvSpPr>
            <p:spPr>
              <a:xfrm>
                <a:off x="1973502" y="1042096"/>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22" name="Oval 21">
                <a:extLst>
                  <a:ext uri="{FF2B5EF4-FFF2-40B4-BE49-F238E27FC236}">
                    <a16:creationId xmlns:a16="http://schemas.microsoft.com/office/drawing/2014/main" id="{74627A35-E390-4E48-92B2-403C2B6FE1FB}"/>
                  </a:ext>
                </a:extLst>
              </p:cNvPr>
              <p:cNvSpPr/>
              <p:nvPr/>
            </p:nvSpPr>
            <p:spPr>
              <a:xfrm>
                <a:off x="1175157"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23" name="Oval 22">
                <a:extLst>
                  <a:ext uri="{FF2B5EF4-FFF2-40B4-BE49-F238E27FC236}">
                    <a16:creationId xmlns:a16="http://schemas.microsoft.com/office/drawing/2014/main" id="{C55244EA-C2DD-45C2-B5E8-48F54055A8F8}"/>
                  </a:ext>
                </a:extLst>
              </p:cNvPr>
              <p:cNvSpPr/>
              <p:nvPr/>
            </p:nvSpPr>
            <p:spPr>
              <a:xfrm>
                <a:off x="4844481" y="2440662"/>
                <a:ext cx="444494" cy="4317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24" name="Oval 23">
                <a:extLst>
                  <a:ext uri="{FF2B5EF4-FFF2-40B4-BE49-F238E27FC236}">
                    <a16:creationId xmlns:a16="http://schemas.microsoft.com/office/drawing/2014/main" id="{FC3C0655-4131-42AF-A776-3A03EB10F6AF}"/>
                  </a:ext>
                </a:extLst>
              </p:cNvPr>
              <p:cNvSpPr/>
              <p:nvPr/>
            </p:nvSpPr>
            <p:spPr>
              <a:xfrm>
                <a:off x="1655016" y="24406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25" name="Oval 24">
                <a:extLst>
                  <a:ext uri="{FF2B5EF4-FFF2-40B4-BE49-F238E27FC236}">
                    <a16:creationId xmlns:a16="http://schemas.microsoft.com/office/drawing/2014/main" id="{4D587230-85A8-4C5C-95F4-78CE6D572F55}"/>
                  </a:ext>
                </a:extLst>
              </p:cNvPr>
              <p:cNvSpPr/>
              <p:nvPr/>
            </p:nvSpPr>
            <p:spPr>
              <a:xfrm>
                <a:off x="3497950" y="330815"/>
                <a:ext cx="444494" cy="4317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26" name="Oval 25">
                <a:extLst>
                  <a:ext uri="{FF2B5EF4-FFF2-40B4-BE49-F238E27FC236}">
                    <a16:creationId xmlns:a16="http://schemas.microsoft.com/office/drawing/2014/main" id="{99B7F1D9-FC71-4B5E-908C-33EACFFF9070}"/>
                  </a:ext>
                </a:extLst>
              </p:cNvPr>
              <p:cNvSpPr/>
              <p:nvPr/>
            </p:nvSpPr>
            <p:spPr>
              <a:xfrm>
                <a:off x="4309606" y="75225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27" name="Oval 26">
                <a:extLst>
                  <a:ext uri="{FF2B5EF4-FFF2-40B4-BE49-F238E27FC236}">
                    <a16:creationId xmlns:a16="http://schemas.microsoft.com/office/drawing/2014/main" id="{37947A6B-0370-413E-8B65-BF6983EF6C04}"/>
                  </a:ext>
                </a:extLst>
              </p:cNvPr>
              <p:cNvSpPr/>
              <p:nvPr/>
            </p:nvSpPr>
            <p:spPr>
              <a:xfrm>
                <a:off x="3720198"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grpSp>
        <p:cxnSp>
          <p:nvCxnSpPr>
            <p:cNvPr id="18" name="Straight Connector 17">
              <a:extLst>
                <a:ext uri="{FF2B5EF4-FFF2-40B4-BE49-F238E27FC236}">
                  <a16:creationId xmlns:a16="http://schemas.microsoft.com/office/drawing/2014/main" id="{FFF89869-04CE-4D1A-B60A-87A7B1A9896D}"/>
                </a:ext>
              </a:extLst>
            </p:cNvPr>
            <p:cNvCxnSpPr>
              <a:stCxn id="19" idx="0"/>
              <a:endCxn id="19" idx="2"/>
            </p:cNvCxnSpPr>
            <p:nvPr/>
          </p:nvCxnSpPr>
          <p:spPr>
            <a:xfrm>
              <a:off x="3112544" y="42623"/>
              <a:ext cx="0" cy="3103323"/>
            </a:xfrm>
            <a:prstGeom prst="line">
              <a:avLst/>
            </a:prstGeom>
            <a:ln w="57150">
              <a:solidFill>
                <a:schemeClr val="tx1"/>
              </a:solidFill>
              <a:prstDash val="dash"/>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59C5A35B-051A-49CB-BBB3-2A50E1466D93}"/>
              </a:ext>
            </a:extLst>
          </p:cNvPr>
          <p:cNvGrpSpPr/>
          <p:nvPr/>
        </p:nvGrpSpPr>
        <p:grpSpPr>
          <a:xfrm>
            <a:off x="1540864" y="27767"/>
            <a:ext cx="2114936" cy="374468"/>
            <a:chOff x="1017184" y="-7092"/>
            <a:chExt cx="2114936" cy="374468"/>
          </a:xfrm>
        </p:grpSpPr>
        <p:sp>
          <p:nvSpPr>
            <p:cNvPr id="29" name="TextBox 28">
              <a:extLst>
                <a:ext uri="{FF2B5EF4-FFF2-40B4-BE49-F238E27FC236}">
                  <a16:creationId xmlns:a16="http://schemas.microsoft.com/office/drawing/2014/main" id="{C48D432F-3AB1-45AF-A42B-E0DFA4C53C6D}"/>
                </a:ext>
              </a:extLst>
            </p:cNvPr>
            <p:cNvSpPr txBox="1"/>
            <p:nvPr/>
          </p:nvSpPr>
          <p:spPr>
            <a:xfrm>
              <a:off x="1017184" y="-1956"/>
              <a:ext cx="460134" cy="369332"/>
            </a:xfrm>
            <a:prstGeom prst="rect">
              <a:avLst/>
            </a:prstGeom>
            <a:noFill/>
          </p:spPr>
          <p:txBody>
            <a:bodyPr wrap="square" rtlCol="0">
              <a:spAutoFit/>
            </a:bodyPr>
            <a:lstStyle/>
            <a:p>
              <a:r>
                <a:rPr lang="en-US" b="1" dirty="0">
                  <a:solidFill>
                    <a:schemeClr val="bg1"/>
                  </a:solidFill>
                </a:rPr>
                <a:t>A</a:t>
              </a:r>
            </a:p>
          </p:txBody>
        </p:sp>
        <p:sp>
          <p:nvSpPr>
            <p:cNvPr id="30" name="TextBox 29">
              <a:extLst>
                <a:ext uri="{FF2B5EF4-FFF2-40B4-BE49-F238E27FC236}">
                  <a16:creationId xmlns:a16="http://schemas.microsoft.com/office/drawing/2014/main" id="{921D7A81-0C24-47AA-9703-B5EA3148DFF4}"/>
                </a:ext>
              </a:extLst>
            </p:cNvPr>
            <p:cNvSpPr txBox="1"/>
            <p:nvPr/>
          </p:nvSpPr>
          <p:spPr>
            <a:xfrm>
              <a:off x="2671986" y="-7092"/>
              <a:ext cx="460134" cy="369332"/>
            </a:xfrm>
            <a:prstGeom prst="rect">
              <a:avLst/>
            </a:prstGeom>
            <a:noFill/>
          </p:spPr>
          <p:txBody>
            <a:bodyPr wrap="square" rtlCol="0">
              <a:spAutoFit/>
            </a:bodyPr>
            <a:lstStyle/>
            <a:p>
              <a:r>
                <a:rPr lang="en-US" b="1" dirty="0">
                  <a:solidFill>
                    <a:schemeClr val="bg1"/>
                  </a:solidFill>
                </a:rPr>
                <a:t>B</a:t>
              </a:r>
            </a:p>
          </p:txBody>
        </p:sp>
      </p:grpSp>
      <p:grpSp>
        <p:nvGrpSpPr>
          <p:cNvPr id="31" name="Group 30">
            <a:extLst>
              <a:ext uri="{FF2B5EF4-FFF2-40B4-BE49-F238E27FC236}">
                <a16:creationId xmlns:a16="http://schemas.microsoft.com/office/drawing/2014/main" id="{6A9D87EB-7327-4394-9A5D-74A4AA2E4C78}"/>
              </a:ext>
            </a:extLst>
          </p:cNvPr>
          <p:cNvGrpSpPr/>
          <p:nvPr/>
        </p:nvGrpSpPr>
        <p:grpSpPr>
          <a:xfrm>
            <a:off x="4487666" y="842257"/>
            <a:ext cx="2592888" cy="395908"/>
            <a:chOff x="4246323" y="1180385"/>
            <a:chExt cx="2592888" cy="395908"/>
          </a:xfrm>
        </p:grpSpPr>
        <p:cxnSp>
          <p:nvCxnSpPr>
            <p:cNvPr id="32" name="Straight Arrow Connector 31">
              <a:extLst>
                <a:ext uri="{FF2B5EF4-FFF2-40B4-BE49-F238E27FC236}">
                  <a16:creationId xmlns:a16="http://schemas.microsoft.com/office/drawing/2014/main" id="{3DAD9CC8-F57D-4118-B34C-631DBE3FC21A}"/>
                </a:ext>
              </a:extLst>
            </p:cNvPr>
            <p:cNvCxnSpPr/>
            <p:nvPr/>
          </p:nvCxnSpPr>
          <p:spPr>
            <a:xfrm>
              <a:off x="4246323" y="1576293"/>
              <a:ext cx="25928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4A249D-5327-457F-9FED-CC43279B13FA}"/>
                </a:ext>
              </a:extLst>
            </p:cNvPr>
            <p:cNvSpPr txBox="1"/>
            <p:nvPr/>
          </p:nvSpPr>
          <p:spPr>
            <a:xfrm>
              <a:off x="4869852" y="1180385"/>
              <a:ext cx="1382814" cy="369332"/>
            </a:xfrm>
            <a:prstGeom prst="rect">
              <a:avLst/>
            </a:prstGeom>
            <a:noFill/>
          </p:spPr>
          <p:txBody>
            <a:bodyPr wrap="none" rtlCol="0">
              <a:spAutoFit/>
            </a:bodyPr>
            <a:lstStyle/>
            <a:p>
              <a:r>
                <a:rPr lang="en-US" dirty="0">
                  <a:solidFill>
                    <a:schemeClr val="bg1"/>
                  </a:solidFill>
                </a:rPr>
                <a:t>After a while</a:t>
              </a:r>
            </a:p>
          </p:txBody>
        </p:sp>
      </p:grpSp>
      <p:grpSp>
        <p:nvGrpSpPr>
          <p:cNvPr id="34" name="Group 33">
            <a:extLst>
              <a:ext uri="{FF2B5EF4-FFF2-40B4-BE49-F238E27FC236}">
                <a16:creationId xmlns:a16="http://schemas.microsoft.com/office/drawing/2014/main" id="{86277D55-9A96-4905-A4ED-88743B607BF2}"/>
              </a:ext>
            </a:extLst>
          </p:cNvPr>
          <p:cNvGrpSpPr/>
          <p:nvPr/>
        </p:nvGrpSpPr>
        <p:grpSpPr>
          <a:xfrm>
            <a:off x="8557984" y="-7934"/>
            <a:ext cx="2114936" cy="374468"/>
            <a:chOff x="1017184" y="-7092"/>
            <a:chExt cx="2114936" cy="374468"/>
          </a:xfrm>
        </p:grpSpPr>
        <p:sp>
          <p:nvSpPr>
            <p:cNvPr id="35" name="TextBox 34">
              <a:extLst>
                <a:ext uri="{FF2B5EF4-FFF2-40B4-BE49-F238E27FC236}">
                  <a16:creationId xmlns:a16="http://schemas.microsoft.com/office/drawing/2014/main" id="{33B213C7-2C4F-46E3-A182-29D7D8F18025}"/>
                </a:ext>
              </a:extLst>
            </p:cNvPr>
            <p:cNvSpPr txBox="1"/>
            <p:nvPr/>
          </p:nvSpPr>
          <p:spPr>
            <a:xfrm>
              <a:off x="1017184" y="-1956"/>
              <a:ext cx="460134" cy="369332"/>
            </a:xfrm>
            <a:prstGeom prst="rect">
              <a:avLst/>
            </a:prstGeom>
            <a:noFill/>
          </p:spPr>
          <p:txBody>
            <a:bodyPr wrap="square" rtlCol="0">
              <a:spAutoFit/>
            </a:bodyPr>
            <a:lstStyle/>
            <a:p>
              <a:r>
                <a:rPr lang="en-US" b="1" dirty="0">
                  <a:solidFill>
                    <a:schemeClr val="bg1"/>
                  </a:solidFill>
                </a:rPr>
                <a:t>A</a:t>
              </a:r>
            </a:p>
          </p:txBody>
        </p:sp>
        <p:sp>
          <p:nvSpPr>
            <p:cNvPr id="36" name="TextBox 35">
              <a:extLst>
                <a:ext uri="{FF2B5EF4-FFF2-40B4-BE49-F238E27FC236}">
                  <a16:creationId xmlns:a16="http://schemas.microsoft.com/office/drawing/2014/main" id="{2025F8D5-EB7C-4CB7-9208-ECCCAFC29FD9}"/>
                </a:ext>
              </a:extLst>
            </p:cNvPr>
            <p:cNvSpPr txBox="1"/>
            <p:nvPr/>
          </p:nvSpPr>
          <p:spPr>
            <a:xfrm>
              <a:off x="2671986" y="-7092"/>
              <a:ext cx="460134" cy="369332"/>
            </a:xfrm>
            <a:prstGeom prst="rect">
              <a:avLst/>
            </a:prstGeom>
            <a:noFill/>
          </p:spPr>
          <p:txBody>
            <a:bodyPr wrap="square" rtlCol="0">
              <a:spAutoFit/>
            </a:bodyPr>
            <a:lstStyle/>
            <a:p>
              <a:r>
                <a:rPr lang="en-US" b="1" dirty="0">
                  <a:solidFill>
                    <a:schemeClr val="bg1"/>
                  </a:solidFill>
                </a:rPr>
                <a:t>B</a:t>
              </a:r>
            </a:p>
          </p:txBody>
        </p:sp>
      </p:grpSp>
      <p:grpSp>
        <p:nvGrpSpPr>
          <p:cNvPr id="37" name="Group 36">
            <a:extLst>
              <a:ext uri="{FF2B5EF4-FFF2-40B4-BE49-F238E27FC236}">
                <a16:creationId xmlns:a16="http://schemas.microsoft.com/office/drawing/2014/main" id="{8D20DA23-5685-4E27-8DFF-14DD10E05A1E}"/>
              </a:ext>
            </a:extLst>
          </p:cNvPr>
          <p:cNvGrpSpPr/>
          <p:nvPr/>
        </p:nvGrpSpPr>
        <p:grpSpPr>
          <a:xfrm>
            <a:off x="855551" y="4067987"/>
            <a:ext cx="3367476" cy="2064479"/>
            <a:chOff x="776440" y="42623"/>
            <a:chExt cx="4672208" cy="3103325"/>
          </a:xfrm>
        </p:grpSpPr>
        <p:grpSp>
          <p:nvGrpSpPr>
            <p:cNvPr id="38" name="Group 37">
              <a:extLst>
                <a:ext uri="{FF2B5EF4-FFF2-40B4-BE49-F238E27FC236}">
                  <a16:creationId xmlns:a16="http://schemas.microsoft.com/office/drawing/2014/main" id="{2752E5F4-B432-407D-8064-9DB702FD0469}"/>
                </a:ext>
              </a:extLst>
            </p:cNvPr>
            <p:cNvGrpSpPr/>
            <p:nvPr/>
          </p:nvGrpSpPr>
          <p:grpSpPr>
            <a:xfrm>
              <a:off x="776440" y="42623"/>
              <a:ext cx="4672208" cy="3103325"/>
              <a:chOff x="776440" y="42623"/>
              <a:chExt cx="4672208" cy="3103325"/>
            </a:xfrm>
          </p:grpSpPr>
          <p:sp>
            <p:nvSpPr>
              <p:cNvPr id="40" name="Rectangle 39">
                <a:extLst>
                  <a:ext uri="{FF2B5EF4-FFF2-40B4-BE49-F238E27FC236}">
                    <a16:creationId xmlns:a16="http://schemas.microsoft.com/office/drawing/2014/main" id="{40438B7B-023A-4CBC-B13B-392F608A24B2}"/>
                  </a:ext>
                </a:extLst>
              </p:cNvPr>
              <p:cNvSpPr/>
              <p:nvPr/>
            </p:nvSpPr>
            <p:spPr>
              <a:xfrm>
                <a:off x="776440" y="42623"/>
                <a:ext cx="4672208" cy="3103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91706C5D-C94E-4F77-8502-FF6A1DC0DBC6}"/>
                  </a:ext>
                </a:extLst>
              </p:cNvPr>
              <p:cNvSpPr/>
              <p:nvPr/>
            </p:nvSpPr>
            <p:spPr>
              <a:xfrm>
                <a:off x="1079500" y="4064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42" name="Oval 41">
                <a:extLst>
                  <a:ext uri="{FF2B5EF4-FFF2-40B4-BE49-F238E27FC236}">
                    <a16:creationId xmlns:a16="http://schemas.microsoft.com/office/drawing/2014/main" id="{E5BCA53C-0885-4DAA-99FE-E7B1445311D1}"/>
                  </a:ext>
                </a:extLst>
              </p:cNvPr>
              <p:cNvSpPr/>
              <p:nvPr/>
            </p:nvSpPr>
            <p:spPr>
              <a:xfrm>
                <a:off x="1973502" y="1042096"/>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43" name="Oval 42">
                <a:extLst>
                  <a:ext uri="{FF2B5EF4-FFF2-40B4-BE49-F238E27FC236}">
                    <a16:creationId xmlns:a16="http://schemas.microsoft.com/office/drawing/2014/main" id="{72FC03DF-8BA1-4E31-B49C-9801FA248D0C}"/>
                  </a:ext>
                </a:extLst>
              </p:cNvPr>
              <p:cNvSpPr/>
              <p:nvPr/>
            </p:nvSpPr>
            <p:spPr>
              <a:xfrm>
                <a:off x="1175157"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44" name="Oval 43">
                <a:extLst>
                  <a:ext uri="{FF2B5EF4-FFF2-40B4-BE49-F238E27FC236}">
                    <a16:creationId xmlns:a16="http://schemas.microsoft.com/office/drawing/2014/main" id="{D1F1504C-4137-41DF-B90A-FC5677C9C84C}"/>
                  </a:ext>
                </a:extLst>
              </p:cNvPr>
              <p:cNvSpPr/>
              <p:nvPr/>
            </p:nvSpPr>
            <p:spPr>
              <a:xfrm>
                <a:off x="2446784" y="20088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45" name="Oval 44">
                <a:extLst>
                  <a:ext uri="{FF2B5EF4-FFF2-40B4-BE49-F238E27FC236}">
                    <a16:creationId xmlns:a16="http://schemas.microsoft.com/office/drawing/2014/main" id="{758B6ECC-2AF8-4359-9DE8-68961F4378D6}"/>
                  </a:ext>
                </a:extLst>
              </p:cNvPr>
              <p:cNvSpPr/>
              <p:nvPr/>
            </p:nvSpPr>
            <p:spPr>
              <a:xfrm>
                <a:off x="1655016" y="24406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46" name="Oval 45">
                <a:extLst>
                  <a:ext uri="{FF2B5EF4-FFF2-40B4-BE49-F238E27FC236}">
                    <a16:creationId xmlns:a16="http://schemas.microsoft.com/office/drawing/2014/main" id="{C00B4587-9A73-438E-BDC5-F391096DCD67}"/>
                  </a:ext>
                </a:extLst>
              </p:cNvPr>
              <p:cNvSpPr/>
              <p:nvPr/>
            </p:nvSpPr>
            <p:spPr>
              <a:xfrm>
                <a:off x="2399849" y="1905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47" name="Oval 46">
                <a:extLst>
                  <a:ext uri="{FF2B5EF4-FFF2-40B4-BE49-F238E27FC236}">
                    <a16:creationId xmlns:a16="http://schemas.microsoft.com/office/drawing/2014/main" id="{95476CCF-7332-4B8F-A83D-C597549C114B}"/>
                  </a:ext>
                </a:extLst>
              </p:cNvPr>
              <p:cNvSpPr/>
              <p:nvPr/>
            </p:nvSpPr>
            <p:spPr>
              <a:xfrm>
                <a:off x="4309606" y="75225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48" name="Oval 47">
                <a:extLst>
                  <a:ext uri="{FF2B5EF4-FFF2-40B4-BE49-F238E27FC236}">
                    <a16:creationId xmlns:a16="http://schemas.microsoft.com/office/drawing/2014/main" id="{FB172B78-520C-4370-B1EE-5772B3FF261C}"/>
                  </a:ext>
                </a:extLst>
              </p:cNvPr>
              <p:cNvSpPr/>
              <p:nvPr/>
            </p:nvSpPr>
            <p:spPr>
              <a:xfrm>
                <a:off x="3720198"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grpSp>
        <p:cxnSp>
          <p:nvCxnSpPr>
            <p:cNvPr id="39" name="Straight Connector 38">
              <a:extLst>
                <a:ext uri="{FF2B5EF4-FFF2-40B4-BE49-F238E27FC236}">
                  <a16:creationId xmlns:a16="http://schemas.microsoft.com/office/drawing/2014/main" id="{A871CAC4-185D-4726-A8E4-B7CEA66EC528}"/>
                </a:ext>
              </a:extLst>
            </p:cNvPr>
            <p:cNvCxnSpPr>
              <a:stCxn id="40" idx="0"/>
              <a:endCxn id="40" idx="2"/>
            </p:cNvCxnSpPr>
            <p:nvPr/>
          </p:nvCxnSpPr>
          <p:spPr>
            <a:xfrm>
              <a:off x="3112544" y="42623"/>
              <a:ext cx="0" cy="3103323"/>
            </a:xfrm>
            <a:prstGeom prst="line">
              <a:avLst/>
            </a:prstGeom>
            <a:ln w="57150">
              <a:solidFill>
                <a:schemeClr val="tx1"/>
              </a:solidFill>
              <a:prstDash val="dash"/>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B29DACD-7569-470E-B98E-3EABCC51949D}"/>
              </a:ext>
            </a:extLst>
          </p:cNvPr>
          <p:cNvGrpSpPr/>
          <p:nvPr/>
        </p:nvGrpSpPr>
        <p:grpSpPr>
          <a:xfrm>
            <a:off x="7772978" y="4069732"/>
            <a:ext cx="3300260" cy="2064478"/>
            <a:chOff x="776440" y="42623"/>
            <a:chExt cx="4672208" cy="3103323"/>
          </a:xfrm>
        </p:grpSpPr>
        <p:grpSp>
          <p:nvGrpSpPr>
            <p:cNvPr id="50" name="Group 49">
              <a:extLst>
                <a:ext uri="{FF2B5EF4-FFF2-40B4-BE49-F238E27FC236}">
                  <a16:creationId xmlns:a16="http://schemas.microsoft.com/office/drawing/2014/main" id="{471889E3-798A-4CAC-A5A7-E11379433358}"/>
                </a:ext>
              </a:extLst>
            </p:cNvPr>
            <p:cNvGrpSpPr/>
            <p:nvPr/>
          </p:nvGrpSpPr>
          <p:grpSpPr>
            <a:xfrm>
              <a:off x="776440" y="42623"/>
              <a:ext cx="4672208" cy="3103323"/>
              <a:chOff x="776440" y="42623"/>
              <a:chExt cx="4672208" cy="3103323"/>
            </a:xfrm>
          </p:grpSpPr>
          <p:sp>
            <p:nvSpPr>
              <p:cNvPr id="52" name="Rectangle 51">
                <a:extLst>
                  <a:ext uri="{FF2B5EF4-FFF2-40B4-BE49-F238E27FC236}">
                    <a16:creationId xmlns:a16="http://schemas.microsoft.com/office/drawing/2014/main" id="{50003307-C922-439A-AAB6-5196F98B1AA5}"/>
                  </a:ext>
                </a:extLst>
              </p:cNvPr>
              <p:cNvSpPr/>
              <p:nvPr/>
            </p:nvSpPr>
            <p:spPr>
              <a:xfrm>
                <a:off x="776440" y="42623"/>
                <a:ext cx="4672208" cy="310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AA072ED-90FA-4806-A7F3-501B7722B0BC}"/>
                  </a:ext>
                </a:extLst>
              </p:cNvPr>
              <p:cNvSpPr/>
              <p:nvPr/>
            </p:nvSpPr>
            <p:spPr>
              <a:xfrm>
                <a:off x="1079500" y="4064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54" name="Oval 53">
                <a:extLst>
                  <a:ext uri="{FF2B5EF4-FFF2-40B4-BE49-F238E27FC236}">
                    <a16:creationId xmlns:a16="http://schemas.microsoft.com/office/drawing/2014/main" id="{EA6EF5F8-BAB4-4EBF-9BA3-2F00521A3726}"/>
                  </a:ext>
                </a:extLst>
              </p:cNvPr>
              <p:cNvSpPr/>
              <p:nvPr/>
            </p:nvSpPr>
            <p:spPr>
              <a:xfrm>
                <a:off x="1973502" y="1042096"/>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55" name="Oval 54">
                <a:extLst>
                  <a:ext uri="{FF2B5EF4-FFF2-40B4-BE49-F238E27FC236}">
                    <a16:creationId xmlns:a16="http://schemas.microsoft.com/office/drawing/2014/main" id="{BD7423D4-47A2-4B63-B015-4BADDFF69B15}"/>
                  </a:ext>
                </a:extLst>
              </p:cNvPr>
              <p:cNvSpPr/>
              <p:nvPr/>
            </p:nvSpPr>
            <p:spPr>
              <a:xfrm>
                <a:off x="1175157"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56" name="Oval 55">
                <a:extLst>
                  <a:ext uri="{FF2B5EF4-FFF2-40B4-BE49-F238E27FC236}">
                    <a16:creationId xmlns:a16="http://schemas.microsoft.com/office/drawing/2014/main" id="{C651FED0-AFF5-4028-950A-C9EBF3EEBA15}"/>
                  </a:ext>
                </a:extLst>
              </p:cNvPr>
              <p:cNvSpPr/>
              <p:nvPr/>
            </p:nvSpPr>
            <p:spPr>
              <a:xfrm>
                <a:off x="4844481" y="2440662"/>
                <a:ext cx="444494" cy="4317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57" name="Oval 56">
                <a:extLst>
                  <a:ext uri="{FF2B5EF4-FFF2-40B4-BE49-F238E27FC236}">
                    <a16:creationId xmlns:a16="http://schemas.microsoft.com/office/drawing/2014/main" id="{01020A97-B380-48A2-97EB-EC1CD8612591}"/>
                  </a:ext>
                </a:extLst>
              </p:cNvPr>
              <p:cNvSpPr/>
              <p:nvPr/>
            </p:nvSpPr>
            <p:spPr>
              <a:xfrm>
                <a:off x="1655016" y="24406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58" name="Oval 57">
                <a:extLst>
                  <a:ext uri="{FF2B5EF4-FFF2-40B4-BE49-F238E27FC236}">
                    <a16:creationId xmlns:a16="http://schemas.microsoft.com/office/drawing/2014/main" id="{658E2234-6972-4DF2-93A2-D81E2C40926B}"/>
                  </a:ext>
                </a:extLst>
              </p:cNvPr>
              <p:cNvSpPr/>
              <p:nvPr/>
            </p:nvSpPr>
            <p:spPr>
              <a:xfrm>
                <a:off x="3497950" y="330815"/>
                <a:ext cx="444494" cy="4317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59" name="Oval 58">
                <a:extLst>
                  <a:ext uri="{FF2B5EF4-FFF2-40B4-BE49-F238E27FC236}">
                    <a16:creationId xmlns:a16="http://schemas.microsoft.com/office/drawing/2014/main" id="{EACC8A19-3FCE-4B15-A344-25A736BABE03}"/>
                  </a:ext>
                </a:extLst>
              </p:cNvPr>
              <p:cNvSpPr/>
              <p:nvPr/>
            </p:nvSpPr>
            <p:spPr>
              <a:xfrm>
                <a:off x="4309606" y="75225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60" name="Oval 59">
                <a:extLst>
                  <a:ext uri="{FF2B5EF4-FFF2-40B4-BE49-F238E27FC236}">
                    <a16:creationId xmlns:a16="http://schemas.microsoft.com/office/drawing/2014/main" id="{00A9F06D-9A4F-4B34-9B6B-F64D5A45271D}"/>
                  </a:ext>
                </a:extLst>
              </p:cNvPr>
              <p:cNvSpPr/>
              <p:nvPr/>
            </p:nvSpPr>
            <p:spPr>
              <a:xfrm>
                <a:off x="3720198"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grpSp>
        <p:cxnSp>
          <p:nvCxnSpPr>
            <p:cNvPr id="51" name="Straight Connector 50">
              <a:extLst>
                <a:ext uri="{FF2B5EF4-FFF2-40B4-BE49-F238E27FC236}">
                  <a16:creationId xmlns:a16="http://schemas.microsoft.com/office/drawing/2014/main" id="{66093801-62F2-45B9-81D1-8D91BA6FE47D}"/>
                </a:ext>
              </a:extLst>
            </p:cNvPr>
            <p:cNvCxnSpPr>
              <a:stCxn id="52" idx="0"/>
              <a:endCxn id="52" idx="2"/>
            </p:cNvCxnSpPr>
            <p:nvPr/>
          </p:nvCxnSpPr>
          <p:spPr>
            <a:xfrm>
              <a:off x="3112544" y="42623"/>
              <a:ext cx="0" cy="3103323"/>
            </a:xfrm>
            <a:prstGeom prst="line">
              <a:avLst/>
            </a:prstGeom>
            <a:ln w="57150">
              <a:solidFill>
                <a:schemeClr val="tx1"/>
              </a:solidFill>
              <a:prstDash val="dash"/>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7BBD82A3-5370-48CA-8617-DCF3516CDACD}"/>
              </a:ext>
            </a:extLst>
          </p:cNvPr>
          <p:cNvGrpSpPr/>
          <p:nvPr/>
        </p:nvGrpSpPr>
        <p:grpSpPr>
          <a:xfrm>
            <a:off x="926801" y="298922"/>
            <a:ext cx="3367476" cy="2064479"/>
            <a:chOff x="776440" y="42623"/>
            <a:chExt cx="4672208" cy="3103323"/>
          </a:xfrm>
        </p:grpSpPr>
        <p:grpSp>
          <p:nvGrpSpPr>
            <p:cNvPr id="62" name="Group 61">
              <a:extLst>
                <a:ext uri="{FF2B5EF4-FFF2-40B4-BE49-F238E27FC236}">
                  <a16:creationId xmlns:a16="http://schemas.microsoft.com/office/drawing/2014/main" id="{FB441C12-69A3-4D26-BAE0-22B6F987468B}"/>
                </a:ext>
              </a:extLst>
            </p:cNvPr>
            <p:cNvGrpSpPr/>
            <p:nvPr/>
          </p:nvGrpSpPr>
          <p:grpSpPr>
            <a:xfrm>
              <a:off x="776440" y="42623"/>
              <a:ext cx="4672208" cy="3103323"/>
              <a:chOff x="776440" y="42623"/>
              <a:chExt cx="4672208" cy="3103323"/>
            </a:xfrm>
          </p:grpSpPr>
          <p:sp>
            <p:nvSpPr>
              <p:cNvPr id="64" name="Rectangle 63">
                <a:extLst>
                  <a:ext uri="{FF2B5EF4-FFF2-40B4-BE49-F238E27FC236}">
                    <a16:creationId xmlns:a16="http://schemas.microsoft.com/office/drawing/2014/main" id="{0FD9EB74-6841-4BE7-9E75-4D0DD74DA916}"/>
                  </a:ext>
                </a:extLst>
              </p:cNvPr>
              <p:cNvSpPr/>
              <p:nvPr/>
            </p:nvSpPr>
            <p:spPr>
              <a:xfrm>
                <a:off x="776440" y="42623"/>
                <a:ext cx="4672208" cy="310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257DCEF-CC40-48D7-8887-913E3A323259}"/>
                  </a:ext>
                </a:extLst>
              </p:cNvPr>
              <p:cNvSpPr/>
              <p:nvPr/>
            </p:nvSpPr>
            <p:spPr>
              <a:xfrm>
                <a:off x="1079500" y="4064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66" name="Oval 65">
                <a:extLst>
                  <a:ext uri="{FF2B5EF4-FFF2-40B4-BE49-F238E27FC236}">
                    <a16:creationId xmlns:a16="http://schemas.microsoft.com/office/drawing/2014/main" id="{3C16B1C6-60F9-45B4-B595-71286E090DBB}"/>
                  </a:ext>
                </a:extLst>
              </p:cNvPr>
              <p:cNvSpPr/>
              <p:nvPr/>
            </p:nvSpPr>
            <p:spPr>
              <a:xfrm>
                <a:off x="1973502" y="1042096"/>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67" name="Oval 66">
                <a:extLst>
                  <a:ext uri="{FF2B5EF4-FFF2-40B4-BE49-F238E27FC236}">
                    <a16:creationId xmlns:a16="http://schemas.microsoft.com/office/drawing/2014/main" id="{6E3C900B-8F9B-438D-9A0A-F32FE75E9F83}"/>
                  </a:ext>
                </a:extLst>
              </p:cNvPr>
              <p:cNvSpPr/>
              <p:nvPr/>
            </p:nvSpPr>
            <p:spPr>
              <a:xfrm>
                <a:off x="1175157"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68" name="Oval 67">
                <a:extLst>
                  <a:ext uri="{FF2B5EF4-FFF2-40B4-BE49-F238E27FC236}">
                    <a16:creationId xmlns:a16="http://schemas.microsoft.com/office/drawing/2014/main" id="{DB7796BC-5570-4043-B37A-CAB440B83C83}"/>
                  </a:ext>
                </a:extLst>
              </p:cNvPr>
              <p:cNvSpPr/>
              <p:nvPr/>
            </p:nvSpPr>
            <p:spPr>
              <a:xfrm>
                <a:off x="2446784" y="20088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69" name="Oval 68">
                <a:extLst>
                  <a:ext uri="{FF2B5EF4-FFF2-40B4-BE49-F238E27FC236}">
                    <a16:creationId xmlns:a16="http://schemas.microsoft.com/office/drawing/2014/main" id="{FC4CA49F-F697-40B3-823D-DF3880B66EF9}"/>
                  </a:ext>
                </a:extLst>
              </p:cNvPr>
              <p:cNvSpPr/>
              <p:nvPr/>
            </p:nvSpPr>
            <p:spPr>
              <a:xfrm>
                <a:off x="1655016" y="24406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70" name="Oval 69">
                <a:extLst>
                  <a:ext uri="{FF2B5EF4-FFF2-40B4-BE49-F238E27FC236}">
                    <a16:creationId xmlns:a16="http://schemas.microsoft.com/office/drawing/2014/main" id="{75557F85-676E-4F06-8114-D0F4C513097A}"/>
                  </a:ext>
                </a:extLst>
              </p:cNvPr>
              <p:cNvSpPr/>
              <p:nvPr/>
            </p:nvSpPr>
            <p:spPr>
              <a:xfrm>
                <a:off x="2399849" y="1905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71" name="Oval 70">
                <a:extLst>
                  <a:ext uri="{FF2B5EF4-FFF2-40B4-BE49-F238E27FC236}">
                    <a16:creationId xmlns:a16="http://schemas.microsoft.com/office/drawing/2014/main" id="{66643B43-CDC9-46F2-9D5D-C6182AF523BF}"/>
                  </a:ext>
                </a:extLst>
              </p:cNvPr>
              <p:cNvSpPr/>
              <p:nvPr/>
            </p:nvSpPr>
            <p:spPr>
              <a:xfrm>
                <a:off x="4309606" y="75225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sp>
            <p:nvSpPr>
              <p:cNvPr id="72" name="Oval 71">
                <a:extLst>
                  <a:ext uri="{FF2B5EF4-FFF2-40B4-BE49-F238E27FC236}">
                    <a16:creationId xmlns:a16="http://schemas.microsoft.com/office/drawing/2014/main" id="{330F5C29-173F-470F-8C0D-F901993649CF}"/>
                  </a:ext>
                </a:extLst>
              </p:cNvPr>
              <p:cNvSpPr/>
              <p:nvPr/>
            </p:nvSpPr>
            <p:spPr>
              <a:xfrm>
                <a:off x="3720198"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800" dirty="0"/>
              </a:p>
            </p:txBody>
          </p:sp>
        </p:grpSp>
        <p:cxnSp>
          <p:nvCxnSpPr>
            <p:cNvPr id="63" name="Straight Connector 62">
              <a:extLst>
                <a:ext uri="{FF2B5EF4-FFF2-40B4-BE49-F238E27FC236}">
                  <a16:creationId xmlns:a16="http://schemas.microsoft.com/office/drawing/2014/main" id="{B6ABFAC7-F011-4394-8754-3021E28E4308}"/>
                </a:ext>
              </a:extLst>
            </p:cNvPr>
            <p:cNvCxnSpPr>
              <a:stCxn id="64" idx="0"/>
              <a:endCxn id="64" idx="2"/>
            </p:cNvCxnSpPr>
            <p:nvPr/>
          </p:nvCxnSpPr>
          <p:spPr>
            <a:xfrm>
              <a:off x="3112544" y="42623"/>
              <a:ext cx="0" cy="3103323"/>
            </a:xfrm>
            <a:prstGeom prst="line">
              <a:avLst/>
            </a:prstGeom>
            <a:ln w="57150">
              <a:solidFill>
                <a:schemeClr val="tx1"/>
              </a:solidFill>
              <a:prstDash val="dash"/>
            </a:ln>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DFFEF893-67AF-407E-A85F-B0A5357264A2}"/>
              </a:ext>
            </a:extLst>
          </p:cNvPr>
          <p:cNvGrpSpPr/>
          <p:nvPr/>
        </p:nvGrpSpPr>
        <p:grpSpPr>
          <a:xfrm>
            <a:off x="407832" y="2404952"/>
            <a:ext cx="5020092" cy="587980"/>
            <a:chOff x="145782" y="5184234"/>
            <a:chExt cx="5020092" cy="587980"/>
          </a:xfrm>
        </p:grpSpPr>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C544BD5-A439-4DC4-B280-C88A5E2B28F8}"/>
                    </a:ext>
                  </a:extLst>
                </p:cNvPr>
                <p:cNvSpPr txBox="1"/>
                <p:nvPr/>
              </p:nvSpPr>
              <p:spPr>
                <a:xfrm>
                  <a:off x="1392911" y="5194984"/>
                  <a:ext cx="1320156" cy="276999"/>
                </a:xfrm>
                <a:prstGeom prst="rect">
                  <a:avLst/>
                </a:prstGeom>
                <a:noFill/>
              </p:spPr>
              <p:txBody>
                <a:bodyPr wrap="square" lIns="0" tIns="0" rIns="0" bIns="0" rtlCol="0">
                  <a:spAutoFit/>
                </a:bodyPr>
                <a:lstStyle/>
                <a:p>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𝐴</m:t>
                      </m:r>
                      <m:r>
                        <a:rPr lang="en-US" b="0" i="1" smtClean="0">
                          <a:solidFill>
                            <a:schemeClr val="bg1"/>
                          </a:solidFill>
                          <a:latin typeface="Cambria Math" panose="02040503050406030204" pitchFamily="18" charset="0"/>
                          <a:ea typeface="Cambria Math" panose="02040503050406030204" pitchFamily="18" charset="0"/>
                        </a:rPr>
                        <m:t>&gt;</m:t>
                      </m:r>
                      <m:r>
                        <a:rPr lang="en-US" b="0" i="1" smtClean="0">
                          <a:solidFill>
                            <a:schemeClr val="bg1"/>
                          </a:solidFill>
                          <a:latin typeface="Cambria Math" panose="02040503050406030204" pitchFamily="18" charset="0"/>
                          <a:ea typeface="Cambria Math" panose="02040503050406030204" pitchFamily="18" charset="0"/>
                        </a:rPr>
                        <m:t>𝐵</m:t>
                      </m:r>
                    </m:oMath>
                  </a14:m>
                  <a:r>
                    <a:rPr lang="en-US" dirty="0">
                      <a:solidFill>
                        <a:schemeClr val="bg1"/>
                      </a:solidFill>
                    </a:rPr>
                    <a:t>, </a:t>
                  </a:r>
                </a:p>
              </p:txBody>
            </p:sp>
          </mc:Choice>
          <mc:Fallback xmlns="">
            <p:sp>
              <p:nvSpPr>
                <p:cNvPr id="75" name="TextBox 74">
                  <a:extLst>
                    <a:ext uri="{FF2B5EF4-FFF2-40B4-BE49-F238E27FC236}">
                      <a16:creationId xmlns:a16="http://schemas.microsoft.com/office/drawing/2014/main" id="{CC544BD5-A439-4DC4-B280-C88A5E2B28F8}"/>
                    </a:ext>
                  </a:extLst>
                </p:cNvPr>
                <p:cNvSpPr txBox="1">
                  <a:spLocks noRot="1" noChangeAspect="1" noMove="1" noResize="1" noEditPoints="1" noAdjustHandles="1" noChangeArrowheads="1" noChangeShapeType="1" noTextEdit="1"/>
                </p:cNvSpPr>
                <p:nvPr/>
              </p:nvSpPr>
              <p:spPr>
                <a:xfrm>
                  <a:off x="1392911" y="5194984"/>
                  <a:ext cx="1320156" cy="276999"/>
                </a:xfrm>
                <a:prstGeom prst="rect">
                  <a:avLst/>
                </a:prstGeom>
                <a:blipFill>
                  <a:blip r:embed="rId9"/>
                  <a:stretch>
                    <a:fillRect l="-5991" t="-2826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882B26E-B8F2-4D51-89E7-6DDEB0378570}"/>
                    </a:ext>
                  </a:extLst>
                </p:cNvPr>
                <p:cNvSpPr txBox="1"/>
                <p:nvPr/>
              </p:nvSpPr>
              <p:spPr>
                <a:xfrm>
                  <a:off x="2436744" y="5184234"/>
                  <a:ext cx="134015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𝐴</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𝐵</m:t>
                        </m:r>
                      </m:oMath>
                    </m:oMathPara>
                  </a14:m>
                  <a:endParaRPr lang="en-US" dirty="0">
                    <a:solidFill>
                      <a:schemeClr val="bg1"/>
                    </a:solidFill>
                  </a:endParaRPr>
                </a:p>
              </p:txBody>
            </p:sp>
          </mc:Choice>
          <mc:Fallback xmlns="">
            <p:sp>
              <p:nvSpPr>
                <p:cNvPr id="76" name="TextBox 75">
                  <a:extLst>
                    <a:ext uri="{FF2B5EF4-FFF2-40B4-BE49-F238E27FC236}">
                      <a16:creationId xmlns:a16="http://schemas.microsoft.com/office/drawing/2014/main" id="{D882B26E-B8F2-4D51-89E7-6DDEB0378570}"/>
                    </a:ext>
                  </a:extLst>
                </p:cNvPr>
                <p:cNvSpPr txBox="1">
                  <a:spLocks noRot="1" noChangeAspect="1" noMove="1" noResize="1" noEditPoints="1" noAdjustHandles="1" noChangeArrowheads="1" noChangeShapeType="1" noTextEdit="1"/>
                </p:cNvSpPr>
                <p:nvPr/>
              </p:nvSpPr>
              <p:spPr>
                <a:xfrm>
                  <a:off x="2436744" y="5184234"/>
                  <a:ext cx="1340152" cy="276999"/>
                </a:xfrm>
                <a:prstGeom prst="rect">
                  <a:avLst/>
                </a:prstGeom>
                <a:blipFill>
                  <a:blip r:embed="rId10"/>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9F1B228-A397-44CD-9296-9D852BB82113}"/>
                    </a:ext>
                  </a:extLst>
                </p:cNvPr>
                <p:cNvSpPr txBox="1"/>
                <p:nvPr/>
              </p:nvSpPr>
              <p:spPr>
                <a:xfrm>
                  <a:off x="145782" y="5495215"/>
                  <a:ext cx="50200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𝐸</m:t>
                        </m:r>
                        <m:r>
                          <a:rPr lang="en-US" b="0" i="1" smtClean="0">
                            <a:solidFill>
                              <a:schemeClr val="bg1"/>
                            </a:solidFill>
                            <a:latin typeface="Cambria Math" panose="02040503050406030204" pitchFamily="18" charset="0"/>
                            <a:ea typeface="Cambria Math" panose="02040503050406030204" pitchFamily="18" charset="0"/>
                          </a:rPr>
                          <m:t>𝑙𝑒𝑐𝑡𝑟𝑜𝑐h𝑒𝑚𝑖𝑐𝑎𝑙</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𝑔𝑟𝑎𝑑𝑖𝑒𝑛𝑡</m:t>
                        </m:r>
                        <m:r>
                          <a:rPr lang="en-US" b="0" i="1" smtClean="0">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𝑁𝑜𝑛𝑧𝑒𝑟𝑜</m:t>
                        </m:r>
                      </m:oMath>
                    </m:oMathPara>
                  </a14:m>
                  <a:endParaRPr lang="en-US" dirty="0">
                    <a:solidFill>
                      <a:schemeClr val="bg1"/>
                    </a:solidFill>
                  </a:endParaRPr>
                </a:p>
              </p:txBody>
            </p:sp>
          </mc:Choice>
          <mc:Fallback xmlns="">
            <p:sp>
              <p:nvSpPr>
                <p:cNvPr id="77" name="TextBox 76">
                  <a:extLst>
                    <a:ext uri="{FF2B5EF4-FFF2-40B4-BE49-F238E27FC236}">
                      <a16:creationId xmlns:a16="http://schemas.microsoft.com/office/drawing/2014/main" id="{09F1B228-A397-44CD-9296-9D852BB82113}"/>
                    </a:ext>
                  </a:extLst>
                </p:cNvPr>
                <p:cNvSpPr txBox="1">
                  <a:spLocks noRot="1" noChangeAspect="1" noMove="1" noResize="1" noEditPoints="1" noAdjustHandles="1" noChangeArrowheads="1" noChangeShapeType="1" noTextEdit="1"/>
                </p:cNvSpPr>
                <p:nvPr/>
              </p:nvSpPr>
              <p:spPr>
                <a:xfrm>
                  <a:off x="145782" y="5495215"/>
                  <a:ext cx="5020092" cy="276999"/>
                </a:xfrm>
                <a:prstGeom prst="rect">
                  <a:avLst/>
                </a:prstGeom>
                <a:blipFill>
                  <a:blip r:embed="rId11"/>
                  <a:stretch>
                    <a:fillRect l="-729" t="-4444" r="-608" b="-35556"/>
                  </a:stretch>
                </a:blipFill>
              </p:spPr>
              <p:txBody>
                <a:bodyPr/>
                <a:lstStyle/>
                <a:p>
                  <a:r>
                    <a:rPr lang="en-US">
                      <a:noFill/>
                    </a:rPr>
                    <a:t> </a:t>
                  </a:r>
                </a:p>
              </p:txBody>
            </p:sp>
          </mc:Fallback>
        </mc:AlternateContent>
      </p:grpSp>
      <p:grpSp>
        <p:nvGrpSpPr>
          <p:cNvPr id="78" name="Group 77">
            <a:extLst>
              <a:ext uri="{FF2B5EF4-FFF2-40B4-BE49-F238E27FC236}">
                <a16:creationId xmlns:a16="http://schemas.microsoft.com/office/drawing/2014/main" id="{6FA4C523-A50D-4E34-A894-590BEED744DF}"/>
              </a:ext>
            </a:extLst>
          </p:cNvPr>
          <p:cNvGrpSpPr/>
          <p:nvPr/>
        </p:nvGrpSpPr>
        <p:grpSpPr>
          <a:xfrm>
            <a:off x="7390000" y="2471339"/>
            <a:ext cx="4208716" cy="627041"/>
            <a:chOff x="596382" y="5205275"/>
            <a:chExt cx="4208716" cy="627041"/>
          </a:xfrm>
        </p:grpSpPr>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D171B75-AF89-4AA3-8A0D-350CBD316467}"/>
                    </a:ext>
                  </a:extLst>
                </p:cNvPr>
                <p:cNvSpPr txBox="1"/>
                <p:nvPr/>
              </p:nvSpPr>
              <p:spPr>
                <a:xfrm>
                  <a:off x="1809805" y="5219805"/>
                  <a:ext cx="1320156" cy="276999"/>
                </a:xfrm>
                <a:prstGeom prst="rect">
                  <a:avLst/>
                </a:prstGeom>
                <a:noFill/>
              </p:spPr>
              <p:txBody>
                <a:bodyPr wrap="square" lIns="0" tIns="0" rIns="0" bIns="0" rtlCol="0">
                  <a:spAutoFit/>
                </a:bodyPr>
                <a:lstStyle/>
                <a:p>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𝐴</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𝐵</m:t>
                      </m:r>
                    </m:oMath>
                  </a14:m>
                  <a:r>
                    <a:rPr lang="en-US" dirty="0">
                      <a:solidFill>
                        <a:schemeClr val="bg1"/>
                      </a:solidFill>
                    </a:rPr>
                    <a:t>,</a:t>
                  </a:r>
                </a:p>
              </p:txBody>
            </p:sp>
          </mc:Choice>
          <mc:Fallback xmlns="">
            <p:sp>
              <p:nvSpPr>
                <p:cNvPr id="79" name="TextBox 78">
                  <a:extLst>
                    <a:ext uri="{FF2B5EF4-FFF2-40B4-BE49-F238E27FC236}">
                      <a16:creationId xmlns:a16="http://schemas.microsoft.com/office/drawing/2014/main" id="{4D171B75-AF89-4AA3-8A0D-350CBD316467}"/>
                    </a:ext>
                  </a:extLst>
                </p:cNvPr>
                <p:cNvSpPr txBox="1">
                  <a:spLocks noRot="1" noChangeAspect="1" noMove="1" noResize="1" noEditPoints="1" noAdjustHandles="1" noChangeArrowheads="1" noChangeShapeType="1" noTextEdit="1"/>
                </p:cNvSpPr>
                <p:nvPr/>
              </p:nvSpPr>
              <p:spPr>
                <a:xfrm>
                  <a:off x="1809805" y="5219805"/>
                  <a:ext cx="1320156" cy="276999"/>
                </a:xfrm>
                <a:prstGeom prst="rect">
                  <a:avLst/>
                </a:prstGeom>
                <a:blipFill>
                  <a:blip r:embed="rId12"/>
                  <a:stretch>
                    <a:fillRect l="-5991"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6D6BC06-AB04-4AD9-AF8E-97B1023D9231}"/>
                    </a:ext>
                  </a:extLst>
                </p:cNvPr>
                <p:cNvSpPr txBox="1"/>
                <p:nvPr/>
              </p:nvSpPr>
              <p:spPr>
                <a:xfrm>
                  <a:off x="2740945" y="5205275"/>
                  <a:ext cx="134015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𝐴</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𝐵</m:t>
                        </m:r>
                      </m:oMath>
                    </m:oMathPara>
                  </a14:m>
                  <a:endParaRPr lang="en-US" dirty="0">
                    <a:solidFill>
                      <a:schemeClr val="bg1"/>
                    </a:solidFill>
                  </a:endParaRPr>
                </a:p>
              </p:txBody>
            </p:sp>
          </mc:Choice>
          <mc:Fallback xmlns="">
            <p:sp>
              <p:nvSpPr>
                <p:cNvPr id="80" name="TextBox 79">
                  <a:extLst>
                    <a:ext uri="{FF2B5EF4-FFF2-40B4-BE49-F238E27FC236}">
                      <a16:creationId xmlns:a16="http://schemas.microsoft.com/office/drawing/2014/main" id="{46D6BC06-AB04-4AD9-AF8E-97B1023D9231}"/>
                    </a:ext>
                  </a:extLst>
                </p:cNvPr>
                <p:cNvSpPr txBox="1">
                  <a:spLocks noRot="1" noChangeAspect="1" noMove="1" noResize="1" noEditPoints="1" noAdjustHandles="1" noChangeArrowheads="1" noChangeShapeType="1" noTextEdit="1"/>
                </p:cNvSpPr>
                <p:nvPr/>
              </p:nvSpPr>
              <p:spPr>
                <a:xfrm>
                  <a:off x="2740945" y="5205275"/>
                  <a:ext cx="1340152" cy="276999"/>
                </a:xfrm>
                <a:prstGeom prst="rect">
                  <a:avLst/>
                </a:prstGeom>
                <a:blipFill>
                  <a:blip r:embed="rId13"/>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4EDC608-DC0D-402A-931D-864D5E6BDBD0}"/>
                    </a:ext>
                  </a:extLst>
                </p:cNvPr>
                <p:cNvSpPr txBox="1"/>
                <p:nvPr/>
              </p:nvSpPr>
              <p:spPr>
                <a:xfrm>
                  <a:off x="596382" y="5555317"/>
                  <a:ext cx="42087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𝐸</m:t>
                        </m:r>
                        <m:r>
                          <a:rPr lang="en-US" b="0" i="1" smtClean="0">
                            <a:solidFill>
                              <a:schemeClr val="bg1"/>
                            </a:solidFill>
                            <a:latin typeface="Cambria Math" panose="02040503050406030204" pitchFamily="18" charset="0"/>
                            <a:ea typeface="Cambria Math" panose="02040503050406030204" pitchFamily="18" charset="0"/>
                          </a:rPr>
                          <m:t>𝑙𝑒𝑐𝑡𝑟𝑜𝑐h𝑒𝑚𝑖𝑐𝑎𝑙</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𝑔𝑟𝑎𝑑𝑖𝑒𝑛𝑡</m:t>
                        </m:r>
                        <m:r>
                          <a:rPr lang="en-US" b="0" i="1" smtClean="0">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𝑉</m:t>
                        </m:r>
                        <m:r>
                          <a:rPr lang="en-US" b="0" i="1" smtClean="0">
                            <a:solidFill>
                              <a:schemeClr val="bg1"/>
                            </a:solidFill>
                            <a:latin typeface="Cambria Math" panose="02040503050406030204" pitchFamily="18" charset="0"/>
                            <a:ea typeface="Cambria Math" panose="02040503050406030204" pitchFamily="18" charset="0"/>
                          </a:rPr>
                          <m:t>=0</m:t>
                        </m:r>
                      </m:oMath>
                    </m:oMathPara>
                  </a14:m>
                  <a:endParaRPr lang="en-US" dirty="0">
                    <a:solidFill>
                      <a:schemeClr val="bg1"/>
                    </a:solidFill>
                  </a:endParaRPr>
                </a:p>
              </p:txBody>
            </p:sp>
          </mc:Choice>
          <mc:Fallback xmlns="">
            <p:sp>
              <p:nvSpPr>
                <p:cNvPr id="81" name="TextBox 80">
                  <a:extLst>
                    <a:ext uri="{FF2B5EF4-FFF2-40B4-BE49-F238E27FC236}">
                      <a16:creationId xmlns:a16="http://schemas.microsoft.com/office/drawing/2014/main" id="{74EDC608-DC0D-402A-931D-864D5E6BDBD0}"/>
                    </a:ext>
                  </a:extLst>
                </p:cNvPr>
                <p:cNvSpPr txBox="1">
                  <a:spLocks noRot="1" noChangeAspect="1" noMove="1" noResize="1" noEditPoints="1" noAdjustHandles="1" noChangeArrowheads="1" noChangeShapeType="1" noTextEdit="1"/>
                </p:cNvSpPr>
                <p:nvPr/>
              </p:nvSpPr>
              <p:spPr>
                <a:xfrm>
                  <a:off x="596382" y="5555317"/>
                  <a:ext cx="4208716" cy="276999"/>
                </a:xfrm>
                <a:prstGeom prst="rect">
                  <a:avLst/>
                </a:prstGeom>
                <a:blipFill>
                  <a:blip r:embed="rId14"/>
                  <a:stretch>
                    <a:fillRect l="-724" t="-2222" r="-868" b="-35556"/>
                  </a:stretch>
                </a:blipFill>
              </p:spPr>
              <p:txBody>
                <a:bodyPr/>
                <a:lstStyle/>
                <a:p>
                  <a:r>
                    <a:rPr lang="en-US">
                      <a:noFill/>
                    </a:rPr>
                    <a:t> </a:t>
                  </a:r>
                </a:p>
              </p:txBody>
            </p:sp>
          </mc:Fallback>
        </mc:AlternateContent>
      </p:grpSp>
      <p:grpSp>
        <p:nvGrpSpPr>
          <p:cNvPr id="82" name="Group 81">
            <a:extLst>
              <a:ext uri="{FF2B5EF4-FFF2-40B4-BE49-F238E27FC236}">
                <a16:creationId xmlns:a16="http://schemas.microsoft.com/office/drawing/2014/main" id="{DD4F95B1-9412-4D80-8A58-383DF64745CE}"/>
              </a:ext>
            </a:extLst>
          </p:cNvPr>
          <p:cNvGrpSpPr/>
          <p:nvPr/>
        </p:nvGrpSpPr>
        <p:grpSpPr>
          <a:xfrm>
            <a:off x="4509755" y="4678557"/>
            <a:ext cx="2592888" cy="395908"/>
            <a:chOff x="4246323" y="1180385"/>
            <a:chExt cx="2592888" cy="395908"/>
          </a:xfrm>
        </p:grpSpPr>
        <p:cxnSp>
          <p:nvCxnSpPr>
            <p:cNvPr id="83" name="Straight Arrow Connector 82">
              <a:extLst>
                <a:ext uri="{FF2B5EF4-FFF2-40B4-BE49-F238E27FC236}">
                  <a16:creationId xmlns:a16="http://schemas.microsoft.com/office/drawing/2014/main" id="{FA5B9B1A-CF19-46FF-AF3A-5E1DA599AAF3}"/>
                </a:ext>
              </a:extLst>
            </p:cNvPr>
            <p:cNvCxnSpPr/>
            <p:nvPr/>
          </p:nvCxnSpPr>
          <p:spPr>
            <a:xfrm>
              <a:off x="4246323" y="1576293"/>
              <a:ext cx="25928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B934C35-D7B0-4035-9431-86E440912C80}"/>
                </a:ext>
              </a:extLst>
            </p:cNvPr>
            <p:cNvSpPr txBox="1"/>
            <p:nvPr/>
          </p:nvSpPr>
          <p:spPr>
            <a:xfrm>
              <a:off x="4869852" y="1180385"/>
              <a:ext cx="1382814" cy="369332"/>
            </a:xfrm>
            <a:prstGeom prst="rect">
              <a:avLst/>
            </a:prstGeom>
            <a:noFill/>
          </p:spPr>
          <p:txBody>
            <a:bodyPr wrap="none" rtlCol="0">
              <a:spAutoFit/>
            </a:bodyPr>
            <a:lstStyle/>
            <a:p>
              <a:r>
                <a:rPr lang="en-US" dirty="0">
                  <a:solidFill>
                    <a:schemeClr val="bg1"/>
                  </a:solidFill>
                </a:rPr>
                <a:t>After a while</a:t>
              </a:r>
            </a:p>
          </p:txBody>
        </p:sp>
      </p:grpSp>
    </p:spTree>
    <p:extLst>
      <p:ext uri="{BB962C8B-B14F-4D97-AF65-F5344CB8AC3E}">
        <p14:creationId xmlns:p14="http://schemas.microsoft.com/office/powerpoint/2010/main" val="61608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BA9FED8-01D1-4132-836B-ED74DC0FD7F4}"/>
              </a:ext>
            </a:extLst>
          </p:cNvPr>
          <p:cNvGrpSpPr/>
          <p:nvPr/>
        </p:nvGrpSpPr>
        <p:grpSpPr>
          <a:xfrm>
            <a:off x="325133" y="1032339"/>
            <a:ext cx="3300260" cy="1934923"/>
            <a:chOff x="776440" y="42623"/>
            <a:chExt cx="4672208" cy="3103323"/>
          </a:xfrm>
        </p:grpSpPr>
        <p:grpSp>
          <p:nvGrpSpPr>
            <p:cNvPr id="3" name="Group 2">
              <a:extLst>
                <a:ext uri="{FF2B5EF4-FFF2-40B4-BE49-F238E27FC236}">
                  <a16:creationId xmlns:a16="http://schemas.microsoft.com/office/drawing/2014/main" id="{C150A8A0-1503-4DFB-889D-D237398BB5E4}"/>
                </a:ext>
              </a:extLst>
            </p:cNvPr>
            <p:cNvGrpSpPr/>
            <p:nvPr/>
          </p:nvGrpSpPr>
          <p:grpSpPr>
            <a:xfrm>
              <a:off x="776440" y="42623"/>
              <a:ext cx="4672208" cy="3103323"/>
              <a:chOff x="776440" y="42623"/>
              <a:chExt cx="4672208" cy="3103323"/>
            </a:xfrm>
          </p:grpSpPr>
          <p:sp>
            <p:nvSpPr>
              <p:cNvPr id="5" name="Rectangle 4">
                <a:extLst>
                  <a:ext uri="{FF2B5EF4-FFF2-40B4-BE49-F238E27FC236}">
                    <a16:creationId xmlns:a16="http://schemas.microsoft.com/office/drawing/2014/main" id="{DCE9A511-39F4-4F1C-A6A0-6A81C2ED0E59}"/>
                  </a:ext>
                </a:extLst>
              </p:cNvPr>
              <p:cNvSpPr/>
              <p:nvPr/>
            </p:nvSpPr>
            <p:spPr>
              <a:xfrm>
                <a:off x="776440" y="42623"/>
                <a:ext cx="4672208" cy="310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DF70B41-6B74-40FF-ABDF-380BDE34ECEF}"/>
                  </a:ext>
                </a:extLst>
              </p:cNvPr>
              <p:cNvSpPr/>
              <p:nvPr/>
            </p:nvSpPr>
            <p:spPr>
              <a:xfrm>
                <a:off x="1079500" y="4064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7" name="Oval 6">
                <a:extLst>
                  <a:ext uri="{FF2B5EF4-FFF2-40B4-BE49-F238E27FC236}">
                    <a16:creationId xmlns:a16="http://schemas.microsoft.com/office/drawing/2014/main" id="{56903525-87A2-4DFB-907F-D73B24F92F59}"/>
                  </a:ext>
                </a:extLst>
              </p:cNvPr>
              <p:cNvSpPr/>
              <p:nvPr/>
            </p:nvSpPr>
            <p:spPr>
              <a:xfrm>
                <a:off x="1973502" y="1042096"/>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8" name="Oval 7">
                <a:extLst>
                  <a:ext uri="{FF2B5EF4-FFF2-40B4-BE49-F238E27FC236}">
                    <a16:creationId xmlns:a16="http://schemas.microsoft.com/office/drawing/2014/main" id="{71F5A9D4-31FA-4E0D-A984-8982FAE83626}"/>
                  </a:ext>
                </a:extLst>
              </p:cNvPr>
              <p:cNvSpPr/>
              <p:nvPr/>
            </p:nvSpPr>
            <p:spPr>
              <a:xfrm>
                <a:off x="1175157"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9" name="Oval 8">
                <a:extLst>
                  <a:ext uri="{FF2B5EF4-FFF2-40B4-BE49-F238E27FC236}">
                    <a16:creationId xmlns:a16="http://schemas.microsoft.com/office/drawing/2014/main" id="{3A0422FA-CE34-44F6-B22B-42F9C0AB2534}"/>
                  </a:ext>
                </a:extLst>
              </p:cNvPr>
              <p:cNvSpPr/>
              <p:nvPr/>
            </p:nvSpPr>
            <p:spPr>
              <a:xfrm>
                <a:off x="2446784" y="20088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10" name="Oval 9">
                <a:extLst>
                  <a:ext uri="{FF2B5EF4-FFF2-40B4-BE49-F238E27FC236}">
                    <a16:creationId xmlns:a16="http://schemas.microsoft.com/office/drawing/2014/main" id="{9E9D49E9-C0EE-4A2D-A50A-F6AABB23222F}"/>
                  </a:ext>
                </a:extLst>
              </p:cNvPr>
              <p:cNvSpPr/>
              <p:nvPr/>
            </p:nvSpPr>
            <p:spPr>
              <a:xfrm>
                <a:off x="1655016" y="24406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11" name="Oval 10">
                <a:extLst>
                  <a:ext uri="{FF2B5EF4-FFF2-40B4-BE49-F238E27FC236}">
                    <a16:creationId xmlns:a16="http://schemas.microsoft.com/office/drawing/2014/main" id="{BE7B9C4C-B06B-4BE1-867E-C7EAC6C03E9C}"/>
                  </a:ext>
                </a:extLst>
              </p:cNvPr>
              <p:cNvSpPr/>
              <p:nvPr/>
            </p:nvSpPr>
            <p:spPr>
              <a:xfrm>
                <a:off x="2399849" y="1905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12" name="Oval 11">
                <a:extLst>
                  <a:ext uri="{FF2B5EF4-FFF2-40B4-BE49-F238E27FC236}">
                    <a16:creationId xmlns:a16="http://schemas.microsoft.com/office/drawing/2014/main" id="{A98D2A3A-8DE1-48CD-B67B-DBB2B97A012A}"/>
                  </a:ext>
                </a:extLst>
              </p:cNvPr>
              <p:cNvSpPr/>
              <p:nvPr/>
            </p:nvSpPr>
            <p:spPr>
              <a:xfrm>
                <a:off x="4309606" y="75225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13" name="Oval 12">
                <a:extLst>
                  <a:ext uri="{FF2B5EF4-FFF2-40B4-BE49-F238E27FC236}">
                    <a16:creationId xmlns:a16="http://schemas.microsoft.com/office/drawing/2014/main" id="{5459A0A1-88B4-4CB2-B18A-3EAE40A4B52D}"/>
                  </a:ext>
                </a:extLst>
              </p:cNvPr>
              <p:cNvSpPr/>
              <p:nvPr/>
            </p:nvSpPr>
            <p:spPr>
              <a:xfrm>
                <a:off x="3720198"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grpSp>
        <p:cxnSp>
          <p:nvCxnSpPr>
            <p:cNvPr id="4" name="Straight Connector 3">
              <a:extLst>
                <a:ext uri="{FF2B5EF4-FFF2-40B4-BE49-F238E27FC236}">
                  <a16:creationId xmlns:a16="http://schemas.microsoft.com/office/drawing/2014/main" id="{05182822-CC2F-42E1-9B49-50C3D84CBCDC}"/>
                </a:ext>
              </a:extLst>
            </p:cNvPr>
            <p:cNvCxnSpPr>
              <a:cxnSpLocks/>
              <a:stCxn id="5" idx="0"/>
              <a:endCxn id="5" idx="2"/>
            </p:cNvCxnSpPr>
            <p:nvPr/>
          </p:nvCxnSpPr>
          <p:spPr>
            <a:xfrm>
              <a:off x="3112544" y="42623"/>
              <a:ext cx="0" cy="3103323"/>
            </a:xfrm>
            <a:prstGeom prst="line">
              <a:avLst/>
            </a:prstGeom>
            <a:ln w="57150">
              <a:solidFill>
                <a:schemeClr val="tx1"/>
              </a:solidFill>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1F712D-EFDE-44D3-A949-18D9D0F49BED}"/>
                  </a:ext>
                </a:extLst>
              </p:cNvPr>
              <p:cNvSpPr txBox="1"/>
              <p:nvPr/>
            </p:nvSpPr>
            <p:spPr>
              <a:xfrm>
                <a:off x="606771" y="4107990"/>
                <a:ext cx="10817291" cy="2188997"/>
              </a:xfrm>
              <a:prstGeom prst="rect">
                <a:avLst/>
              </a:prstGeom>
              <a:noFill/>
            </p:spPr>
            <p:txBody>
              <a:bodyPr wrap="square" rtlCol="0">
                <a:spAutoFit/>
              </a:bodyPr>
              <a:lstStyle/>
              <a:p>
                <a:r>
                  <a:rPr lang="en-US" sz="2400" dirty="0">
                    <a:solidFill>
                      <a:schemeClr val="bg1"/>
                    </a:solidFill>
                  </a:rPr>
                  <a:t>Net </a:t>
                </a:r>
                <a14:m>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𝑉</m:t>
                    </m:r>
                    <m:r>
                      <a:rPr lang="en-US" sz="2400" b="0" i="1" smtClean="0">
                        <a:solidFill>
                          <a:schemeClr val="bg1"/>
                        </a:solidFill>
                        <a:latin typeface="Cambria Math" panose="02040503050406030204" pitchFamily="18" charset="0"/>
                        <a:ea typeface="Cambria Math" panose="02040503050406030204" pitchFamily="18" charset="0"/>
                      </a:rPr>
                      <m:t> </m:t>
                    </m:r>
                  </m:oMath>
                </a14:m>
                <a:r>
                  <a:rPr lang="en-US" sz="2400" dirty="0">
                    <a:solidFill>
                      <a:schemeClr val="bg1"/>
                    </a:solidFill>
                  </a:rPr>
                  <a:t>= </a:t>
                </a:r>
                <a14:m>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m:t>
                    </m:r>
                    <m:r>
                      <a:rPr lang="en-US" sz="2400" i="1" smtClean="0">
                        <a:solidFill>
                          <a:schemeClr val="bg1"/>
                        </a:solidFill>
                        <a:latin typeface="Cambria Math" panose="02040503050406030204" pitchFamily="18" charset="0"/>
                        <a:ea typeface="Cambria Math" panose="02040503050406030204" pitchFamily="18" charset="0"/>
                      </a:rPr>
                      <m:t>𝜇</m:t>
                    </m:r>
                  </m:oMath>
                </a14:m>
                <a:r>
                  <a:rPr lang="en-US" sz="2400" dirty="0">
                    <a:solidFill>
                      <a:schemeClr val="bg1"/>
                    </a:solidFill>
                  </a:rPr>
                  <a:t>	</a:t>
                </a:r>
              </a:p>
              <a:p>
                <a:endParaRPr lang="en-US" sz="2400" dirty="0">
                  <a:solidFill>
                    <a:schemeClr val="bg1"/>
                  </a:solidFill>
                </a:endParaRPr>
              </a:p>
              <a:p>
                <a:r>
                  <a:rPr lang="en-US" sz="2400" dirty="0">
                    <a:solidFill>
                      <a:schemeClr val="bg1"/>
                    </a:solidFill>
                  </a:rPr>
                  <a:t>This happens when, </a:t>
                </a:r>
                <a14:m>
                  <m:oMath xmlns:m="http://schemas.openxmlformats.org/officeDocument/2006/math">
                    <m:r>
                      <a:rPr lang="en-US" sz="2400" b="0" i="1" smtClean="0">
                        <a:solidFill>
                          <a:schemeClr val="bg1"/>
                        </a:solidFill>
                        <a:latin typeface="Cambria Math" panose="02040503050406030204" pitchFamily="18" charset="0"/>
                      </a:rPr>
                      <m:t>𝐸</m:t>
                    </m:r>
                    <m:r>
                      <a:rPr lang="en-US" sz="2400" b="0" i="1" smtClean="0">
                        <a:solidFill>
                          <a:schemeClr val="bg1"/>
                        </a:solidFill>
                        <a:latin typeface="Cambria Math" panose="02040503050406030204" pitchFamily="18" charset="0"/>
                      </a:rPr>
                      <m:t>= </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𝑅𝑇</m:t>
                        </m:r>
                      </m:num>
                      <m:den>
                        <m:r>
                          <a:rPr lang="en-US" sz="2400" b="0" i="1" smtClean="0">
                            <a:solidFill>
                              <a:schemeClr val="bg1"/>
                            </a:solidFill>
                            <a:latin typeface="Cambria Math" panose="02040503050406030204" pitchFamily="18" charset="0"/>
                          </a:rPr>
                          <m:t>𝑧𝐹</m:t>
                        </m:r>
                      </m:den>
                    </m:f>
                  </m:oMath>
                </a14:m>
                <a:r>
                  <a:rPr lang="en-US" sz="2400" dirty="0">
                    <a:solidFill>
                      <a:schemeClr val="bg1"/>
                    </a:solidFill>
                  </a:rPr>
                  <a:t>ln</a:t>
                </a:r>
                <a:r>
                  <a:rPr lang="en-US" sz="2400" b="0" dirty="0">
                    <a:solidFill>
                      <a:schemeClr val="bg1"/>
                    </a:solidFill>
                  </a:rPr>
                  <a:t> </a:t>
                </a:r>
                <a14:m>
                  <m:oMath xmlns:m="http://schemas.openxmlformats.org/officeDocument/2006/math">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𝐶𝑎</m:t>
                        </m:r>
                      </m:num>
                      <m:den>
                        <m:r>
                          <a:rPr lang="en-US" sz="2400" b="0" i="1" smtClean="0">
                            <a:solidFill>
                              <a:schemeClr val="bg1"/>
                            </a:solidFill>
                            <a:latin typeface="Cambria Math" panose="02040503050406030204" pitchFamily="18" charset="0"/>
                          </a:rPr>
                          <m:t>𝐶𝑏</m:t>
                        </m:r>
                      </m:den>
                    </m:f>
                  </m:oMath>
                </a14:m>
                <a:endParaRPr lang="en-US" sz="2400" dirty="0">
                  <a:solidFill>
                    <a:srgbClr val="FF0000"/>
                  </a:solidFill>
                </a:endParaRPr>
              </a:p>
              <a:p>
                <a:endParaRPr lang="en-US" dirty="0">
                  <a:solidFill>
                    <a:schemeClr val="bg1"/>
                  </a:solidFill>
                </a:endParaRPr>
              </a:p>
              <a:p>
                <a:r>
                  <a:rPr lang="en-US" dirty="0">
                    <a:solidFill>
                      <a:schemeClr val="bg1"/>
                    </a:solidFill>
                  </a:rPr>
                  <a:t>(here, E is electric potential of compartment B </a:t>
                </a:r>
                <a:r>
                  <a:rPr lang="en-US" dirty="0" err="1">
                    <a:solidFill>
                      <a:schemeClr val="bg1"/>
                    </a:solidFill>
                  </a:rPr>
                  <a:t>wrt</a:t>
                </a:r>
                <a:r>
                  <a:rPr lang="en-US" dirty="0">
                    <a:solidFill>
                      <a:schemeClr val="bg1"/>
                    </a:solidFill>
                  </a:rPr>
                  <a:t> A; Ca is concentration of ions in A, and </a:t>
                </a:r>
                <a:r>
                  <a:rPr lang="en-US" dirty="0" err="1">
                    <a:solidFill>
                      <a:schemeClr val="bg1"/>
                    </a:solidFill>
                  </a:rPr>
                  <a:t>Cb</a:t>
                </a:r>
                <a:r>
                  <a:rPr lang="en-US" dirty="0">
                    <a:solidFill>
                      <a:schemeClr val="bg1"/>
                    </a:solidFill>
                  </a:rPr>
                  <a:t> is concentration of ions in B)</a:t>
                </a:r>
              </a:p>
            </p:txBody>
          </p:sp>
        </mc:Choice>
        <mc:Fallback xmlns="">
          <p:sp>
            <p:nvSpPr>
              <p:cNvPr id="14" name="TextBox 13">
                <a:extLst>
                  <a:ext uri="{FF2B5EF4-FFF2-40B4-BE49-F238E27FC236}">
                    <a16:creationId xmlns:a16="http://schemas.microsoft.com/office/drawing/2014/main" id="{841F712D-EFDE-44D3-A949-18D9D0F49BED}"/>
                  </a:ext>
                </a:extLst>
              </p:cNvPr>
              <p:cNvSpPr txBox="1">
                <a:spLocks noRot="1" noChangeAspect="1" noMove="1" noResize="1" noEditPoints="1" noAdjustHandles="1" noChangeArrowheads="1" noChangeShapeType="1" noTextEdit="1"/>
              </p:cNvSpPr>
              <p:nvPr/>
            </p:nvSpPr>
            <p:spPr>
              <a:xfrm>
                <a:off x="606771" y="4107990"/>
                <a:ext cx="10817291" cy="2188997"/>
              </a:xfrm>
              <a:prstGeom prst="rect">
                <a:avLst/>
              </a:prstGeom>
              <a:blipFill>
                <a:blip r:embed="rId3"/>
                <a:stretch>
                  <a:fillRect l="-902" t="-2228" b="-3621"/>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CD31E8C9-427D-4110-9511-6BE014CBA50C}"/>
              </a:ext>
            </a:extLst>
          </p:cNvPr>
          <p:cNvGrpSpPr/>
          <p:nvPr/>
        </p:nvGrpSpPr>
        <p:grpSpPr>
          <a:xfrm>
            <a:off x="1161936" y="-11877"/>
            <a:ext cx="1658883" cy="1176026"/>
            <a:chOff x="1247251" y="3546589"/>
            <a:chExt cx="1658883" cy="1176026"/>
          </a:xfrm>
        </p:grpSpPr>
        <p:grpSp>
          <p:nvGrpSpPr>
            <p:cNvPr id="16" name="Group 15">
              <a:extLst>
                <a:ext uri="{FF2B5EF4-FFF2-40B4-BE49-F238E27FC236}">
                  <a16:creationId xmlns:a16="http://schemas.microsoft.com/office/drawing/2014/main" id="{D29201DE-3189-4225-99E4-88B4997BDF45}"/>
                </a:ext>
              </a:extLst>
            </p:cNvPr>
            <p:cNvGrpSpPr/>
            <p:nvPr/>
          </p:nvGrpSpPr>
          <p:grpSpPr>
            <a:xfrm>
              <a:off x="1247251" y="3619500"/>
              <a:ext cx="1547822" cy="1103115"/>
              <a:chOff x="1247251" y="3619500"/>
              <a:chExt cx="1547822" cy="1103115"/>
            </a:xfrm>
          </p:grpSpPr>
          <p:cxnSp>
            <p:nvCxnSpPr>
              <p:cNvPr id="18" name="Straight Connector 17">
                <a:extLst>
                  <a:ext uri="{FF2B5EF4-FFF2-40B4-BE49-F238E27FC236}">
                    <a16:creationId xmlns:a16="http://schemas.microsoft.com/office/drawing/2014/main" id="{9962C3F8-A4DE-46B2-A485-AF125103606E}"/>
                  </a:ext>
                </a:extLst>
              </p:cNvPr>
              <p:cNvCxnSpPr/>
              <p:nvPr/>
            </p:nvCxnSpPr>
            <p:spPr>
              <a:xfrm flipV="1">
                <a:off x="1247251" y="4033207"/>
                <a:ext cx="0" cy="67670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8B0379-B7D9-46D5-8C84-C905BDFDBC4E}"/>
                  </a:ext>
                </a:extLst>
              </p:cNvPr>
              <p:cNvCxnSpPr>
                <a:cxnSpLocks/>
              </p:cNvCxnSpPr>
              <p:nvPr/>
            </p:nvCxnSpPr>
            <p:spPr>
              <a:xfrm>
                <a:off x="1247251" y="4038600"/>
                <a:ext cx="762634" cy="730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FAE506-704D-4807-98AF-2E0F10146D0A}"/>
                  </a:ext>
                </a:extLst>
              </p:cNvPr>
              <p:cNvCxnSpPr/>
              <p:nvPr/>
            </p:nvCxnSpPr>
            <p:spPr>
              <a:xfrm>
                <a:off x="1975791" y="3898900"/>
                <a:ext cx="0" cy="2794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3EBF088-926B-470C-BA05-5C0A4A51C144}"/>
                  </a:ext>
                </a:extLst>
              </p:cNvPr>
              <p:cNvCxnSpPr>
                <a:cxnSpLocks/>
              </p:cNvCxnSpPr>
              <p:nvPr/>
            </p:nvCxnSpPr>
            <p:spPr>
              <a:xfrm>
                <a:off x="2166178" y="3619500"/>
                <a:ext cx="0" cy="76476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D8CD70-0B87-413B-AEC3-3FE94BFCAA1A}"/>
                  </a:ext>
                </a:extLst>
              </p:cNvPr>
              <p:cNvCxnSpPr>
                <a:cxnSpLocks/>
              </p:cNvCxnSpPr>
              <p:nvPr/>
            </p:nvCxnSpPr>
            <p:spPr>
              <a:xfrm>
                <a:off x="2166178" y="4013200"/>
                <a:ext cx="628895"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E2735EB-801D-403B-90C4-C23199DA5AAB}"/>
                  </a:ext>
                </a:extLst>
              </p:cNvPr>
              <p:cNvCxnSpPr/>
              <p:nvPr/>
            </p:nvCxnSpPr>
            <p:spPr>
              <a:xfrm>
                <a:off x="2795073" y="4013200"/>
                <a:ext cx="0" cy="70941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59C50CA-DFD4-4889-B4DF-59CB0E5A8A49}"/>
                </a:ext>
              </a:extLst>
            </p:cNvPr>
            <p:cNvSpPr txBox="1"/>
            <p:nvPr/>
          </p:nvSpPr>
          <p:spPr>
            <a:xfrm>
              <a:off x="2332815" y="3546589"/>
              <a:ext cx="573319" cy="461665"/>
            </a:xfrm>
            <a:prstGeom prst="rect">
              <a:avLst/>
            </a:prstGeom>
            <a:noFill/>
          </p:spPr>
          <p:txBody>
            <a:bodyPr wrap="square" rtlCol="0">
              <a:spAutoFit/>
            </a:bodyPr>
            <a:lstStyle/>
            <a:p>
              <a:r>
                <a:rPr lang="en-US" sz="2400" dirty="0" err="1">
                  <a:solidFill>
                    <a:schemeClr val="bg1"/>
                  </a:solidFill>
                </a:rPr>
                <a:t>E</a:t>
              </a:r>
              <a:r>
                <a:rPr lang="en-US" sz="2400" baseline="-25000" dirty="0" err="1">
                  <a:solidFill>
                    <a:schemeClr val="bg1"/>
                  </a:solidFill>
                </a:rPr>
                <a:t>o</a:t>
              </a:r>
              <a:endParaRPr lang="en-US" sz="2400" baseline="-25000" dirty="0">
                <a:solidFill>
                  <a:schemeClr val="bg1"/>
                </a:solidFill>
              </a:endParaRPr>
            </a:p>
          </p:txBody>
        </p:sp>
      </p:grpSp>
      <p:grpSp>
        <p:nvGrpSpPr>
          <p:cNvPr id="24" name="Group 23">
            <a:extLst>
              <a:ext uri="{FF2B5EF4-FFF2-40B4-BE49-F238E27FC236}">
                <a16:creationId xmlns:a16="http://schemas.microsoft.com/office/drawing/2014/main" id="{0D515805-8F12-4B29-900C-46F2ED539A91}"/>
              </a:ext>
            </a:extLst>
          </p:cNvPr>
          <p:cNvGrpSpPr/>
          <p:nvPr/>
        </p:nvGrpSpPr>
        <p:grpSpPr>
          <a:xfrm>
            <a:off x="945724" y="3070331"/>
            <a:ext cx="2114936" cy="374468"/>
            <a:chOff x="1017184" y="-7092"/>
            <a:chExt cx="2114936" cy="374468"/>
          </a:xfrm>
        </p:grpSpPr>
        <p:sp>
          <p:nvSpPr>
            <p:cNvPr id="25" name="TextBox 24">
              <a:extLst>
                <a:ext uri="{FF2B5EF4-FFF2-40B4-BE49-F238E27FC236}">
                  <a16:creationId xmlns:a16="http://schemas.microsoft.com/office/drawing/2014/main" id="{17238753-925D-40DD-97B2-F0253603311E}"/>
                </a:ext>
              </a:extLst>
            </p:cNvPr>
            <p:cNvSpPr txBox="1"/>
            <p:nvPr/>
          </p:nvSpPr>
          <p:spPr>
            <a:xfrm>
              <a:off x="1017184" y="-1956"/>
              <a:ext cx="460134" cy="369332"/>
            </a:xfrm>
            <a:prstGeom prst="rect">
              <a:avLst/>
            </a:prstGeom>
            <a:noFill/>
          </p:spPr>
          <p:txBody>
            <a:bodyPr wrap="square" rtlCol="0">
              <a:spAutoFit/>
            </a:bodyPr>
            <a:lstStyle/>
            <a:p>
              <a:r>
                <a:rPr lang="en-US" b="1" dirty="0">
                  <a:solidFill>
                    <a:schemeClr val="bg1"/>
                  </a:solidFill>
                </a:rPr>
                <a:t>A</a:t>
              </a:r>
            </a:p>
          </p:txBody>
        </p:sp>
        <p:sp>
          <p:nvSpPr>
            <p:cNvPr id="26" name="TextBox 25">
              <a:extLst>
                <a:ext uri="{FF2B5EF4-FFF2-40B4-BE49-F238E27FC236}">
                  <a16:creationId xmlns:a16="http://schemas.microsoft.com/office/drawing/2014/main" id="{BDC4E63F-999B-4758-AE96-8CDFF4FD51D8}"/>
                </a:ext>
              </a:extLst>
            </p:cNvPr>
            <p:cNvSpPr txBox="1"/>
            <p:nvPr/>
          </p:nvSpPr>
          <p:spPr>
            <a:xfrm>
              <a:off x="2671986" y="-7092"/>
              <a:ext cx="460134" cy="369332"/>
            </a:xfrm>
            <a:prstGeom prst="rect">
              <a:avLst/>
            </a:prstGeom>
            <a:noFill/>
          </p:spPr>
          <p:txBody>
            <a:bodyPr wrap="square" rtlCol="0">
              <a:spAutoFit/>
            </a:bodyPr>
            <a:lstStyle/>
            <a:p>
              <a:r>
                <a:rPr lang="en-US" b="1" dirty="0">
                  <a:solidFill>
                    <a:schemeClr val="bg1"/>
                  </a:solidFill>
                </a:rPr>
                <a:t>B</a:t>
              </a:r>
            </a:p>
          </p:txBody>
        </p:sp>
      </p:grpSp>
      <p:sp>
        <p:nvSpPr>
          <p:cNvPr id="30" name="TextBox 29">
            <a:extLst>
              <a:ext uri="{FF2B5EF4-FFF2-40B4-BE49-F238E27FC236}">
                <a16:creationId xmlns:a16="http://schemas.microsoft.com/office/drawing/2014/main" id="{BCB3DE65-935F-4CED-9734-F1BC4BD36F10}"/>
              </a:ext>
            </a:extLst>
          </p:cNvPr>
          <p:cNvSpPr txBox="1"/>
          <p:nvPr/>
        </p:nvSpPr>
        <p:spPr>
          <a:xfrm>
            <a:off x="4544319" y="365463"/>
            <a:ext cx="6682521"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The ion gradient between A and B will stay as it is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if</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white"/>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the electrochemical gradient between A and B can somehow be made</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0 </a:t>
            </a:r>
          </a:p>
        </p:txBody>
      </p:sp>
      <p:sp>
        <p:nvSpPr>
          <p:cNvPr id="34" name="TextBox 33">
            <a:extLst>
              <a:ext uri="{FF2B5EF4-FFF2-40B4-BE49-F238E27FC236}">
                <a16:creationId xmlns:a16="http://schemas.microsoft.com/office/drawing/2014/main" id="{1DCBF695-93A5-4E5A-B140-54D8A8A9655D}"/>
              </a:ext>
            </a:extLst>
          </p:cNvPr>
          <p:cNvSpPr txBox="1"/>
          <p:nvPr/>
        </p:nvSpPr>
        <p:spPr>
          <a:xfrm>
            <a:off x="4970553" y="4969469"/>
            <a:ext cx="3342175" cy="466038"/>
          </a:xfrm>
          <a:prstGeom prst="rect">
            <a:avLst/>
          </a:prstGeom>
          <a:noFill/>
        </p:spPr>
        <p:txBody>
          <a:bodyPr wrap="square">
            <a:spAutoFit/>
          </a:bodyPr>
          <a:lstStyle/>
          <a:p>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anose="05000000000000000000" pitchFamily="2" charset="2"/>
              </a:rPr>
              <a:t>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sym typeface="Wingdings" panose="05000000000000000000" pitchFamily="2" charset="2"/>
              </a:rPr>
              <a:t>Nernst Equation</a:t>
            </a:r>
            <a:endParaRPr lang="en-US" dirty="0"/>
          </a:p>
        </p:txBody>
      </p:sp>
      <p:sp>
        <p:nvSpPr>
          <p:cNvPr id="38" name="TextBox 37">
            <a:extLst>
              <a:ext uri="{FF2B5EF4-FFF2-40B4-BE49-F238E27FC236}">
                <a16:creationId xmlns:a16="http://schemas.microsoft.com/office/drawing/2014/main" id="{9672E660-8F6A-46F8-945B-F215B3A8C8F6}"/>
              </a:ext>
            </a:extLst>
          </p:cNvPr>
          <p:cNvSpPr txBox="1"/>
          <p:nvPr/>
        </p:nvSpPr>
        <p:spPr>
          <a:xfrm>
            <a:off x="4589025" y="2231713"/>
            <a:ext cx="6097978"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anose="05000000000000000000" pitchFamily="2" charset="2"/>
              </a:rPr>
              <a:t>In other words,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net electrical potential difference balances the net chemical potential difference</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between A and B; i</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anose="05000000000000000000" pitchFamily="2" charset="2"/>
              </a:rPr>
              <a:t>n several other words, the electrical force on ions cancels out the ‘diffusion force’.</a:t>
            </a:r>
          </a:p>
        </p:txBody>
      </p:sp>
    </p:spTree>
    <p:extLst>
      <p:ext uri="{BB962C8B-B14F-4D97-AF65-F5344CB8AC3E}">
        <p14:creationId xmlns:p14="http://schemas.microsoft.com/office/powerpoint/2010/main" val="120696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4"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43" name="Ink 142">
                <a:extLst>
                  <a:ext uri="{FF2B5EF4-FFF2-40B4-BE49-F238E27FC236}">
                    <a16:creationId xmlns:a16="http://schemas.microsoft.com/office/drawing/2014/main" id="{A5246F87-0CBE-F847-B17D-324D33AC589A}"/>
                  </a:ext>
                </a:extLst>
              </p14:cNvPr>
              <p14:cNvContentPartPr/>
              <p14:nvPr/>
            </p14:nvContentPartPr>
            <p14:xfrm>
              <a:off x="254983" y="555739"/>
              <a:ext cx="333720" cy="1968120"/>
            </p14:xfrm>
          </p:contentPart>
        </mc:Choice>
        <mc:Fallback xmlns="">
          <p:pic>
            <p:nvPicPr>
              <p:cNvPr id="143" name="Ink 142">
                <a:extLst>
                  <a:ext uri="{FF2B5EF4-FFF2-40B4-BE49-F238E27FC236}">
                    <a16:creationId xmlns:a16="http://schemas.microsoft.com/office/drawing/2014/main" id="{A5246F87-0CBE-F847-B17D-324D33AC589A}"/>
                  </a:ext>
                </a:extLst>
              </p:cNvPr>
              <p:cNvPicPr/>
              <p:nvPr/>
            </p:nvPicPr>
            <p:blipFill>
              <a:blip r:embed="rId4"/>
              <a:stretch>
                <a:fillRect/>
              </a:stretch>
            </p:blipFill>
            <p:spPr>
              <a:xfrm>
                <a:off x="223990" y="524785"/>
                <a:ext cx="394986" cy="202930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4" name="Ink 143">
                <a:extLst>
                  <a:ext uri="{FF2B5EF4-FFF2-40B4-BE49-F238E27FC236}">
                    <a16:creationId xmlns:a16="http://schemas.microsoft.com/office/drawing/2014/main" id="{63A84CEA-99F9-1F4E-ADBB-B397E64953B3}"/>
                  </a:ext>
                </a:extLst>
              </p14:cNvPr>
              <p14:cNvContentPartPr/>
              <p14:nvPr/>
            </p14:nvContentPartPr>
            <p14:xfrm>
              <a:off x="569263" y="2479579"/>
              <a:ext cx="3489840" cy="69480"/>
            </p14:xfrm>
          </p:contentPart>
        </mc:Choice>
        <mc:Fallback xmlns="">
          <p:pic>
            <p:nvPicPr>
              <p:cNvPr id="144" name="Ink 143">
                <a:extLst>
                  <a:ext uri="{FF2B5EF4-FFF2-40B4-BE49-F238E27FC236}">
                    <a16:creationId xmlns:a16="http://schemas.microsoft.com/office/drawing/2014/main" id="{63A84CEA-99F9-1F4E-ADBB-B397E64953B3}"/>
                  </a:ext>
                </a:extLst>
              </p:cNvPr>
              <p:cNvPicPr/>
              <p:nvPr/>
            </p:nvPicPr>
            <p:blipFill>
              <a:blip r:embed="rId6"/>
              <a:stretch>
                <a:fillRect/>
              </a:stretch>
            </p:blipFill>
            <p:spPr>
              <a:xfrm>
                <a:off x="538303" y="2448619"/>
                <a:ext cx="3551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5" name="Ink 144">
                <a:extLst>
                  <a:ext uri="{FF2B5EF4-FFF2-40B4-BE49-F238E27FC236}">
                    <a16:creationId xmlns:a16="http://schemas.microsoft.com/office/drawing/2014/main" id="{23DAF473-FF97-F743-8F2B-A159794A6976}"/>
                  </a:ext>
                </a:extLst>
              </p14:cNvPr>
              <p14:cNvContentPartPr/>
              <p14:nvPr/>
            </p14:nvContentPartPr>
            <p14:xfrm>
              <a:off x="4077823" y="511819"/>
              <a:ext cx="735840" cy="2037240"/>
            </p14:xfrm>
          </p:contentPart>
        </mc:Choice>
        <mc:Fallback xmlns="">
          <p:pic>
            <p:nvPicPr>
              <p:cNvPr id="145" name="Ink 144">
                <a:extLst>
                  <a:ext uri="{FF2B5EF4-FFF2-40B4-BE49-F238E27FC236}">
                    <a16:creationId xmlns:a16="http://schemas.microsoft.com/office/drawing/2014/main" id="{23DAF473-FF97-F743-8F2B-A159794A6976}"/>
                  </a:ext>
                </a:extLst>
              </p:cNvPr>
              <p:cNvPicPr/>
              <p:nvPr/>
            </p:nvPicPr>
            <p:blipFill>
              <a:blip r:embed="rId8"/>
              <a:stretch>
                <a:fillRect/>
              </a:stretch>
            </p:blipFill>
            <p:spPr>
              <a:xfrm>
                <a:off x="4046863" y="480864"/>
                <a:ext cx="797040" cy="209842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6" name="Ink 145">
                <a:extLst>
                  <a:ext uri="{FF2B5EF4-FFF2-40B4-BE49-F238E27FC236}">
                    <a16:creationId xmlns:a16="http://schemas.microsoft.com/office/drawing/2014/main" id="{20E6CA66-97F3-E846-8E05-2226FDCD7FFE}"/>
                  </a:ext>
                </a:extLst>
              </p14:cNvPr>
              <p14:cNvContentPartPr/>
              <p14:nvPr/>
            </p14:nvContentPartPr>
            <p14:xfrm>
              <a:off x="613543" y="561859"/>
              <a:ext cx="3495960" cy="138600"/>
            </p14:xfrm>
          </p:contentPart>
        </mc:Choice>
        <mc:Fallback xmlns="">
          <p:pic>
            <p:nvPicPr>
              <p:cNvPr id="146" name="Ink 145">
                <a:extLst>
                  <a:ext uri="{FF2B5EF4-FFF2-40B4-BE49-F238E27FC236}">
                    <a16:creationId xmlns:a16="http://schemas.microsoft.com/office/drawing/2014/main" id="{20E6CA66-97F3-E846-8E05-2226FDCD7FFE}"/>
                  </a:ext>
                </a:extLst>
              </p:cNvPr>
              <p:cNvPicPr/>
              <p:nvPr/>
            </p:nvPicPr>
            <p:blipFill>
              <a:blip r:embed="rId10"/>
              <a:stretch>
                <a:fillRect/>
              </a:stretch>
            </p:blipFill>
            <p:spPr>
              <a:xfrm>
                <a:off x="582583" y="530899"/>
                <a:ext cx="3557160" cy="199800"/>
              </a:xfrm>
              <a:prstGeom prst="rect">
                <a:avLst/>
              </a:prstGeom>
            </p:spPr>
          </p:pic>
        </mc:Fallback>
      </mc:AlternateContent>
      <p:grpSp>
        <p:nvGrpSpPr>
          <p:cNvPr id="153" name="Group 152">
            <a:extLst>
              <a:ext uri="{FF2B5EF4-FFF2-40B4-BE49-F238E27FC236}">
                <a16:creationId xmlns:a16="http://schemas.microsoft.com/office/drawing/2014/main" id="{9636A152-B80A-724F-86D8-951231F1E80C}"/>
              </a:ext>
            </a:extLst>
          </p:cNvPr>
          <p:cNvGrpSpPr/>
          <p:nvPr/>
        </p:nvGrpSpPr>
        <p:grpSpPr>
          <a:xfrm>
            <a:off x="2329663" y="687859"/>
            <a:ext cx="25560" cy="1773000"/>
            <a:chOff x="2329663" y="687859"/>
            <a:chExt cx="25560" cy="1773000"/>
          </a:xfrm>
        </p:grpSpPr>
        <mc:AlternateContent xmlns:mc="http://schemas.openxmlformats.org/markup-compatibility/2006" xmlns:p14="http://schemas.microsoft.com/office/powerpoint/2010/main">
          <mc:Choice Requires="p14">
            <p:contentPart p14:bwMode="auto" r:id="rId11">
              <p14:nvContentPartPr>
                <p14:cNvPr id="148" name="Ink 147">
                  <a:extLst>
                    <a:ext uri="{FF2B5EF4-FFF2-40B4-BE49-F238E27FC236}">
                      <a16:creationId xmlns:a16="http://schemas.microsoft.com/office/drawing/2014/main" id="{2717B7D2-AA59-8642-8398-E30F8973E4A9}"/>
                    </a:ext>
                  </a:extLst>
                </p14:cNvPr>
                <p14:cNvContentPartPr/>
                <p14:nvPr/>
              </p14:nvContentPartPr>
              <p14:xfrm>
                <a:off x="2348743" y="687859"/>
                <a:ext cx="6480" cy="207720"/>
              </p14:xfrm>
            </p:contentPart>
          </mc:Choice>
          <mc:Fallback xmlns="">
            <p:pic>
              <p:nvPicPr>
                <p:cNvPr id="148" name="Ink 147">
                  <a:extLst>
                    <a:ext uri="{FF2B5EF4-FFF2-40B4-BE49-F238E27FC236}">
                      <a16:creationId xmlns:a16="http://schemas.microsoft.com/office/drawing/2014/main" id="{2717B7D2-AA59-8642-8398-E30F8973E4A9}"/>
                    </a:ext>
                  </a:extLst>
                </p:cNvPr>
                <p:cNvPicPr/>
                <p:nvPr/>
              </p:nvPicPr>
              <p:blipFill>
                <a:blip r:embed="rId12"/>
                <a:stretch>
                  <a:fillRect/>
                </a:stretch>
              </p:blipFill>
              <p:spPr>
                <a:xfrm>
                  <a:off x="2319412" y="656953"/>
                  <a:ext cx="64459" cy="26881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9" name="Ink 148">
                  <a:extLst>
                    <a:ext uri="{FF2B5EF4-FFF2-40B4-BE49-F238E27FC236}">
                      <a16:creationId xmlns:a16="http://schemas.microsoft.com/office/drawing/2014/main" id="{5334D449-C404-8E46-981D-FC4FB9892964}"/>
                    </a:ext>
                  </a:extLst>
                </p14:cNvPr>
                <p14:cNvContentPartPr/>
                <p14:nvPr/>
              </p14:nvContentPartPr>
              <p14:xfrm>
                <a:off x="2342263" y="1014739"/>
                <a:ext cx="12960" cy="239400"/>
              </p14:xfrm>
            </p:contentPart>
          </mc:Choice>
          <mc:Fallback xmlns="">
            <p:pic>
              <p:nvPicPr>
                <p:cNvPr id="149" name="Ink 148">
                  <a:extLst>
                    <a:ext uri="{FF2B5EF4-FFF2-40B4-BE49-F238E27FC236}">
                      <a16:creationId xmlns:a16="http://schemas.microsoft.com/office/drawing/2014/main" id="{5334D449-C404-8E46-981D-FC4FB9892964}"/>
                    </a:ext>
                  </a:extLst>
                </p:cNvPr>
                <p:cNvPicPr/>
                <p:nvPr/>
              </p:nvPicPr>
              <p:blipFill>
                <a:blip r:embed="rId14"/>
                <a:stretch>
                  <a:fillRect/>
                </a:stretch>
              </p:blipFill>
              <p:spPr>
                <a:xfrm>
                  <a:off x="2311303" y="983779"/>
                  <a:ext cx="74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0" name="Ink 149">
                  <a:extLst>
                    <a:ext uri="{FF2B5EF4-FFF2-40B4-BE49-F238E27FC236}">
                      <a16:creationId xmlns:a16="http://schemas.microsoft.com/office/drawing/2014/main" id="{49FB6981-6145-6F44-8598-3D4DCA8FF4A1}"/>
                    </a:ext>
                  </a:extLst>
                </p14:cNvPr>
                <p14:cNvContentPartPr/>
                <p14:nvPr/>
              </p14:nvContentPartPr>
              <p14:xfrm>
                <a:off x="2336143" y="1392019"/>
                <a:ext cx="19080" cy="258120"/>
              </p14:xfrm>
            </p:contentPart>
          </mc:Choice>
          <mc:Fallback xmlns="">
            <p:pic>
              <p:nvPicPr>
                <p:cNvPr id="150" name="Ink 149">
                  <a:extLst>
                    <a:ext uri="{FF2B5EF4-FFF2-40B4-BE49-F238E27FC236}">
                      <a16:creationId xmlns:a16="http://schemas.microsoft.com/office/drawing/2014/main" id="{49FB6981-6145-6F44-8598-3D4DCA8FF4A1}"/>
                    </a:ext>
                  </a:extLst>
                </p:cNvPr>
                <p:cNvPicPr/>
                <p:nvPr/>
              </p:nvPicPr>
              <p:blipFill>
                <a:blip r:embed="rId16"/>
                <a:stretch>
                  <a:fillRect/>
                </a:stretch>
              </p:blipFill>
              <p:spPr>
                <a:xfrm>
                  <a:off x="2305756" y="1361059"/>
                  <a:ext cx="79147"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1" name="Ink 150">
                  <a:extLst>
                    <a:ext uri="{FF2B5EF4-FFF2-40B4-BE49-F238E27FC236}">
                      <a16:creationId xmlns:a16="http://schemas.microsoft.com/office/drawing/2014/main" id="{30869992-22E4-A84B-8A33-798F16498DE9}"/>
                    </a:ext>
                  </a:extLst>
                </p14:cNvPr>
                <p14:cNvContentPartPr/>
                <p14:nvPr/>
              </p14:nvContentPartPr>
              <p14:xfrm>
                <a:off x="2342263" y="1788019"/>
                <a:ext cx="12960" cy="283320"/>
              </p14:xfrm>
            </p:contentPart>
          </mc:Choice>
          <mc:Fallback xmlns="">
            <p:pic>
              <p:nvPicPr>
                <p:cNvPr id="151" name="Ink 150">
                  <a:extLst>
                    <a:ext uri="{FF2B5EF4-FFF2-40B4-BE49-F238E27FC236}">
                      <a16:creationId xmlns:a16="http://schemas.microsoft.com/office/drawing/2014/main" id="{30869992-22E4-A84B-8A33-798F16498DE9}"/>
                    </a:ext>
                  </a:extLst>
                </p:cNvPr>
                <p:cNvPicPr/>
                <p:nvPr/>
              </p:nvPicPr>
              <p:blipFill>
                <a:blip r:embed="rId18"/>
                <a:stretch>
                  <a:fillRect/>
                </a:stretch>
              </p:blipFill>
              <p:spPr>
                <a:xfrm>
                  <a:off x="2311303" y="1757059"/>
                  <a:ext cx="741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2" name="Ink 151">
                  <a:extLst>
                    <a:ext uri="{FF2B5EF4-FFF2-40B4-BE49-F238E27FC236}">
                      <a16:creationId xmlns:a16="http://schemas.microsoft.com/office/drawing/2014/main" id="{DA56B42F-1A91-D747-ADE8-18F4B9E46AE2}"/>
                    </a:ext>
                  </a:extLst>
                </p14:cNvPr>
                <p14:cNvContentPartPr/>
                <p14:nvPr/>
              </p14:nvContentPartPr>
              <p14:xfrm>
                <a:off x="2329663" y="2184019"/>
                <a:ext cx="6480" cy="276840"/>
              </p14:xfrm>
            </p:contentPart>
          </mc:Choice>
          <mc:Fallback xmlns="">
            <p:pic>
              <p:nvPicPr>
                <p:cNvPr id="152" name="Ink 151">
                  <a:extLst>
                    <a:ext uri="{FF2B5EF4-FFF2-40B4-BE49-F238E27FC236}">
                      <a16:creationId xmlns:a16="http://schemas.microsoft.com/office/drawing/2014/main" id="{DA56B42F-1A91-D747-ADE8-18F4B9E46AE2}"/>
                    </a:ext>
                  </a:extLst>
                </p:cNvPr>
                <p:cNvPicPr/>
                <p:nvPr/>
              </p:nvPicPr>
              <p:blipFill>
                <a:blip r:embed="rId20"/>
                <a:stretch>
                  <a:fillRect/>
                </a:stretch>
              </p:blipFill>
              <p:spPr>
                <a:xfrm>
                  <a:off x="2298703" y="2153059"/>
                  <a:ext cx="67680" cy="338040"/>
                </a:xfrm>
                <a:prstGeom prst="rect">
                  <a:avLst/>
                </a:prstGeom>
              </p:spPr>
            </p:pic>
          </mc:Fallback>
        </mc:AlternateContent>
      </p:grpSp>
      <p:grpSp>
        <p:nvGrpSpPr>
          <p:cNvPr id="213" name="Group 212">
            <a:extLst>
              <a:ext uri="{FF2B5EF4-FFF2-40B4-BE49-F238E27FC236}">
                <a16:creationId xmlns:a16="http://schemas.microsoft.com/office/drawing/2014/main" id="{C73402FC-825D-5F48-8A20-1D5165C653E9}"/>
              </a:ext>
            </a:extLst>
          </p:cNvPr>
          <p:cNvGrpSpPr/>
          <p:nvPr/>
        </p:nvGrpSpPr>
        <p:grpSpPr>
          <a:xfrm>
            <a:off x="1437223" y="2573899"/>
            <a:ext cx="145080" cy="245520"/>
            <a:chOff x="1437223" y="2573899"/>
            <a:chExt cx="145080" cy="245520"/>
          </a:xfrm>
        </p:grpSpPr>
        <mc:AlternateContent xmlns:mc="http://schemas.openxmlformats.org/markup-compatibility/2006" xmlns:p14="http://schemas.microsoft.com/office/powerpoint/2010/main">
          <mc:Choice Requires="p14">
            <p:contentPart p14:bwMode="auto" r:id="rId21">
              <p14:nvContentPartPr>
                <p14:cNvPr id="211" name="Ink 210">
                  <a:extLst>
                    <a:ext uri="{FF2B5EF4-FFF2-40B4-BE49-F238E27FC236}">
                      <a16:creationId xmlns:a16="http://schemas.microsoft.com/office/drawing/2014/main" id="{C926886C-D4CD-7241-BDB7-E5B4C767EBE5}"/>
                    </a:ext>
                  </a:extLst>
                </p14:cNvPr>
                <p14:cNvContentPartPr/>
                <p14:nvPr/>
              </p14:nvContentPartPr>
              <p14:xfrm>
                <a:off x="1437223" y="2573899"/>
                <a:ext cx="145080" cy="245520"/>
              </p14:xfrm>
            </p:contentPart>
          </mc:Choice>
          <mc:Fallback xmlns="">
            <p:pic>
              <p:nvPicPr>
                <p:cNvPr id="211" name="Ink 210">
                  <a:extLst>
                    <a:ext uri="{FF2B5EF4-FFF2-40B4-BE49-F238E27FC236}">
                      <a16:creationId xmlns:a16="http://schemas.microsoft.com/office/drawing/2014/main" id="{C926886C-D4CD-7241-BDB7-E5B4C767EBE5}"/>
                    </a:ext>
                  </a:extLst>
                </p:cNvPr>
                <p:cNvPicPr/>
                <p:nvPr/>
              </p:nvPicPr>
              <p:blipFill>
                <a:blip r:embed="rId22"/>
                <a:stretch>
                  <a:fillRect/>
                </a:stretch>
              </p:blipFill>
              <p:spPr>
                <a:xfrm>
                  <a:off x="1421743" y="2558442"/>
                  <a:ext cx="1756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2" name="Ink 211">
                  <a:extLst>
                    <a:ext uri="{FF2B5EF4-FFF2-40B4-BE49-F238E27FC236}">
                      <a16:creationId xmlns:a16="http://schemas.microsoft.com/office/drawing/2014/main" id="{90F50F40-DFAE-C54D-8035-384E8903834C}"/>
                    </a:ext>
                  </a:extLst>
                </p14:cNvPr>
                <p14:cNvContentPartPr/>
                <p14:nvPr/>
              </p14:nvContentPartPr>
              <p14:xfrm>
                <a:off x="1455943" y="2706019"/>
                <a:ext cx="113400" cy="25560"/>
              </p14:xfrm>
            </p:contentPart>
          </mc:Choice>
          <mc:Fallback xmlns="">
            <p:pic>
              <p:nvPicPr>
                <p:cNvPr id="212" name="Ink 211">
                  <a:extLst>
                    <a:ext uri="{FF2B5EF4-FFF2-40B4-BE49-F238E27FC236}">
                      <a16:creationId xmlns:a16="http://schemas.microsoft.com/office/drawing/2014/main" id="{90F50F40-DFAE-C54D-8035-384E8903834C}"/>
                    </a:ext>
                  </a:extLst>
                </p:cNvPr>
                <p:cNvPicPr/>
                <p:nvPr/>
              </p:nvPicPr>
              <p:blipFill>
                <a:blip r:embed="rId24"/>
                <a:stretch>
                  <a:fillRect/>
                </a:stretch>
              </p:blipFill>
              <p:spPr>
                <a:xfrm>
                  <a:off x="1440512" y="2690539"/>
                  <a:ext cx="143903" cy="56160"/>
                </a:xfrm>
                <a:prstGeom prst="rect">
                  <a:avLst/>
                </a:prstGeom>
              </p:spPr>
            </p:pic>
          </mc:Fallback>
        </mc:AlternateContent>
      </p:grpSp>
      <p:grpSp>
        <p:nvGrpSpPr>
          <p:cNvPr id="216" name="Group 215">
            <a:extLst>
              <a:ext uri="{FF2B5EF4-FFF2-40B4-BE49-F238E27FC236}">
                <a16:creationId xmlns:a16="http://schemas.microsoft.com/office/drawing/2014/main" id="{754917EC-0E36-9B43-874D-DB0F1B446C62}"/>
              </a:ext>
            </a:extLst>
          </p:cNvPr>
          <p:cNvGrpSpPr/>
          <p:nvPr/>
        </p:nvGrpSpPr>
        <p:grpSpPr>
          <a:xfrm>
            <a:off x="3021583" y="2680819"/>
            <a:ext cx="176400" cy="220320"/>
            <a:chOff x="3021583" y="2680819"/>
            <a:chExt cx="176400" cy="220320"/>
          </a:xfrm>
        </p:grpSpPr>
        <mc:AlternateContent xmlns:mc="http://schemas.openxmlformats.org/markup-compatibility/2006" xmlns:p14="http://schemas.microsoft.com/office/powerpoint/2010/main">
          <mc:Choice Requires="p14">
            <p:contentPart p14:bwMode="auto" r:id="rId25">
              <p14:nvContentPartPr>
                <p14:cNvPr id="214" name="Ink 213">
                  <a:extLst>
                    <a:ext uri="{FF2B5EF4-FFF2-40B4-BE49-F238E27FC236}">
                      <a16:creationId xmlns:a16="http://schemas.microsoft.com/office/drawing/2014/main" id="{416A2EC9-5719-BD42-A65F-8F8760196B54}"/>
                    </a:ext>
                  </a:extLst>
                </p14:cNvPr>
                <p14:cNvContentPartPr/>
                <p14:nvPr/>
              </p14:nvContentPartPr>
              <p14:xfrm>
                <a:off x="3059023" y="2706019"/>
                <a:ext cx="19080" cy="194400"/>
              </p14:xfrm>
            </p:contentPart>
          </mc:Choice>
          <mc:Fallback xmlns="">
            <p:pic>
              <p:nvPicPr>
                <p:cNvPr id="214" name="Ink 213">
                  <a:extLst>
                    <a:ext uri="{FF2B5EF4-FFF2-40B4-BE49-F238E27FC236}">
                      <a16:creationId xmlns:a16="http://schemas.microsoft.com/office/drawing/2014/main" id="{416A2EC9-5719-BD42-A65F-8F8760196B54}"/>
                    </a:ext>
                  </a:extLst>
                </p:cNvPr>
                <p:cNvPicPr/>
                <p:nvPr/>
              </p:nvPicPr>
              <p:blipFill>
                <a:blip r:embed="rId26"/>
                <a:stretch>
                  <a:fillRect/>
                </a:stretch>
              </p:blipFill>
              <p:spPr>
                <a:xfrm>
                  <a:off x="3043543" y="2690568"/>
                  <a:ext cx="49680" cy="22494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5" name="Ink 214">
                  <a:extLst>
                    <a:ext uri="{FF2B5EF4-FFF2-40B4-BE49-F238E27FC236}">
                      <a16:creationId xmlns:a16="http://schemas.microsoft.com/office/drawing/2014/main" id="{69582A9F-67FE-9845-8BD3-F513BC8475C0}"/>
                    </a:ext>
                  </a:extLst>
                </p14:cNvPr>
                <p14:cNvContentPartPr/>
                <p14:nvPr/>
              </p14:nvContentPartPr>
              <p14:xfrm>
                <a:off x="3021583" y="2680819"/>
                <a:ext cx="176400" cy="220320"/>
              </p14:xfrm>
            </p:contentPart>
          </mc:Choice>
          <mc:Fallback xmlns="">
            <p:pic>
              <p:nvPicPr>
                <p:cNvPr id="215" name="Ink 214">
                  <a:extLst>
                    <a:ext uri="{FF2B5EF4-FFF2-40B4-BE49-F238E27FC236}">
                      <a16:creationId xmlns:a16="http://schemas.microsoft.com/office/drawing/2014/main" id="{69582A9F-67FE-9845-8BD3-F513BC8475C0}"/>
                    </a:ext>
                  </a:extLst>
                </p:cNvPr>
                <p:cNvPicPr/>
                <p:nvPr/>
              </p:nvPicPr>
              <p:blipFill>
                <a:blip r:embed="rId28"/>
                <a:stretch>
                  <a:fillRect/>
                </a:stretch>
              </p:blipFill>
              <p:spPr>
                <a:xfrm>
                  <a:off x="3006103" y="2665364"/>
                  <a:ext cx="207000" cy="250870"/>
                </a:xfrm>
                <a:prstGeom prst="rect">
                  <a:avLst/>
                </a:prstGeom>
              </p:spPr>
            </p:pic>
          </mc:Fallback>
        </mc:AlternateContent>
      </p:grpSp>
      <p:grpSp>
        <p:nvGrpSpPr>
          <p:cNvPr id="231" name="Group 230">
            <a:extLst>
              <a:ext uri="{FF2B5EF4-FFF2-40B4-BE49-F238E27FC236}">
                <a16:creationId xmlns:a16="http://schemas.microsoft.com/office/drawing/2014/main" id="{C2BF4886-2250-A040-B34E-115839A4C0A8}"/>
              </a:ext>
            </a:extLst>
          </p:cNvPr>
          <p:cNvGrpSpPr/>
          <p:nvPr/>
        </p:nvGrpSpPr>
        <p:grpSpPr>
          <a:xfrm>
            <a:off x="858703" y="46339"/>
            <a:ext cx="2779560" cy="2181960"/>
            <a:chOff x="858703" y="46339"/>
            <a:chExt cx="2779560" cy="2181960"/>
          </a:xfrm>
        </p:grpSpPr>
        <mc:AlternateContent xmlns:mc="http://schemas.openxmlformats.org/markup-compatibility/2006" xmlns:p14="http://schemas.microsoft.com/office/powerpoint/2010/main">
          <mc:Choice Requires="p14">
            <p:contentPart p14:bwMode="auto" r:id="rId29">
              <p14:nvContentPartPr>
                <p14:cNvPr id="170" name="Ink 169">
                  <a:extLst>
                    <a:ext uri="{FF2B5EF4-FFF2-40B4-BE49-F238E27FC236}">
                      <a16:creationId xmlns:a16="http://schemas.microsoft.com/office/drawing/2014/main" id="{4DAA910D-233E-D642-9A16-2CD8413D0029}"/>
                    </a:ext>
                  </a:extLst>
                </p14:cNvPr>
                <p14:cNvContentPartPr/>
                <p14:nvPr/>
              </p14:nvContentPartPr>
              <p14:xfrm>
                <a:off x="864823" y="970819"/>
                <a:ext cx="100800" cy="176400"/>
              </p14:xfrm>
            </p:contentPart>
          </mc:Choice>
          <mc:Fallback xmlns="">
            <p:pic>
              <p:nvPicPr>
                <p:cNvPr id="170" name="Ink 169">
                  <a:extLst>
                    <a:ext uri="{FF2B5EF4-FFF2-40B4-BE49-F238E27FC236}">
                      <a16:creationId xmlns:a16="http://schemas.microsoft.com/office/drawing/2014/main" id="{4DAA910D-233E-D642-9A16-2CD8413D0029}"/>
                    </a:ext>
                  </a:extLst>
                </p:cNvPr>
                <p:cNvPicPr/>
                <p:nvPr/>
              </p:nvPicPr>
              <p:blipFill>
                <a:blip r:embed="rId30"/>
                <a:stretch>
                  <a:fillRect/>
                </a:stretch>
              </p:blipFill>
              <p:spPr>
                <a:xfrm>
                  <a:off x="849343" y="955339"/>
                  <a:ext cx="1314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1" name="Ink 170">
                  <a:extLst>
                    <a:ext uri="{FF2B5EF4-FFF2-40B4-BE49-F238E27FC236}">
                      <a16:creationId xmlns:a16="http://schemas.microsoft.com/office/drawing/2014/main" id="{E93E101D-D9F4-3447-8718-BE0FE83A3524}"/>
                    </a:ext>
                  </a:extLst>
                </p14:cNvPr>
                <p14:cNvContentPartPr/>
                <p14:nvPr/>
              </p14:nvContentPartPr>
              <p14:xfrm>
                <a:off x="858703" y="995659"/>
                <a:ext cx="113400" cy="145080"/>
              </p14:xfrm>
            </p:contentPart>
          </mc:Choice>
          <mc:Fallback xmlns="">
            <p:pic>
              <p:nvPicPr>
                <p:cNvPr id="171" name="Ink 170">
                  <a:extLst>
                    <a:ext uri="{FF2B5EF4-FFF2-40B4-BE49-F238E27FC236}">
                      <a16:creationId xmlns:a16="http://schemas.microsoft.com/office/drawing/2014/main" id="{E93E101D-D9F4-3447-8718-BE0FE83A3524}"/>
                    </a:ext>
                  </a:extLst>
                </p:cNvPr>
                <p:cNvPicPr/>
                <p:nvPr/>
              </p:nvPicPr>
              <p:blipFill>
                <a:blip r:embed="rId32"/>
                <a:stretch>
                  <a:fillRect/>
                </a:stretch>
              </p:blipFill>
              <p:spPr>
                <a:xfrm>
                  <a:off x="843272" y="980179"/>
                  <a:ext cx="143903"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2" name="Ink 171">
                  <a:extLst>
                    <a:ext uri="{FF2B5EF4-FFF2-40B4-BE49-F238E27FC236}">
                      <a16:creationId xmlns:a16="http://schemas.microsoft.com/office/drawing/2014/main" id="{A4FCF77B-8836-F34C-AA84-5B1F6C46EB88}"/>
                    </a:ext>
                  </a:extLst>
                </p14:cNvPr>
                <p14:cNvContentPartPr/>
                <p14:nvPr/>
              </p14:nvContentPartPr>
              <p14:xfrm>
                <a:off x="1059943" y="933019"/>
                <a:ext cx="6480" cy="113400"/>
              </p14:xfrm>
            </p:contentPart>
          </mc:Choice>
          <mc:Fallback xmlns="">
            <p:pic>
              <p:nvPicPr>
                <p:cNvPr id="172" name="Ink 171">
                  <a:extLst>
                    <a:ext uri="{FF2B5EF4-FFF2-40B4-BE49-F238E27FC236}">
                      <a16:creationId xmlns:a16="http://schemas.microsoft.com/office/drawing/2014/main" id="{A4FCF77B-8836-F34C-AA84-5B1F6C46EB88}"/>
                    </a:ext>
                  </a:extLst>
                </p:cNvPr>
                <p:cNvPicPr/>
                <p:nvPr/>
              </p:nvPicPr>
              <p:blipFill>
                <a:blip r:embed="rId34"/>
                <a:stretch>
                  <a:fillRect/>
                </a:stretch>
              </p:blipFill>
              <p:spPr>
                <a:xfrm>
                  <a:off x="1045278" y="917588"/>
                  <a:ext cx="35469"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3" name="Ink 172">
                  <a:extLst>
                    <a:ext uri="{FF2B5EF4-FFF2-40B4-BE49-F238E27FC236}">
                      <a16:creationId xmlns:a16="http://schemas.microsoft.com/office/drawing/2014/main" id="{44A3F37D-7C72-3445-ABC8-4D795396D1B6}"/>
                    </a:ext>
                  </a:extLst>
                </p14:cNvPr>
                <p14:cNvContentPartPr/>
                <p14:nvPr/>
              </p14:nvContentPartPr>
              <p14:xfrm>
                <a:off x="1003783" y="983419"/>
                <a:ext cx="93960" cy="6480"/>
              </p14:xfrm>
            </p:contentPart>
          </mc:Choice>
          <mc:Fallback xmlns="">
            <p:pic>
              <p:nvPicPr>
                <p:cNvPr id="173" name="Ink 172">
                  <a:extLst>
                    <a:ext uri="{FF2B5EF4-FFF2-40B4-BE49-F238E27FC236}">
                      <a16:creationId xmlns:a16="http://schemas.microsoft.com/office/drawing/2014/main" id="{44A3F37D-7C72-3445-ABC8-4D795396D1B6}"/>
                    </a:ext>
                  </a:extLst>
                </p:cNvPr>
                <p:cNvPicPr/>
                <p:nvPr/>
              </p:nvPicPr>
              <p:blipFill>
                <a:blip r:embed="rId36"/>
                <a:stretch>
                  <a:fillRect/>
                </a:stretch>
              </p:blipFill>
              <p:spPr>
                <a:xfrm>
                  <a:off x="988303" y="968754"/>
                  <a:ext cx="12456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9" name="Ink 178">
                  <a:extLst>
                    <a:ext uri="{FF2B5EF4-FFF2-40B4-BE49-F238E27FC236}">
                      <a16:creationId xmlns:a16="http://schemas.microsoft.com/office/drawing/2014/main" id="{201524F1-2003-474F-92D4-5A60FC57E767}"/>
                    </a:ext>
                  </a:extLst>
                </p14:cNvPr>
                <p14:cNvContentPartPr/>
                <p14:nvPr/>
              </p14:nvContentPartPr>
              <p14:xfrm>
                <a:off x="1053463" y="1662379"/>
                <a:ext cx="113400" cy="126000"/>
              </p14:xfrm>
            </p:contentPart>
          </mc:Choice>
          <mc:Fallback xmlns="">
            <p:pic>
              <p:nvPicPr>
                <p:cNvPr id="179" name="Ink 178">
                  <a:extLst>
                    <a:ext uri="{FF2B5EF4-FFF2-40B4-BE49-F238E27FC236}">
                      <a16:creationId xmlns:a16="http://schemas.microsoft.com/office/drawing/2014/main" id="{201524F1-2003-474F-92D4-5A60FC57E767}"/>
                    </a:ext>
                  </a:extLst>
                </p:cNvPr>
                <p:cNvPicPr/>
                <p:nvPr/>
              </p:nvPicPr>
              <p:blipFill>
                <a:blip r:embed="rId38"/>
                <a:stretch>
                  <a:fillRect/>
                </a:stretch>
              </p:blipFill>
              <p:spPr>
                <a:xfrm>
                  <a:off x="1037983" y="1646899"/>
                  <a:ext cx="144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80" name="Ink 179">
                  <a:extLst>
                    <a:ext uri="{FF2B5EF4-FFF2-40B4-BE49-F238E27FC236}">
                      <a16:creationId xmlns:a16="http://schemas.microsoft.com/office/drawing/2014/main" id="{7F515633-74DE-2A4D-9921-A2A9D30D2DCF}"/>
                    </a:ext>
                  </a:extLst>
                </p14:cNvPr>
                <p14:cNvContentPartPr/>
                <p14:nvPr/>
              </p14:nvContentPartPr>
              <p14:xfrm>
                <a:off x="1072543" y="1659499"/>
                <a:ext cx="88200" cy="128880"/>
              </p14:xfrm>
            </p:contentPart>
          </mc:Choice>
          <mc:Fallback xmlns="">
            <p:pic>
              <p:nvPicPr>
                <p:cNvPr id="180" name="Ink 179">
                  <a:extLst>
                    <a:ext uri="{FF2B5EF4-FFF2-40B4-BE49-F238E27FC236}">
                      <a16:creationId xmlns:a16="http://schemas.microsoft.com/office/drawing/2014/main" id="{7F515633-74DE-2A4D-9921-A2A9D30D2DCF}"/>
                    </a:ext>
                  </a:extLst>
                </p:cNvPr>
                <p:cNvPicPr/>
                <p:nvPr/>
              </p:nvPicPr>
              <p:blipFill>
                <a:blip r:embed="rId40"/>
                <a:stretch>
                  <a:fillRect/>
                </a:stretch>
              </p:blipFill>
              <p:spPr>
                <a:xfrm>
                  <a:off x="1057126" y="1644019"/>
                  <a:ext cx="118676"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81" name="Ink 180">
                  <a:extLst>
                    <a:ext uri="{FF2B5EF4-FFF2-40B4-BE49-F238E27FC236}">
                      <a16:creationId xmlns:a16="http://schemas.microsoft.com/office/drawing/2014/main" id="{C72FC202-48AE-7049-A505-26DCA38CCFA7}"/>
                    </a:ext>
                  </a:extLst>
                </p14:cNvPr>
                <p14:cNvContentPartPr/>
                <p14:nvPr/>
              </p14:nvContentPartPr>
              <p14:xfrm>
                <a:off x="1267303" y="1561579"/>
                <a:ext cx="12960" cy="126000"/>
              </p14:xfrm>
            </p:contentPart>
          </mc:Choice>
          <mc:Fallback xmlns="">
            <p:pic>
              <p:nvPicPr>
                <p:cNvPr id="181" name="Ink 180">
                  <a:extLst>
                    <a:ext uri="{FF2B5EF4-FFF2-40B4-BE49-F238E27FC236}">
                      <a16:creationId xmlns:a16="http://schemas.microsoft.com/office/drawing/2014/main" id="{C72FC202-48AE-7049-A505-26DCA38CCFA7}"/>
                    </a:ext>
                  </a:extLst>
                </p:cNvPr>
                <p:cNvPicPr/>
                <p:nvPr/>
              </p:nvPicPr>
              <p:blipFill>
                <a:blip r:embed="rId42"/>
                <a:stretch>
                  <a:fillRect/>
                </a:stretch>
              </p:blipFill>
              <p:spPr>
                <a:xfrm>
                  <a:off x="1251381" y="1546099"/>
                  <a:ext cx="44434"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82" name="Ink 181">
                  <a:extLst>
                    <a:ext uri="{FF2B5EF4-FFF2-40B4-BE49-F238E27FC236}">
                      <a16:creationId xmlns:a16="http://schemas.microsoft.com/office/drawing/2014/main" id="{7D5B32CF-60FC-AF47-80A4-C24937211206}"/>
                    </a:ext>
                  </a:extLst>
                </p14:cNvPr>
                <p14:cNvContentPartPr/>
                <p14:nvPr/>
              </p14:nvContentPartPr>
              <p14:xfrm>
                <a:off x="1216903" y="1605499"/>
                <a:ext cx="75960" cy="19080"/>
              </p14:xfrm>
            </p:contentPart>
          </mc:Choice>
          <mc:Fallback xmlns="">
            <p:pic>
              <p:nvPicPr>
                <p:cNvPr id="182" name="Ink 181">
                  <a:extLst>
                    <a:ext uri="{FF2B5EF4-FFF2-40B4-BE49-F238E27FC236}">
                      <a16:creationId xmlns:a16="http://schemas.microsoft.com/office/drawing/2014/main" id="{7D5B32CF-60FC-AF47-80A4-C24937211206}"/>
                    </a:ext>
                  </a:extLst>
                </p:cNvPr>
                <p:cNvPicPr/>
                <p:nvPr/>
              </p:nvPicPr>
              <p:blipFill>
                <a:blip r:embed="rId44"/>
                <a:stretch>
                  <a:fillRect/>
                </a:stretch>
              </p:blipFill>
              <p:spPr>
                <a:xfrm>
                  <a:off x="1201349" y="1590019"/>
                  <a:ext cx="106706"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84" name="Ink 183">
                  <a:extLst>
                    <a:ext uri="{FF2B5EF4-FFF2-40B4-BE49-F238E27FC236}">
                      <a16:creationId xmlns:a16="http://schemas.microsoft.com/office/drawing/2014/main" id="{74243E91-1F4F-5A44-A1B8-38758ABEFD88}"/>
                    </a:ext>
                  </a:extLst>
                </p14:cNvPr>
                <p14:cNvContentPartPr/>
                <p14:nvPr/>
              </p14:nvContentPartPr>
              <p14:xfrm>
                <a:off x="1229503" y="1611979"/>
                <a:ext cx="88200" cy="12960"/>
              </p14:xfrm>
            </p:contentPart>
          </mc:Choice>
          <mc:Fallback xmlns="">
            <p:pic>
              <p:nvPicPr>
                <p:cNvPr id="184" name="Ink 183">
                  <a:extLst>
                    <a:ext uri="{FF2B5EF4-FFF2-40B4-BE49-F238E27FC236}">
                      <a16:creationId xmlns:a16="http://schemas.microsoft.com/office/drawing/2014/main" id="{74243E91-1F4F-5A44-A1B8-38758ABEFD88}"/>
                    </a:ext>
                  </a:extLst>
                </p:cNvPr>
                <p:cNvPicPr/>
                <p:nvPr/>
              </p:nvPicPr>
              <p:blipFill>
                <a:blip r:embed="rId46"/>
                <a:stretch>
                  <a:fillRect/>
                </a:stretch>
              </p:blipFill>
              <p:spPr>
                <a:xfrm>
                  <a:off x="1214023" y="1596499"/>
                  <a:ext cx="118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6" name="Ink 185">
                  <a:extLst>
                    <a:ext uri="{FF2B5EF4-FFF2-40B4-BE49-F238E27FC236}">
                      <a16:creationId xmlns:a16="http://schemas.microsoft.com/office/drawing/2014/main" id="{452F2793-50DF-0A41-B226-0F1F0D8B5A28}"/>
                    </a:ext>
                  </a:extLst>
                </p14:cNvPr>
                <p14:cNvContentPartPr/>
                <p14:nvPr/>
              </p14:nvContentPartPr>
              <p14:xfrm>
                <a:off x="1675903" y="1801339"/>
                <a:ext cx="107280" cy="169560"/>
              </p14:xfrm>
            </p:contentPart>
          </mc:Choice>
          <mc:Fallback xmlns="">
            <p:pic>
              <p:nvPicPr>
                <p:cNvPr id="186" name="Ink 185">
                  <a:extLst>
                    <a:ext uri="{FF2B5EF4-FFF2-40B4-BE49-F238E27FC236}">
                      <a16:creationId xmlns:a16="http://schemas.microsoft.com/office/drawing/2014/main" id="{452F2793-50DF-0A41-B226-0F1F0D8B5A28}"/>
                    </a:ext>
                  </a:extLst>
                </p:cNvPr>
                <p:cNvPicPr/>
                <p:nvPr/>
              </p:nvPicPr>
              <p:blipFill>
                <a:blip r:embed="rId48"/>
                <a:stretch>
                  <a:fillRect/>
                </a:stretch>
              </p:blipFill>
              <p:spPr>
                <a:xfrm>
                  <a:off x="1660423" y="1785859"/>
                  <a:ext cx="137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7" name="Ink 186">
                  <a:extLst>
                    <a:ext uri="{FF2B5EF4-FFF2-40B4-BE49-F238E27FC236}">
                      <a16:creationId xmlns:a16="http://schemas.microsoft.com/office/drawing/2014/main" id="{8E760BE7-54DA-084D-B664-5B86C142F59A}"/>
                    </a:ext>
                  </a:extLst>
                </p14:cNvPr>
                <p14:cNvContentPartPr/>
                <p14:nvPr/>
              </p14:nvContentPartPr>
              <p14:xfrm>
                <a:off x="1650703" y="1813219"/>
                <a:ext cx="119880" cy="157680"/>
              </p14:xfrm>
            </p:contentPart>
          </mc:Choice>
          <mc:Fallback xmlns="">
            <p:pic>
              <p:nvPicPr>
                <p:cNvPr id="187" name="Ink 186">
                  <a:extLst>
                    <a:ext uri="{FF2B5EF4-FFF2-40B4-BE49-F238E27FC236}">
                      <a16:creationId xmlns:a16="http://schemas.microsoft.com/office/drawing/2014/main" id="{8E760BE7-54DA-084D-B664-5B86C142F59A}"/>
                    </a:ext>
                  </a:extLst>
                </p:cNvPr>
                <p:cNvPicPr/>
                <p:nvPr/>
              </p:nvPicPr>
              <p:blipFill>
                <a:blip r:embed="rId50"/>
                <a:stretch>
                  <a:fillRect/>
                </a:stretch>
              </p:blipFill>
              <p:spPr>
                <a:xfrm>
                  <a:off x="1635223" y="1797739"/>
                  <a:ext cx="150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8" name="Ink 187">
                  <a:extLst>
                    <a:ext uri="{FF2B5EF4-FFF2-40B4-BE49-F238E27FC236}">
                      <a16:creationId xmlns:a16="http://schemas.microsoft.com/office/drawing/2014/main" id="{606107D5-F0DA-C045-BB91-8EF016CC3764}"/>
                    </a:ext>
                  </a:extLst>
                </p14:cNvPr>
                <p14:cNvContentPartPr/>
                <p14:nvPr/>
              </p14:nvContentPartPr>
              <p14:xfrm>
                <a:off x="1858423" y="1719619"/>
                <a:ext cx="19080" cy="112680"/>
              </p14:xfrm>
            </p:contentPart>
          </mc:Choice>
          <mc:Fallback xmlns="">
            <p:pic>
              <p:nvPicPr>
                <p:cNvPr id="188" name="Ink 187">
                  <a:extLst>
                    <a:ext uri="{FF2B5EF4-FFF2-40B4-BE49-F238E27FC236}">
                      <a16:creationId xmlns:a16="http://schemas.microsoft.com/office/drawing/2014/main" id="{606107D5-F0DA-C045-BB91-8EF016CC3764}"/>
                    </a:ext>
                  </a:extLst>
                </p:cNvPr>
                <p:cNvPicPr/>
                <p:nvPr/>
              </p:nvPicPr>
              <p:blipFill>
                <a:blip r:embed="rId52"/>
                <a:stretch>
                  <a:fillRect/>
                </a:stretch>
              </p:blipFill>
              <p:spPr>
                <a:xfrm>
                  <a:off x="1843230" y="1704188"/>
                  <a:ext cx="49113" cy="14318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9" name="Ink 188">
                  <a:extLst>
                    <a:ext uri="{FF2B5EF4-FFF2-40B4-BE49-F238E27FC236}">
                      <a16:creationId xmlns:a16="http://schemas.microsoft.com/office/drawing/2014/main" id="{270DAD63-DB6C-AC42-8B67-110DD58E32BE}"/>
                    </a:ext>
                  </a:extLst>
                </p14:cNvPr>
                <p14:cNvContentPartPr/>
                <p14:nvPr/>
              </p14:nvContentPartPr>
              <p14:xfrm>
                <a:off x="1801543" y="1769299"/>
                <a:ext cx="138600" cy="6480"/>
              </p14:xfrm>
            </p:contentPart>
          </mc:Choice>
          <mc:Fallback xmlns="">
            <p:pic>
              <p:nvPicPr>
                <p:cNvPr id="189" name="Ink 188">
                  <a:extLst>
                    <a:ext uri="{FF2B5EF4-FFF2-40B4-BE49-F238E27FC236}">
                      <a16:creationId xmlns:a16="http://schemas.microsoft.com/office/drawing/2014/main" id="{270DAD63-DB6C-AC42-8B67-110DD58E32BE}"/>
                    </a:ext>
                  </a:extLst>
                </p:cNvPr>
                <p:cNvPicPr/>
                <p:nvPr/>
              </p:nvPicPr>
              <p:blipFill>
                <a:blip r:embed="rId54"/>
                <a:stretch>
                  <a:fillRect/>
                </a:stretch>
              </p:blipFill>
              <p:spPr>
                <a:xfrm>
                  <a:off x="1786063" y="1754634"/>
                  <a:ext cx="16920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91" name="Ink 190">
                  <a:extLst>
                    <a:ext uri="{FF2B5EF4-FFF2-40B4-BE49-F238E27FC236}">
                      <a16:creationId xmlns:a16="http://schemas.microsoft.com/office/drawing/2014/main" id="{662F1EAC-6BE6-AE43-B1FA-67DB21476C5D}"/>
                    </a:ext>
                  </a:extLst>
                </p14:cNvPr>
                <p14:cNvContentPartPr/>
                <p14:nvPr/>
              </p14:nvContentPartPr>
              <p14:xfrm>
                <a:off x="1040863" y="2058379"/>
                <a:ext cx="138600" cy="151200"/>
              </p14:xfrm>
            </p:contentPart>
          </mc:Choice>
          <mc:Fallback xmlns="">
            <p:pic>
              <p:nvPicPr>
                <p:cNvPr id="191" name="Ink 190">
                  <a:extLst>
                    <a:ext uri="{FF2B5EF4-FFF2-40B4-BE49-F238E27FC236}">
                      <a16:creationId xmlns:a16="http://schemas.microsoft.com/office/drawing/2014/main" id="{662F1EAC-6BE6-AE43-B1FA-67DB21476C5D}"/>
                    </a:ext>
                  </a:extLst>
                </p:cNvPr>
                <p:cNvPicPr/>
                <p:nvPr/>
              </p:nvPicPr>
              <p:blipFill>
                <a:blip r:embed="rId56"/>
                <a:stretch>
                  <a:fillRect/>
                </a:stretch>
              </p:blipFill>
              <p:spPr>
                <a:xfrm>
                  <a:off x="1025383" y="2042936"/>
                  <a:ext cx="169200" cy="18172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2" name="Ink 191">
                  <a:extLst>
                    <a:ext uri="{FF2B5EF4-FFF2-40B4-BE49-F238E27FC236}">
                      <a16:creationId xmlns:a16="http://schemas.microsoft.com/office/drawing/2014/main" id="{DA4FBF61-9A48-044D-8DC7-5D7167C26F05}"/>
                    </a:ext>
                  </a:extLst>
                </p14:cNvPr>
                <p14:cNvContentPartPr/>
                <p14:nvPr/>
              </p14:nvContentPartPr>
              <p14:xfrm>
                <a:off x="1047343" y="2051899"/>
                <a:ext cx="113400" cy="176400"/>
              </p14:xfrm>
            </p:contentPart>
          </mc:Choice>
          <mc:Fallback xmlns="">
            <p:pic>
              <p:nvPicPr>
                <p:cNvPr id="192" name="Ink 191">
                  <a:extLst>
                    <a:ext uri="{FF2B5EF4-FFF2-40B4-BE49-F238E27FC236}">
                      <a16:creationId xmlns:a16="http://schemas.microsoft.com/office/drawing/2014/main" id="{DA4FBF61-9A48-044D-8DC7-5D7167C26F05}"/>
                    </a:ext>
                  </a:extLst>
                </p:cNvPr>
                <p:cNvPicPr/>
                <p:nvPr/>
              </p:nvPicPr>
              <p:blipFill>
                <a:blip r:embed="rId58"/>
                <a:stretch>
                  <a:fillRect/>
                </a:stretch>
              </p:blipFill>
              <p:spPr>
                <a:xfrm>
                  <a:off x="1031912" y="2036419"/>
                  <a:ext cx="143903"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3" name="Ink 192">
                  <a:extLst>
                    <a:ext uri="{FF2B5EF4-FFF2-40B4-BE49-F238E27FC236}">
                      <a16:creationId xmlns:a16="http://schemas.microsoft.com/office/drawing/2014/main" id="{5E72EF2E-472C-4C42-AC4C-6487785B7B0C}"/>
                    </a:ext>
                  </a:extLst>
                </p14:cNvPr>
                <p14:cNvContentPartPr/>
                <p14:nvPr/>
              </p14:nvContentPartPr>
              <p14:xfrm>
                <a:off x="1254703" y="1964059"/>
                <a:ext cx="19080" cy="113400"/>
              </p14:xfrm>
            </p:contentPart>
          </mc:Choice>
          <mc:Fallback xmlns="">
            <p:pic>
              <p:nvPicPr>
                <p:cNvPr id="193" name="Ink 192">
                  <a:extLst>
                    <a:ext uri="{FF2B5EF4-FFF2-40B4-BE49-F238E27FC236}">
                      <a16:creationId xmlns:a16="http://schemas.microsoft.com/office/drawing/2014/main" id="{5E72EF2E-472C-4C42-AC4C-6487785B7B0C}"/>
                    </a:ext>
                  </a:extLst>
                </p:cNvPr>
                <p:cNvPicPr/>
                <p:nvPr/>
              </p:nvPicPr>
              <p:blipFill>
                <a:blip r:embed="rId60"/>
                <a:stretch>
                  <a:fillRect/>
                </a:stretch>
              </p:blipFill>
              <p:spPr>
                <a:xfrm>
                  <a:off x="1239223" y="1948628"/>
                  <a:ext cx="496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4" name="Ink 193">
                  <a:extLst>
                    <a:ext uri="{FF2B5EF4-FFF2-40B4-BE49-F238E27FC236}">
                      <a16:creationId xmlns:a16="http://schemas.microsoft.com/office/drawing/2014/main" id="{CA483D65-211A-2148-970C-C40AE97A3E21}"/>
                    </a:ext>
                  </a:extLst>
                </p14:cNvPr>
                <p14:cNvContentPartPr/>
                <p14:nvPr/>
              </p14:nvContentPartPr>
              <p14:xfrm>
                <a:off x="1223383" y="2001859"/>
                <a:ext cx="119880" cy="19080"/>
              </p14:xfrm>
            </p:contentPart>
          </mc:Choice>
          <mc:Fallback xmlns="">
            <p:pic>
              <p:nvPicPr>
                <p:cNvPr id="194" name="Ink 193">
                  <a:extLst>
                    <a:ext uri="{FF2B5EF4-FFF2-40B4-BE49-F238E27FC236}">
                      <a16:creationId xmlns:a16="http://schemas.microsoft.com/office/drawing/2014/main" id="{CA483D65-211A-2148-970C-C40AE97A3E21}"/>
                    </a:ext>
                  </a:extLst>
                </p:cNvPr>
                <p:cNvPicPr/>
                <p:nvPr/>
              </p:nvPicPr>
              <p:blipFill>
                <a:blip r:embed="rId62"/>
                <a:stretch>
                  <a:fillRect/>
                </a:stretch>
              </p:blipFill>
              <p:spPr>
                <a:xfrm>
                  <a:off x="1207903" y="1986666"/>
                  <a:ext cx="1504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1" name="Ink 200">
                  <a:extLst>
                    <a:ext uri="{FF2B5EF4-FFF2-40B4-BE49-F238E27FC236}">
                      <a16:creationId xmlns:a16="http://schemas.microsoft.com/office/drawing/2014/main" id="{9C629421-AC43-3349-85C1-1D67F9650857}"/>
                    </a:ext>
                  </a:extLst>
                </p14:cNvPr>
                <p14:cNvContentPartPr/>
                <p14:nvPr/>
              </p14:nvContentPartPr>
              <p14:xfrm>
                <a:off x="2769943" y="1372939"/>
                <a:ext cx="107280" cy="138600"/>
              </p14:xfrm>
            </p:contentPart>
          </mc:Choice>
          <mc:Fallback xmlns="">
            <p:pic>
              <p:nvPicPr>
                <p:cNvPr id="201" name="Ink 200">
                  <a:extLst>
                    <a:ext uri="{FF2B5EF4-FFF2-40B4-BE49-F238E27FC236}">
                      <a16:creationId xmlns:a16="http://schemas.microsoft.com/office/drawing/2014/main" id="{9C629421-AC43-3349-85C1-1D67F9650857}"/>
                    </a:ext>
                  </a:extLst>
                </p:cNvPr>
                <p:cNvPicPr/>
                <p:nvPr/>
              </p:nvPicPr>
              <p:blipFill>
                <a:blip r:embed="rId64"/>
                <a:stretch>
                  <a:fillRect/>
                </a:stretch>
              </p:blipFill>
              <p:spPr>
                <a:xfrm>
                  <a:off x="2754463" y="1357459"/>
                  <a:ext cx="137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02" name="Ink 201">
                  <a:extLst>
                    <a:ext uri="{FF2B5EF4-FFF2-40B4-BE49-F238E27FC236}">
                      <a16:creationId xmlns:a16="http://schemas.microsoft.com/office/drawing/2014/main" id="{73BA0E0F-875C-014E-9295-0AA680A57369}"/>
                    </a:ext>
                  </a:extLst>
                </p14:cNvPr>
                <p14:cNvContentPartPr/>
                <p14:nvPr/>
              </p14:nvContentPartPr>
              <p14:xfrm>
                <a:off x="2757343" y="1366819"/>
                <a:ext cx="113400" cy="145080"/>
              </p14:xfrm>
            </p:contentPart>
          </mc:Choice>
          <mc:Fallback xmlns="">
            <p:pic>
              <p:nvPicPr>
                <p:cNvPr id="202" name="Ink 201">
                  <a:extLst>
                    <a:ext uri="{FF2B5EF4-FFF2-40B4-BE49-F238E27FC236}">
                      <a16:creationId xmlns:a16="http://schemas.microsoft.com/office/drawing/2014/main" id="{73BA0E0F-875C-014E-9295-0AA680A57369}"/>
                    </a:ext>
                  </a:extLst>
                </p:cNvPr>
                <p:cNvPicPr/>
                <p:nvPr/>
              </p:nvPicPr>
              <p:blipFill>
                <a:blip r:embed="rId66"/>
                <a:stretch>
                  <a:fillRect/>
                </a:stretch>
              </p:blipFill>
              <p:spPr>
                <a:xfrm>
                  <a:off x="2741863" y="1351339"/>
                  <a:ext cx="144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3" name="Ink 202">
                  <a:extLst>
                    <a:ext uri="{FF2B5EF4-FFF2-40B4-BE49-F238E27FC236}">
                      <a16:creationId xmlns:a16="http://schemas.microsoft.com/office/drawing/2014/main" id="{A405515F-E86E-C64C-A3DD-69443A984177}"/>
                    </a:ext>
                  </a:extLst>
                </p14:cNvPr>
                <p14:cNvContentPartPr/>
                <p14:nvPr/>
              </p14:nvContentPartPr>
              <p14:xfrm>
                <a:off x="2964703" y="1273219"/>
                <a:ext cx="12960" cy="147600"/>
              </p14:xfrm>
            </p:contentPart>
          </mc:Choice>
          <mc:Fallback xmlns="">
            <p:pic>
              <p:nvPicPr>
                <p:cNvPr id="203" name="Ink 202">
                  <a:extLst>
                    <a:ext uri="{FF2B5EF4-FFF2-40B4-BE49-F238E27FC236}">
                      <a16:creationId xmlns:a16="http://schemas.microsoft.com/office/drawing/2014/main" id="{A405515F-E86E-C64C-A3DD-69443A984177}"/>
                    </a:ext>
                  </a:extLst>
                </p:cNvPr>
                <p:cNvPicPr/>
                <p:nvPr/>
              </p:nvPicPr>
              <p:blipFill>
                <a:blip r:embed="rId68"/>
                <a:stretch>
                  <a:fillRect/>
                </a:stretch>
              </p:blipFill>
              <p:spPr>
                <a:xfrm>
                  <a:off x="2949223" y="1257777"/>
                  <a:ext cx="43560" cy="178126"/>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4" name="Ink 203">
                  <a:extLst>
                    <a:ext uri="{FF2B5EF4-FFF2-40B4-BE49-F238E27FC236}">
                      <a16:creationId xmlns:a16="http://schemas.microsoft.com/office/drawing/2014/main" id="{631D3FC0-1EF5-FA43-81A0-C5C45FC8651E}"/>
                    </a:ext>
                  </a:extLst>
                </p14:cNvPr>
                <p14:cNvContentPartPr/>
                <p14:nvPr/>
              </p14:nvContentPartPr>
              <p14:xfrm>
                <a:off x="2920783" y="1341619"/>
                <a:ext cx="100800" cy="6480"/>
              </p14:xfrm>
            </p:contentPart>
          </mc:Choice>
          <mc:Fallback xmlns="">
            <p:pic>
              <p:nvPicPr>
                <p:cNvPr id="204" name="Ink 203">
                  <a:extLst>
                    <a:ext uri="{FF2B5EF4-FFF2-40B4-BE49-F238E27FC236}">
                      <a16:creationId xmlns:a16="http://schemas.microsoft.com/office/drawing/2014/main" id="{631D3FC0-1EF5-FA43-81A0-C5C45FC8651E}"/>
                    </a:ext>
                  </a:extLst>
                </p:cNvPr>
                <p:cNvPicPr/>
                <p:nvPr/>
              </p:nvPicPr>
              <p:blipFill>
                <a:blip r:embed="rId36"/>
                <a:stretch>
                  <a:fillRect/>
                </a:stretch>
              </p:blipFill>
              <p:spPr>
                <a:xfrm>
                  <a:off x="2905303" y="1326139"/>
                  <a:ext cx="131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5" name="Ink 204">
                  <a:extLst>
                    <a:ext uri="{FF2B5EF4-FFF2-40B4-BE49-F238E27FC236}">
                      <a16:creationId xmlns:a16="http://schemas.microsoft.com/office/drawing/2014/main" id="{7BB40DB8-304E-1349-8014-AAB2832DE478}"/>
                    </a:ext>
                  </a:extLst>
                </p14:cNvPr>
                <p14:cNvContentPartPr/>
                <p14:nvPr/>
              </p14:nvContentPartPr>
              <p14:xfrm>
                <a:off x="3379783" y="1410739"/>
                <a:ext cx="145080" cy="138600"/>
              </p14:xfrm>
            </p:contentPart>
          </mc:Choice>
          <mc:Fallback xmlns="">
            <p:pic>
              <p:nvPicPr>
                <p:cNvPr id="205" name="Ink 204">
                  <a:extLst>
                    <a:ext uri="{FF2B5EF4-FFF2-40B4-BE49-F238E27FC236}">
                      <a16:creationId xmlns:a16="http://schemas.microsoft.com/office/drawing/2014/main" id="{7BB40DB8-304E-1349-8014-AAB2832DE478}"/>
                    </a:ext>
                  </a:extLst>
                </p:cNvPr>
                <p:cNvPicPr/>
                <p:nvPr/>
              </p:nvPicPr>
              <p:blipFill>
                <a:blip r:embed="rId71"/>
                <a:stretch>
                  <a:fillRect/>
                </a:stretch>
              </p:blipFill>
              <p:spPr>
                <a:xfrm>
                  <a:off x="3364303" y="1395259"/>
                  <a:ext cx="1756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6" name="Ink 205">
                  <a:extLst>
                    <a:ext uri="{FF2B5EF4-FFF2-40B4-BE49-F238E27FC236}">
                      <a16:creationId xmlns:a16="http://schemas.microsoft.com/office/drawing/2014/main" id="{F9933AA8-2225-C24F-A344-436B38FB1589}"/>
                    </a:ext>
                  </a:extLst>
                </p14:cNvPr>
                <p14:cNvContentPartPr/>
                <p14:nvPr/>
              </p14:nvContentPartPr>
              <p14:xfrm>
                <a:off x="3361063" y="1399579"/>
                <a:ext cx="132480" cy="165960"/>
              </p14:xfrm>
            </p:contentPart>
          </mc:Choice>
          <mc:Fallback xmlns="">
            <p:pic>
              <p:nvPicPr>
                <p:cNvPr id="206" name="Ink 205">
                  <a:extLst>
                    <a:ext uri="{FF2B5EF4-FFF2-40B4-BE49-F238E27FC236}">
                      <a16:creationId xmlns:a16="http://schemas.microsoft.com/office/drawing/2014/main" id="{F9933AA8-2225-C24F-A344-436B38FB1589}"/>
                    </a:ext>
                  </a:extLst>
                </p:cNvPr>
                <p:cNvPicPr/>
                <p:nvPr/>
              </p:nvPicPr>
              <p:blipFill>
                <a:blip r:embed="rId73"/>
                <a:stretch>
                  <a:fillRect/>
                </a:stretch>
              </p:blipFill>
              <p:spPr>
                <a:xfrm>
                  <a:off x="3345583" y="1384065"/>
                  <a:ext cx="163080" cy="19662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7" name="Ink 206">
                  <a:extLst>
                    <a:ext uri="{FF2B5EF4-FFF2-40B4-BE49-F238E27FC236}">
                      <a16:creationId xmlns:a16="http://schemas.microsoft.com/office/drawing/2014/main" id="{82E78324-57A3-6D45-9F21-B9B7392A7486}"/>
                    </a:ext>
                  </a:extLst>
                </p14:cNvPr>
                <p14:cNvContentPartPr/>
                <p14:nvPr/>
              </p14:nvContentPartPr>
              <p14:xfrm>
                <a:off x="3574543" y="1291219"/>
                <a:ext cx="12960" cy="151200"/>
              </p14:xfrm>
            </p:contentPart>
          </mc:Choice>
          <mc:Fallback xmlns="">
            <p:pic>
              <p:nvPicPr>
                <p:cNvPr id="207" name="Ink 206">
                  <a:extLst>
                    <a:ext uri="{FF2B5EF4-FFF2-40B4-BE49-F238E27FC236}">
                      <a16:creationId xmlns:a16="http://schemas.microsoft.com/office/drawing/2014/main" id="{82E78324-57A3-6D45-9F21-B9B7392A7486}"/>
                    </a:ext>
                  </a:extLst>
                </p:cNvPr>
                <p:cNvPicPr/>
                <p:nvPr/>
              </p:nvPicPr>
              <p:blipFill>
                <a:blip r:embed="rId75"/>
                <a:stretch>
                  <a:fillRect/>
                </a:stretch>
              </p:blipFill>
              <p:spPr>
                <a:xfrm>
                  <a:off x="3559063" y="1275739"/>
                  <a:ext cx="43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8" name="Ink 207">
                  <a:extLst>
                    <a:ext uri="{FF2B5EF4-FFF2-40B4-BE49-F238E27FC236}">
                      <a16:creationId xmlns:a16="http://schemas.microsoft.com/office/drawing/2014/main" id="{762D130B-01A5-9B48-AC68-D40B385C45A6}"/>
                    </a:ext>
                  </a:extLst>
                </p14:cNvPr>
                <p14:cNvContentPartPr/>
                <p14:nvPr/>
              </p14:nvContentPartPr>
              <p14:xfrm>
                <a:off x="3514783" y="1354219"/>
                <a:ext cx="123480" cy="12960"/>
              </p14:xfrm>
            </p:contentPart>
          </mc:Choice>
          <mc:Fallback xmlns="">
            <p:pic>
              <p:nvPicPr>
                <p:cNvPr id="208" name="Ink 207">
                  <a:extLst>
                    <a:ext uri="{FF2B5EF4-FFF2-40B4-BE49-F238E27FC236}">
                      <a16:creationId xmlns:a16="http://schemas.microsoft.com/office/drawing/2014/main" id="{762D130B-01A5-9B48-AC68-D40B385C45A6}"/>
                    </a:ext>
                  </a:extLst>
                </p:cNvPr>
                <p:cNvPicPr/>
                <p:nvPr/>
              </p:nvPicPr>
              <p:blipFill>
                <a:blip r:embed="rId77"/>
                <a:stretch>
                  <a:fillRect/>
                </a:stretch>
              </p:blipFill>
              <p:spPr>
                <a:xfrm>
                  <a:off x="3499303" y="1338739"/>
                  <a:ext cx="154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4" name="Ink 173">
                  <a:extLst>
                    <a:ext uri="{FF2B5EF4-FFF2-40B4-BE49-F238E27FC236}">
                      <a16:creationId xmlns:a16="http://schemas.microsoft.com/office/drawing/2014/main" id="{6616D210-9F42-FE4A-A10F-1CED17BC03F8}"/>
                    </a:ext>
                  </a:extLst>
                </p14:cNvPr>
                <p14:cNvContentPartPr/>
                <p14:nvPr/>
              </p14:nvContentPartPr>
              <p14:xfrm>
                <a:off x="1462063" y="1127779"/>
                <a:ext cx="157680" cy="170280"/>
              </p14:xfrm>
            </p:contentPart>
          </mc:Choice>
          <mc:Fallback xmlns="">
            <p:pic>
              <p:nvPicPr>
                <p:cNvPr id="174" name="Ink 173">
                  <a:extLst>
                    <a:ext uri="{FF2B5EF4-FFF2-40B4-BE49-F238E27FC236}">
                      <a16:creationId xmlns:a16="http://schemas.microsoft.com/office/drawing/2014/main" id="{6616D210-9F42-FE4A-A10F-1CED17BC03F8}"/>
                    </a:ext>
                  </a:extLst>
                </p:cNvPr>
                <p:cNvPicPr/>
                <p:nvPr/>
              </p:nvPicPr>
              <p:blipFill>
                <a:blip r:embed="rId79"/>
                <a:stretch>
                  <a:fillRect/>
                </a:stretch>
              </p:blipFill>
              <p:spPr>
                <a:xfrm>
                  <a:off x="1446583" y="1112266"/>
                  <a:ext cx="18828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5" name="Ink 174">
                  <a:extLst>
                    <a:ext uri="{FF2B5EF4-FFF2-40B4-BE49-F238E27FC236}">
                      <a16:creationId xmlns:a16="http://schemas.microsoft.com/office/drawing/2014/main" id="{F20A302D-C561-3A44-8220-24DBB0A13026}"/>
                    </a:ext>
                  </a:extLst>
                </p14:cNvPr>
                <p14:cNvContentPartPr/>
                <p14:nvPr/>
              </p14:nvContentPartPr>
              <p14:xfrm>
                <a:off x="1449463" y="1159459"/>
                <a:ext cx="138600" cy="138600"/>
              </p14:xfrm>
            </p:contentPart>
          </mc:Choice>
          <mc:Fallback xmlns="">
            <p:pic>
              <p:nvPicPr>
                <p:cNvPr id="175" name="Ink 174">
                  <a:extLst>
                    <a:ext uri="{FF2B5EF4-FFF2-40B4-BE49-F238E27FC236}">
                      <a16:creationId xmlns:a16="http://schemas.microsoft.com/office/drawing/2014/main" id="{F20A302D-C561-3A44-8220-24DBB0A13026}"/>
                    </a:ext>
                  </a:extLst>
                </p:cNvPr>
                <p:cNvPicPr/>
                <p:nvPr/>
              </p:nvPicPr>
              <p:blipFill>
                <a:blip r:embed="rId81"/>
                <a:stretch>
                  <a:fillRect/>
                </a:stretch>
              </p:blipFill>
              <p:spPr>
                <a:xfrm>
                  <a:off x="1433983" y="1143979"/>
                  <a:ext cx="169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6" name="Ink 175">
                  <a:extLst>
                    <a:ext uri="{FF2B5EF4-FFF2-40B4-BE49-F238E27FC236}">
                      <a16:creationId xmlns:a16="http://schemas.microsoft.com/office/drawing/2014/main" id="{9FC54D7B-0C50-A944-8554-54ED3CC5B41F}"/>
                    </a:ext>
                  </a:extLst>
                </p14:cNvPr>
                <p14:cNvContentPartPr/>
                <p14:nvPr/>
              </p14:nvContentPartPr>
              <p14:xfrm>
                <a:off x="1682383" y="1046059"/>
                <a:ext cx="360" cy="119880"/>
              </p14:xfrm>
            </p:contentPart>
          </mc:Choice>
          <mc:Fallback xmlns="">
            <p:pic>
              <p:nvPicPr>
                <p:cNvPr id="176" name="Ink 175">
                  <a:extLst>
                    <a:ext uri="{FF2B5EF4-FFF2-40B4-BE49-F238E27FC236}">
                      <a16:creationId xmlns:a16="http://schemas.microsoft.com/office/drawing/2014/main" id="{9FC54D7B-0C50-A944-8554-54ED3CC5B41F}"/>
                    </a:ext>
                  </a:extLst>
                </p:cNvPr>
                <p:cNvPicPr/>
                <p:nvPr/>
              </p:nvPicPr>
              <p:blipFill>
                <a:blip r:embed="rId83"/>
                <a:stretch>
                  <a:fillRect/>
                </a:stretch>
              </p:blipFill>
              <p:spPr>
                <a:xfrm>
                  <a:off x="1666903" y="1030579"/>
                  <a:ext cx="309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77" name="Ink 176">
                  <a:extLst>
                    <a:ext uri="{FF2B5EF4-FFF2-40B4-BE49-F238E27FC236}">
                      <a16:creationId xmlns:a16="http://schemas.microsoft.com/office/drawing/2014/main" id="{41DA4CA3-FB40-1C43-BB8B-50C4F7864698}"/>
                    </a:ext>
                  </a:extLst>
                </p14:cNvPr>
                <p14:cNvContentPartPr/>
                <p14:nvPr/>
              </p14:nvContentPartPr>
              <p14:xfrm>
                <a:off x="1645303" y="1096459"/>
                <a:ext cx="62640" cy="12960"/>
              </p14:xfrm>
            </p:contentPart>
          </mc:Choice>
          <mc:Fallback xmlns="">
            <p:pic>
              <p:nvPicPr>
                <p:cNvPr id="177" name="Ink 176">
                  <a:extLst>
                    <a:ext uri="{FF2B5EF4-FFF2-40B4-BE49-F238E27FC236}">
                      <a16:creationId xmlns:a16="http://schemas.microsoft.com/office/drawing/2014/main" id="{41DA4CA3-FB40-1C43-BB8B-50C4F7864698}"/>
                    </a:ext>
                  </a:extLst>
                </p:cNvPr>
                <p:cNvPicPr/>
                <p:nvPr/>
              </p:nvPicPr>
              <p:blipFill>
                <a:blip r:embed="rId85"/>
                <a:stretch>
                  <a:fillRect/>
                </a:stretch>
              </p:blipFill>
              <p:spPr>
                <a:xfrm>
                  <a:off x="1629823" y="1080979"/>
                  <a:ext cx="932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6" name="Ink 195">
                  <a:extLst>
                    <a:ext uri="{FF2B5EF4-FFF2-40B4-BE49-F238E27FC236}">
                      <a16:creationId xmlns:a16="http://schemas.microsoft.com/office/drawing/2014/main" id="{9314B9FF-16C9-CE46-98FD-8298BB486398}"/>
                    </a:ext>
                  </a:extLst>
                </p14:cNvPr>
                <p14:cNvContentPartPr/>
                <p14:nvPr/>
              </p14:nvContentPartPr>
              <p14:xfrm>
                <a:off x="1908463" y="907819"/>
                <a:ext cx="113400" cy="126000"/>
              </p14:xfrm>
            </p:contentPart>
          </mc:Choice>
          <mc:Fallback xmlns="">
            <p:pic>
              <p:nvPicPr>
                <p:cNvPr id="196" name="Ink 195">
                  <a:extLst>
                    <a:ext uri="{FF2B5EF4-FFF2-40B4-BE49-F238E27FC236}">
                      <a16:creationId xmlns:a16="http://schemas.microsoft.com/office/drawing/2014/main" id="{9314B9FF-16C9-CE46-98FD-8298BB486398}"/>
                    </a:ext>
                  </a:extLst>
                </p:cNvPr>
                <p:cNvPicPr/>
                <p:nvPr/>
              </p:nvPicPr>
              <p:blipFill>
                <a:blip r:embed="rId87"/>
                <a:stretch>
                  <a:fillRect/>
                </a:stretch>
              </p:blipFill>
              <p:spPr>
                <a:xfrm>
                  <a:off x="1892983" y="892383"/>
                  <a:ext cx="14400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7" name="Ink 196">
                  <a:extLst>
                    <a:ext uri="{FF2B5EF4-FFF2-40B4-BE49-F238E27FC236}">
                      <a16:creationId xmlns:a16="http://schemas.microsoft.com/office/drawing/2014/main" id="{1ADEE78C-DE62-7E45-AB05-D014927053A0}"/>
                    </a:ext>
                  </a:extLst>
                </p14:cNvPr>
                <p14:cNvContentPartPr/>
                <p14:nvPr/>
              </p14:nvContentPartPr>
              <p14:xfrm>
                <a:off x="1905943" y="926539"/>
                <a:ext cx="97560" cy="119880"/>
              </p14:xfrm>
            </p:contentPart>
          </mc:Choice>
          <mc:Fallback xmlns="">
            <p:pic>
              <p:nvPicPr>
                <p:cNvPr id="197" name="Ink 196">
                  <a:extLst>
                    <a:ext uri="{FF2B5EF4-FFF2-40B4-BE49-F238E27FC236}">
                      <a16:creationId xmlns:a16="http://schemas.microsoft.com/office/drawing/2014/main" id="{1ADEE78C-DE62-7E45-AB05-D014927053A0}"/>
                    </a:ext>
                  </a:extLst>
                </p:cNvPr>
                <p:cNvPicPr/>
                <p:nvPr/>
              </p:nvPicPr>
              <p:blipFill>
                <a:blip r:embed="rId89"/>
                <a:stretch>
                  <a:fillRect/>
                </a:stretch>
              </p:blipFill>
              <p:spPr>
                <a:xfrm>
                  <a:off x="1890463" y="911059"/>
                  <a:ext cx="1281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8" name="Ink 197">
                  <a:extLst>
                    <a:ext uri="{FF2B5EF4-FFF2-40B4-BE49-F238E27FC236}">
                      <a16:creationId xmlns:a16="http://schemas.microsoft.com/office/drawing/2014/main" id="{DB03651A-FF75-4F4C-A53B-840B8DAA8766}"/>
                    </a:ext>
                  </a:extLst>
                </p14:cNvPr>
                <p14:cNvContentPartPr/>
                <p14:nvPr/>
              </p14:nvContentPartPr>
              <p14:xfrm>
                <a:off x="2078383" y="844819"/>
                <a:ext cx="25560" cy="126000"/>
              </p14:xfrm>
            </p:contentPart>
          </mc:Choice>
          <mc:Fallback xmlns="">
            <p:pic>
              <p:nvPicPr>
                <p:cNvPr id="198" name="Ink 197">
                  <a:extLst>
                    <a:ext uri="{FF2B5EF4-FFF2-40B4-BE49-F238E27FC236}">
                      <a16:creationId xmlns:a16="http://schemas.microsoft.com/office/drawing/2014/main" id="{DB03651A-FF75-4F4C-A53B-840B8DAA8766}"/>
                    </a:ext>
                  </a:extLst>
                </p:cNvPr>
                <p:cNvPicPr/>
                <p:nvPr/>
              </p:nvPicPr>
              <p:blipFill>
                <a:blip r:embed="rId91"/>
                <a:stretch>
                  <a:fillRect/>
                </a:stretch>
              </p:blipFill>
              <p:spPr>
                <a:xfrm>
                  <a:off x="2062903" y="829339"/>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9" name="Ink 198">
                  <a:extLst>
                    <a:ext uri="{FF2B5EF4-FFF2-40B4-BE49-F238E27FC236}">
                      <a16:creationId xmlns:a16="http://schemas.microsoft.com/office/drawing/2014/main" id="{484CFBBE-523B-404C-8135-D54DFD98A38D}"/>
                    </a:ext>
                  </a:extLst>
                </p14:cNvPr>
                <p14:cNvContentPartPr/>
                <p14:nvPr/>
              </p14:nvContentPartPr>
              <p14:xfrm>
                <a:off x="2053183" y="901699"/>
                <a:ext cx="82080" cy="6480"/>
              </p14:xfrm>
            </p:contentPart>
          </mc:Choice>
          <mc:Fallback xmlns="">
            <p:pic>
              <p:nvPicPr>
                <p:cNvPr id="199" name="Ink 198">
                  <a:extLst>
                    <a:ext uri="{FF2B5EF4-FFF2-40B4-BE49-F238E27FC236}">
                      <a16:creationId xmlns:a16="http://schemas.microsoft.com/office/drawing/2014/main" id="{484CFBBE-523B-404C-8135-D54DFD98A38D}"/>
                    </a:ext>
                  </a:extLst>
                </p:cNvPr>
                <p:cNvPicPr/>
                <p:nvPr/>
              </p:nvPicPr>
              <p:blipFill>
                <a:blip r:embed="rId93"/>
                <a:stretch>
                  <a:fillRect/>
                </a:stretch>
              </p:blipFill>
              <p:spPr>
                <a:xfrm>
                  <a:off x="2037703" y="886219"/>
                  <a:ext cx="112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25" name="Ink 224">
                  <a:extLst>
                    <a:ext uri="{FF2B5EF4-FFF2-40B4-BE49-F238E27FC236}">
                      <a16:creationId xmlns:a16="http://schemas.microsoft.com/office/drawing/2014/main" id="{E4B7A6A0-152B-FF4D-9460-51AD078DB93E}"/>
                    </a:ext>
                  </a:extLst>
                </p14:cNvPr>
                <p14:cNvContentPartPr/>
                <p14:nvPr/>
              </p14:nvContentPartPr>
              <p14:xfrm>
                <a:off x="1493743" y="304099"/>
                <a:ext cx="666720" cy="566280"/>
              </p14:xfrm>
            </p:contentPart>
          </mc:Choice>
          <mc:Fallback xmlns="">
            <p:pic>
              <p:nvPicPr>
                <p:cNvPr id="225" name="Ink 224">
                  <a:extLst>
                    <a:ext uri="{FF2B5EF4-FFF2-40B4-BE49-F238E27FC236}">
                      <a16:creationId xmlns:a16="http://schemas.microsoft.com/office/drawing/2014/main" id="{E4B7A6A0-152B-FF4D-9460-51AD078DB93E}"/>
                    </a:ext>
                  </a:extLst>
                </p:cNvPr>
                <p:cNvPicPr/>
                <p:nvPr/>
              </p:nvPicPr>
              <p:blipFill>
                <a:blip r:embed="rId95"/>
                <a:stretch>
                  <a:fillRect/>
                </a:stretch>
              </p:blipFill>
              <p:spPr>
                <a:xfrm>
                  <a:off x="1462783" y="273139"/>
                  <a:ext cx="72792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7" name="Ink 226">
                  <a:extLst>
                    <a:ext uri="{FF2B5EF4-FFF2-40B4-BE49-F238E27FC236}">
                      <a16:creationId xmlns:a16="http://schemas.microsoft.com/office/drawing/2014/main" id="{107E20FB-C066-5C4A-A500-7E03EFAA86EC}"/>
                    </a:ext>
                  </a:extLst>
                </p14:cNvPr>
                <p14:cNvContentPartPr/>
                <p14:nvPr/>
              </p14:nvContentPartPr>
              <p14:xfrm>
                <a:off x="2166223" y="209779"/>
                <a:ext cx="25560" cy="207720"/>
              </p14:xfrm>
            </p:contentPart>
          </mc:Choice>
          <mc:Fallback xmlns="">
            <p:pic>
              <p:nvPicPr>
                <p:cNvPr id="227" name="Ink 226">
                  <a:extLst>
                    <a:ext uri="{FF2B5EF4-FFF2-40B4-BE49-F238E27FC236}">
                      <a16:creationId xmlns:a16="http://schemas.microsoft.com/office/drawing/2014/main" id="{107E20FB-C066-5C4A-A500-7E03EFAA86EC}"/>
                    </a:ext>
                  </a:extLst>
                </p:cNvPr>
                <p:cNvPicPr/>
                <p:nvPr/>
              </p:nvPicPr>
              <p:blipFill>
                <a:blip r:embed="rId97"/>
                <a:stretch>
                  <a:fillRect/>
                </a:stretch>
              </p:blipFill>
              <p:spPr>
                <a:xfrm>
                  <a:off x="2135263" y="178819"/>
                  <a:ext cx="86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9" name="Ink 228">
                  <a:extLst>
                    <a:ext uri="{FF2B5EF4-FFF2-40B4-BE49-F238E27FC236}">
                      <a16:creationId xmlns:a16="http://schemas.microsoft.com/office/drawing/2014/main" id="{8B5C3305-4990-DA4E-8A79-018B9904DEA3}"/>
                    </a:ext>
                  </a:extLst>
                </p14:cNvPr>
                <p14:cNvContentPartPr/>
                <p14:nvPr/>
              </p14:nvContentPartPr>
              <p14:xfrm>
                <a:off x="2310943" y="46339"/>
                <a:ext cx="82080" cy="440280"/>
              </p14:xfrm>
            </p:contentPart>
          </mc:Choice>
          <mc:Fallback xmlns="">
            <p:pic>
              <p:nvPicPr>
                <p:cNvPr id="229" name="Ink 228">
                  <a:extLst>
                    <a:ext uri="{FF2B5EF4-FFF2-40B4-BE49-F238E27FC236}">
                      <a16:creationId xmlns:a16="http://schemas.microsoft.com/office/drawing/2014/main" id="{8B5C3305-4990-DA4E-8A79-018B9904DEA3}"/>
                    </a:ext>
                  </a:extLst>
                </p:cNvPr>
                <p:cNvPicPr/>
                <p:nvPr/>
              </p:nvPicPr>
              <p:blipFill>
                <a:blip r:embed="rId99"/>
                <a:stretch>
                  <a:fillRect/>
                </a:stretch>
              </p:blipFill>
              <p:spPr>
                <a:xfrm>
                  <a:off x="2279983" y="15379"/>
                  <a:ext cx="1432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0" name="Ink 229">
                  <a:extLst>
                    <a:ext uri="{FF2B5EF4-FFF2-40B4-BE49-F238E27FC236}">
                      <a16:creationId xmlns:a16="http://schemas.microsoft.com/office/drawing/2014/main" id="{885D0B74-8B5F-E442-9B42-7D27CFDEC3DD}"/>
                    </a:ext>
                  </a:extLst>
                </p14:cNvPr>
                <p14:cNvContentPartPr/>
                <p14:nvPr/>
              </p14:nvContentPartPr>
              <p14:xfrm>
                <a:off x="2386543" y="229219"/>
                <a:ext cx="811440" cy="622800"/>
              </p14:xfrm>
            </p:contentPart>
          </mc:Choice>
          <mc:Fallback xmlns="">
            <p:pic>
              <p:nvPicPr>
                <p:cNvPr id="230" name="Ink 229">
                  <a:extLst>
                    <a:ext uri="{FF2B5EF4-FFF2-40B4-BE49-F238E27FC236}">
                      <a16:creationId xmlns:a16="http://schemas.microsoft.com/office/drawing/2014/main" id="{885D0B74-8B5F-E442-9B42-7D27CFDEC3DD}"/>
                    </a:ext>
                  </a:extLst>
                </p:cNvPr>
                <p:cNvPicPr/>
                <p:nvPr/>
              </p:nvPicPr>
              <p:blipFill>
                <a:blip r:embed="rId101"/>
                <a:stretch>
                  <a:fillRect/>
                </a:stretch>
              </p:blipFill>
              <p:spPr>
                <a:xfrm>
                  <a:off x="2355583" y="198259"/>
                  <a:ext cx="872640" cy="684000"/>
                </a:xfrm>
                <a:prstGeom prst="rect">
                  <a:avLst/>
                </a:prstGeom>
              </p:spPr>
            </p:pic>
          </mc:Fallback>
        </mc:AlternateContent>
      </p:grpSp>
      <p:grpSp>
        <p:nvGrpSpPr>
          <p:cNvPr id="407" name="Group 406">
            <a:extLst>
              <a:ext uri="{FF2B5EF4-FFF2-40B4-BE49-F238E27FC236}">
                <a16:creationId xmlns:a16="http://schemas.microsoft.com/office/drawing/2014/main" id="{BF72DFDE-E23E-C340-9D6E-C7E482697F1E}"/>
              </a:ext>
            </a:extLst>
          </p:cNvPr>
          <p:cNvGrpSpPr/>
          <p:nvPr/>
        </p:nvGrpSpPr>
        <p:grpSpPr>
          <a:xfrm>
            <a:off x="827383" y="3127579"/>
            <a:ext cx="695160" cy="365040"/>
            <a:chOff x="827383" y="3127579"/>
            <a:chExt cx="695160" cy="365040"/>
          </a:xfrm>
        </p:grpSpPr>
        <mc:AlternateContent xmlns:mc="http://schemas.openxmlformats.org/markup-compatibility/2006" xmlns:p14="http://schemas.microsoft.com/office/powerpoint/2010/main">
          <mc:Choice Requires="p14">
            <p:contentPart p14:bwMode="auto" r:id="rId102">
              <p14:nvContentPartPr>
                <p14:cNvPr id="396" name="Ink 395">
                  <a:extLst>
                    <a:ext uri="{FF2B5EF4-FFF2-40B4-BE49-F238E27FC236}">
                      <a16:creationId xmlns:a16="http://schemas.microsoft.com/office/drawing/2014/main" id="{DE602C21-4D87-3543-A230-B147FB432E87}"/>
                    </a:ext>
                  </a:extLst>
                </p14:cNvPr>
                <p14:cNvContentPartPr/>
                <p14:nvPr/>
              </p14:nvContentPartPr>
              <p14:xfrm>
                <a:off x="827383" y="3127579"/>
                <a:ext cx="252000" cy="365040"/>
              </p14:xfrm>
            </p:contentPart>
          </mc:Choice>
          <mc:Fallback xmlns="">
            <p:pic>
              <p:nvPicPr>
                <p:cNvPr id="396" name="Ink 395">
                  <a:extLst>
                    <a:ext uri="{FF2B5EF4-FFF2-40B4-BE49-F238E27FC236}">
                      <a16:creationId xmlns:a16="http://schemas.microsoft.com/office/drawing/2014/main" id="{DE602C21-4D87-3543-A230-B147FB432E87}"/>
                    </a:ext>
                  </a:extLst>
                </p:cNvPr>
                <p:cNvPicPr/>
                <p:nvPr/>
              </p:nvPicPr>
              <p:blipFill>
                <a:blip r:embed="rId103"/>
                <a:stretch>
                  <a:fillRect/>
                </a:stretch>
              </p:blipFill>
              <p:spPr>
                <a:xfrm>
                  <a:off x="811903" y="3112099"/>
                  <a:ext cx="2826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97" name="Ink 396">
                  <a:extLst>
                    <a:ext uri="{FF2B5EF4-FFF2-40B4-BE49-F238E27FC236}">
                      <a16:creationId xmlns:a16="http://schemas.microsoft.com/office/drawing/2014/main" id="{345CD401-5BFF-CD4D-AAFE-16CEB02A8B3A}"/>
                    </a:ext>
                  </a:extLst>
                </p14:cNvPr>
                <p14:cNvContentPartPr/>
                <p14:nvPr/>
              </p14:nvContentPartPr>
              <p14:xfrm>
                <a:off x="1249303" y="3309739"/>
                <a:ext cx="200880" cy="12960"/>
              </p14:xfrm>
            </p:contentPart>
          </mc:Choice>
          <mc:Fallback xmlns="">
            <p:pic>
              <p:nvPicPr>
                <p:cNvPr id="397" name="Ink 396">
                  <a:extLst>
                    <a:ext uri="{FF2B5EF4-FFF2-40B4-BE49-F238E27FC236}">
                      <a16:creationId xmlns:a16="http://schemas.microsoft.com/office/drawing/2014/main" id="{345CD401-5BFF-CD4D-AAFE-16CEB02A8B3A}"/>
                    </a:ext>
                  </a:extLst>
                </p:cNvPr>
                <p:cNvPicPr/>
                <p:nvPr/>
              </p:nvPicPr>
              <p:blipFill>
                <a:blip r:embed="rId105"/>
                <a:stretch>
                  <a:fillRect/>
                </a:stretch>
              </p:blipFill>
              <p:spPr>
                <a:xfrm>
                  <a:off x="1233823" y="3293817"/>
                  <a:ext cx="231480" cy="44434"/>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98" name="Ink 397">
                  <a:extLst>
                    <a:ext uri="{FF2B5EF4-FFF2-40B4-BE49-F238E27FC236}">
                      <a16:creationId xmlns:a16="http://schemas.microsoft.com/office/drawing/2014/main" id="{AC2DDC4B-2903-D745-8B3F-3605944CF986}"/>
                    </a:ext>
                  </a:extLst>
                </p14:cNvPr>
                <p14:cNvContentPartPr/>
                <p14:nvPr/>
              </p14:nvContentPartPr>
              <p14:xfrm>
                <a:off x="1216903" y="3422779"/>
                <a:ext cx="305640" cy="6480"/>
              </p14:xfrm>
            </p:contentPart>
          </mc:Choice>
          <mc:Fallback xmlns="">
            <p:pic>
              <p:nvPicPr>
                <p:cNvPr id="398" name="Ink 397">
                  <a:extLst>
                    <a:ext uri="{FF2B5EF4-FFF2-40B4-BE49-F238E27FC236}">
                      <a16:creationId xmlns:a16="http://schemas.microsoft.com/office/drawing/2014/main" id="{AC2DDC4B-2903-D745-8B3F-3605944CF986}"/>
                    </a:ext>
                  </a:extLst>
                </p:cNvPr>
                <p:cNvPicPr/>
                <p:nvPr/>
              </p:nvPicPr>
              <p:blipFill>
                <a:blip r:embed="rId107"/>
                <a:stretch>
                  <a:fillRect/>
                </a:stretch>
              </p:blipFill>
              <p:spPr>
                <a:xfrm>
                  <a:off x="1201423" y="3407299"/>
                  <a:ext cx="336240" cy="37080"/>
                </a:xfrm>
                <a:prstGeom prst="rect">
                  <a:avLst/>
                </a:prstGeom>
              </p:spPr>
            </p:pic>
          </mc:Fallback>
        </mc:AlternateContent>
      </p:grpSp>
      <p:grpSp>
        <p:nvGrpSpPr>
          <p:cNvPr id="415" name="Group 414">
            <a:extLst>
              <a:ext uri="{FF2B5EF4-FFF2-40B4-BE49-F238E27FC236}">
                <a16:creationId xmlns:a16="http://schemas.microsoft.com/office/drawing/2014/main" id="{FD6E22D6-563A-8543-BA3C-F7E0C541D708}"/>
              </a:ext>
            </a:extLst>
          </p:cNvPr>
          <p:cNvGrpSpPr/>
          <p:nvPr/>
        </p:nvGrpSpPr>
        <p:grpSpPr>
          <a:xfrm>
            <a:off x="1694983" y="3077179"/>
            <a:ext cx="1113120" cy="446760"/>
            <a:chOff x="1694983" y="3077179"/>
            <a:chExt cx="1113120" cy="446760"/>
          </a:xfrm>
        </p:grpSpPr>
        <mc:AlternateContent xmlns:mc="http://schemas.openxmlformats.org/markup-compatibility/2006" xmlns:p14="http://schemas.microsoft.com/office/powerpoint/2010/main">
          <mc:Choice Requires="p14">
            <p:contentPart p14:bwMode="auto" r:id="rId108">
              <p14:nvContentPartPr>
                <p14:cNvPr id="408" name="Ink 407">
                  <a:extLst>
                    <a:ext uri="{FF2B5EF4-FFF2-40B4-BE49-F238E27FC236}">
                      <a16:creationId xmlns:a16="http://schemas.microsoft.com/office/drawing/2014/main" id="{94E2F06D-318C-DC4D-8A14-6B2600C88FB9}"/>
                    </a:ext>
                  </a:extLst>
                </p14:cNvPr>
                <p14:cNvContentPartPr/>
                <p14:nvPr/>
              </p14:nvContentPartPr>
              <p14:xfrm>
                <a:off x="1694983" y="3077179"/>
                <a:ext cx="214200" cy="352440"/>
              </p14:xfrm>
            </p:contentPart>
          </mc:Choice>
          <mc:Fallback xmlns="">
            <p:pic>
              <p:nvPicPr>
                <p:cNvPr id="408" name="Ink 407">
                  <a:extLst>
                    <a:ext uri="{FF2B5EF4-FFF2-40B4-BE49-F238E27FC236}">
                      <a16:creationId xmlns:a16="http://schemas.microsoft.com/office/drawing/2014/main" id="{94E2F06D-318C-DC4D-8A14-6B2600C88FB9}"/>
                    </a:ext>
                  </a:extLst>
                </p:cNvPr>
                <p:cNvPicPr/>
                <p:nvPr/>
              </p:nvPicPr>
              <p:blipFill>
                <a:blip r:embed="rId109"/>
                <a:stretch>
                  <a:fillRect/>
                </a:stretch>
              </p:blipFill>
              <p:spPr>
                <a:xfrm>
                  <a:off x="1679503" y="3061699"/>
                  <a:ext cx="2448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09" name="Ink 408">
                  <a:extLst>
                    <a:ext uri="{FF2B5EF4-FFF2-40B4-BE49-F238E27FC236}">
                      <a16:creationId xmlns:a16="http://schemas.microsoft.com/office/drawing/2014/main" id="{F280D69D-A671-924E-8B80-442AC7C3B39B}"/>
                    </a:ext>
                  </a:extLst>
                </p14:cNvPr>
                <p14:cNvContentPartPr/>
                <p14:nvPr/>
              </p14:nvContentPartPr>
              <p14:xfrm>
                <a:off x="1902343" y="3416659"/>
                <a:ext cx="31680" cy="107280"/>
              </p14:xfrm>
            </p:contentPart>
          </mc:Choice>
          <mc:Fallback xmlns="">
            <p:pic>
              <p:nvPicPr>
                <p:cNvPr id="409" name="Ink 408">
                  <a:extLst>
                    <a:ext uri="{FF2B5EF4-FFF2-40B4-BE49-F238E27FC236}">
                      <a16:creationId xmlns:a16="http://schemas.microsoft.com/office/drawing/2014/main" id="{F280D69D-A671-924E-8B80-442AC7C3B39B}"/>
                    </a:ext>
                  </a:extLst>
                </p:cNvPr>
                <p:cNvPicPr/>
                <p:nvPr/>
              </p:nvPicPr>
              <p:blipFill>
                <a:blip r:embed="rId111"/>
                <a:stretch>
                  <a:fillRect/>
                </a:stretch>
              </p:blipFill>
              <p:spPr>
                <a:xfrm>
                  <a:off x="1887037" y="3401179"/>
                  <a:ext cx="61936"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10" name="Ink 409">
                  <a:extLst>
                    <a:ext uri="{FF2B5EF4-FFF2-40B4-BE49-F238E27FC236}">
                      <a16:creationId xmlns:a16="http://schemas.microsoft.com/office/drawing/2014/main" id="{15F1AE25-08A3-984C-A2AD-CBB73F72013B}"/>
                    </a:ext>
                  </a:extLst>
                </p14:cNvPr>
                <p14:cNvContentPartPr/>
                <p14:nvPr/>
              </p14:nvContentPartPr>
              <p14:xfrm>
                <a:off x="1902343" y="3360139"/>
                <a:ext cx="100800" cy="126000"/>
              </p14:xfrm>
            </p:contentPart>
          </mc:Choice>
          <mc:Fallback xmlns="">
            <p:pic>
              <p:nvPicPr>
                <p:cNvPr id="410" name="Ink 409">
                  <a:extLst>
                    <a:ext uri="{FF2B5EF4-FFF2-40B4-BE49-F238E27FC236}">
                      <a16:creationId xmlns:a16="http://schemas.microsoft.com/office/drawing/2014/main" id="{15F1AE25-08A3-984C-A2AD-CBB73F72013B}"/>
                    </a:ext>
                  </a:extLst>
                </p:cNvPr>
                <p:cNvPicPr/>
                <p:nvPr/>
              </p:nvPicPr>
              <p:blipFill>
                <a:blip r:embed="rId113"/>
                <a:stretch>
                  <a:fillRect/>
                </a:stretch>
              </p:blipFill>
              <p:spPr>
                <a:xfrm>
                  <a:off x="1886918" y="3344703"/>
                  <a:ext cx="131291"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11" name="Ink 410">
                  <a:extLst>
                    <a:ext uri="{FF2B5EF4-FFF2-40B4-BE49-F238E27FC236}">
                      <a16:creationId xmlns:a16="http://schemas.microsoft.com/office/drawing/2014/main" id="{918C7EA7-DCF9-8245-9119-07FBB2077CA1}"/>
                    </a:ext>
                  </a:extLst>
                </p14:cNvPr>
                <p14:cNvContentPartPr/>
                <p14:nvPr/>
              </p14:nvContentPartPr>
              <p14:xfrm>
                <a:off x="2211223" y="3303619"/>
                <a:ext cx="150480" cy="25560"/>
              </p14:xfrm>
            </p:contentPart>
          </mc:Choice>
          <mc:Fallback xmlns="">
            <p:pic>
              <p:nvPicPr>
                <p:cNvPr id="411" name="Ink 410">
                  <a:extLst>
                    <a:ext uri="{FF2B5EF4-FFF2-40B4-BE49-F238E27FC236}">
                      <a16:creationId xmlns:a16="http://schemas.microsoft.com/office/drawing/2014/main" id="{918C7EA7-DCF9-8245-9119-07FBB2077CA1}"/>
                    </a:ext>
                  </a:extLst>
                </p:cNvPr>
                <p:cNvPicPr/>
                <p:nvPr/>
              </p:nvPicPr>
              <p:blipFill>
                <a:blip r:embed="rId115"/>
                <a:stretch>
                  <a:fillRect/>
                </a:stretch>
              </p:blipFill>
              <p:spPr>
                <a:xfrm>
                  <a:off x="2195743" y="3288139"/>
                  <a:ext cx="181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12" name="Ink 411">
                  <a:extLst>
                    <a:ext uri="{FF2B5EF4-FFF2-40B4-BE49-F238E27FC236}">
                      <a16:creationId xmlns:a16="http://schemas.microsoft.com/office/drawing/2014/main" id="{9FF27F8D-077E-814F-BFD5-4D75490B2666}"/>
                    </a:ext>
                  </a:extLst>
                </p14:cNvPr>
                <p14:cNvContentPartPr/>
                <p14:nvPr/>
              </p14:nvContentPartPr>
              <p14:xfrm>
                <a:off x="2493463" y="3096619"/>
                <a:ext cx="195120" cy="294480"/>
              </p14:xfrm>
            </p:contentPart>
          </mc:Choice>
          <mc:Fallback xmlns="">
            <p:pic>
              <p:nvPicPr>
                <p:cNvPr id="412" name="Ink 411">
                  <a:extLst>
                    <a:ext uri="{FF2B5EF4-FFF2-40B4-BE49-F238E27FC236}">
                      <a16:creationId xmlns:a16="http://schemas.microsoft.com/office/drawing/2014/main" id="{9FF27F8D-077E-814F-BFD5-4D75490B2666}"/>
                    </a:ext>
                  </a:extLst>
                </p:cNvPr>
                <p:cNvPicPr/>
                <p:nvPr/>
              </p:nvPicPr>
              <p:blipFill>
                <a:blip r:embed="rId117"/>
                <a:stretch>
                  <a:fillRect/>
                </a:stretch>
              </p:blipFill>
              <p:spPr>
                <a:xfrm>
                  <a:off x="2477983" y="3081139"/>
                  <a:ext cx="2257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13" name="Ink 412">
                  <a:extLst>
                    <a:ext uri="{FF2B5EF4-FFF2-40B4-BE49-F238E27FC236}">
                      <a16:creationId xmlns:a16="http://schemas.microsoft.com/office/drawing/2014/main" id="{D45A470C-727D-3A4F-8139-C606B26119F7}"/>
                    </a:ext>
                  </a:extLst>
                </p14:cNvPr>
                <p14:cNvContentPartPr/>
                <p14:nvPr/>
              </p14:nvContentPartPr>
              <p14:xfrm>
                <a:off x="2713423" y="3310459"/>
                <a:ext cx="94680" cy="175680"/>
              </p14:xfrm>
            </p:contentPart>
          </mc:Choice>
          <mc:Fallback xmlns="">
            <p:pic>
              <p:nvPicPr>
                <p:cNvPr id="413" name="Ink 412">
                  <a:extLst>
                    <a:ext uri="{FF2B5EF4-FFF2-40B4-BE49-F238E27FC236}">
                      <a16:creationId xmlns:a16="http://schemas.microsoft.com/office/drawing/2014/main" id="{D45A470C-727D-3A4F-8139-C606B26119F7}"/>
                    </a:ext>
                  </a:extLst>
                </p:cNvPr>
                <p:cNvPicPr/>
                <p:nvPr/>
              </p:nvPicPr>
              <p:blipFill>
                <a:blip r:embed="rId119"/>
                <a:stretch>
                  <a:fillRect/>
                </a:stretch>
              </p:blipFill>
              <p:spPr>
                <a:xfrm>
                  <a:off x="2697943" y="3295011"/>
                  <a:ext cx="125280" cy="20621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14" name="Ink 413">
                  <a:extLst>
                    <a:ext uri="{FF2B5EF4-FFF2-40B4-BE49-F238E27FC236}">
                      <a16:creationId xmlns:a16="http://schemas.microsoft.com/office/drawing/2014/main" id="{38B23F42-9E6D-6D46-9C51-42F207A36801}"/>
                    </a:ext>
                  </a:extLst>
                </p14:cNvPr>
                <p14:cNvContentPartPr/>
                <p14:nvPr/>
              </p14:nvContentPartPr>
              <p14:xfrm>
                <a:off x="2728543" y="3391459"/>
                <a:ext cx="73080" cy="25560"/>
              </p14:xfrm>
            </p:contentPart>
          </mc:Choice>
          <mc:Fallback xmlns="">
            <p:pic>
              <p:nvPicPr>
                <p:cNvPr id="414" name="Ink 413">
                  <a:extLst>
                    <a:ext uri="{FF2B5EF4-FFF2-40B4-BE49-F238E27FC236}">
                      <a16:creationId xmlns:a16="http://schemas.microsoft.com/office/drawing/2014/main" id="{38B23F42-9E6D-6D46-9C51-42F207A36801}"/>
                    </a:ext>
                  </a:extLst>
                </p:cNvPr>
                <p:cNvPicPr/>
                <p:nvPr/>
              </p:nvPicPr>
              <p:blipFill>
                <a:blip r:embed="rId121"/>
                <a:stretch>
                  <a:fillRect/>
                </a:stretch>
              </p:blipFill>
              <p:spPr>
                <a:xfrm>
                  <a:off x="2713063" y="3375758"/>
                  <a:ext cx="103680" cy="56597"/>
                </a:xfrm>
                <a:prstGeom prst="rect">
                  <a:avLst/>
                </a:prstGeom>
              </p:spPr>
            </p:pic>
          </mc:Fallback>
        </mc:AlternateContent>
      </p:grpSp>
      <p:grpSp>
        <p:nvGrpSpPr>
          <p:cNvPr id="524" name="Group 523">
            <a:extLst>
              <a:ext uri="{FF2B5EF4-FFF2-40B4-BE49-F238E27FC236}">
                <a16:creationId xmlns:a16="http://schemas.microsoft.com/office/drawing/2014/main" id="{20C0BF59-29C6-E04B-8F66-1B61BB916489}"/>
              </a:ext>
            </a:extLst>
          </p:cNvPr>
          <p:cNvGrpSpPr/>
          <p:nvPr/>
        </p:nvGrpSpPr>
        <p:grpSpPr>
          <a:xfrm>
            <a:off x="1430563" y="3832099"/>
            <a:ext cx="5432760" cy="565560"/>
            <a:chOff x="1430563" y="3832099"/>
            <a:chExt cx="5432760" cy="565560"/>
          </a:xfrm>
        </p:grpSpPr>
        <mc:AlternateContent xmlns:mc="http://schemas.openxmlformats.org/markup-compatibility/2006" xmlns:p14="http://schemas.microsoft.com/office/powerpoint/2010/main">
          <mc:Choice Requires="p14">
            <p:contentPart p14:bwMode="auto" r:id="rId122">
              <p14:nvContentPartPr>
                <p14:cNvPr id="497" name="Ink 496">
                  <a:extLst>
                    <a:ext uri="{FF2B5EF4-FFF2-40B4-BE49-F238E27FC236}">
                      <a16:creationId xmlns:a16="http://schemas.microsoft.com/office/drawing/2014/main" id="{FC274F4C-B4A5-334C-A29A-72E716CE7F25}"/>
                    </a:ext>
                  </a:extLst>
                </p14:cNvPr>
                <p14:cNvContentPartPr/>
                <p14:nvPr/>
              </p14:nvContentPartPr>
              <p14:xfrm>
                <a:off x="1443163" y="4108939"/>
                <a:ext cx="25560" cy="288720"/>
              </p14:xfrm>
            </p:contentPart>
          </mc:Choice>
          <mc:Fallback xmlns="">
            <p:pic>
              <p:nvPicPr>
                <p:cNvPr id="497" name="Ink 496">
                  <a:extLst>
                    <a:ext uri="{FF2B5EF4-FFF2-40B4-BE49-F238E27FC236}">
                      <a16:creationId xmlns:a16="http://schemas.microsoft.com/office/drawing/2014/main" id="{FC274F4C-B4A5-334C-A29A-72E716CE7F25}"/>
                    </a:ext>
                  </a:extLst>
                </p:cNvPr>
                <p:cNvPicPr/>
                <p:nvPr/>
              </p:nvPicPr>
              <p:blipFill>
                <a:blip r:embed="rId123"/>
                <a:stretch>
                  <a:fillRect/>
                </a:stretch>
              </p:blipFill>
              <p:spPr>
                <a:xfrm>
                  <a:off x="1427683" y="4093459"/>
                  <a:ext cx="561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98" name="Ink 497">
                  <a:extLst>
                    <a:ext uri="{FF2B5EF4-FFF2-40B4-BE49-F238E27FC236}">
                      <a16:creationId xmlns:a16="http://schemas.microsoft.com/office/drawing/2014/main" id="{4C202405-D34B-1D49-B363-8B615B93165B}"/>
                    </a:ext>
                  </a:extLst>
                </p14:cNvPr>
                <p14:cNvContentPartPr/>
                <p14:nvPr/>
              </p14:nvContentPartPr>
              <p14:xfrm>
                <a:off x="1430563" y="4089859"/>
                <a:ext cx="189000" cy="252000"/>
              </p14:xfrm>
            </p:contentPart>
          </mc:Choice>
          <mc:Fallback xmlns="">
            <p:pic>
              <p:nvPicPr>
                <p:cNvPr id="498" name="Ink 497">
                  <a:extLst>
                    <a:ext uri="{FF2B5EF4-FFF2-40B4-BE49-F238E27FC236}">
                      <a16:creationId xmlns:a16="http://schemas.microsoft.com/office/drawing/2014/main" id="{4C202405-D34B-1D49-B363-8B615B93165B}"/>
                    </a:ext>
                  </a:extLst>
                </p:cNvPr>
                <p:cNvPicPr/>
                <p:nvPr/>
              </p:nvPicPr>
              <p:blipFill>
                <a:blip r:embed="rId125"/>
                <a:stretch>
                  <a:fillRect/>
                </a:stretch>
              </p:blipFill>
              <p:spPr>
                <a:xfrm>
                  <a:off x="1415053" y="4074357"/>
                  <a:ext cx="219658"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99" name="Ink 498">
                  <a:extLst>
                    <a:ext uri="{FF2B5EF4-FFF2-40B4-BE49-F238E27FC236}">
                      <a16:creationId xmlns:a16="http://schemas.microsoft.com/office/drawing/2014/main" id="{CB96D2A6-8041-B940-9BC5-3BDC8D106E72}"/>
                    </a:ext>
                  </a:extLst>
                </p14:cNvPr>
                <p14:cNvContentPartPr/>
                <p14:nvPr/>
              </p14:nvContentPartPr>
              <p14:xfrm>
                <a:off x="1581403" y="4014619"/>
                <a:ext cx="38160" cy="333720"/>
              </p14:xfrm>
            </p:contentPart>
          </mc:Choice>
          <mc:Fallback xmlns="">
            <p:pic>
              <p:nvPicPr>
                <p:cNvPr id="499" name="Ink 498">
                  <a:extLst>
                    <a:ext uri="{FF2B5EF4-FFF2-40B4-BE49-F238E27FC236}">
                      <a16:creationId xmlns:a16="http://schemas.microsoft.com/office/drawing/2014/main" id="{CB96D2A6-8041-B940-9BC5-3BDC8D106E72}"/>
                    </a:ext>
                  </a:extLst>
                </p:cNvPr>
                <p:cNvPicPr/>
                <p:nvPr/>
              </p:nvPicPr>
              <p:blipFill>
                <a:blip r:embed="rId127"/>
                <a:stretch>
                  <a:fillRect/>
                </a:stretch>
              </p:blipFill>
              <p:spPr>
                <a:xfrm>
                  <a:off x="1565776" y="3999139"/>
                  <a:ext cx="69051"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00" name="Ink 499">
                  <a:extLst>
                    <a:ext uri="{FF2B5EF4-FFF2-40B4-BE49-F238E27FC236}">
                      <a16:creationId xmlns:a16="http://schemas.microsoft.com/office/drawing/2014/main" id="{D5CD271A-CC66-F64B-9FB7-9ED67810FEAE}"/>
                    </a:ext>
                  </a:extLst>
                </p14:cNvPr>
                <p14:cNvContentPartPr/>
                <p14:nvPr/>
              </p14:nvContentPartPr>
              <p14:xfrm>
                <a:off x="1682203" y="4127659"/>
                <a:ext cx="107280" cy="182520"/>
              </p14:xfrm>
            </p:contentPart>
          </mc:Choice>
          <mc:Fallback xmlns="">
            <p:pic>
              <p:nvPicPr>
                <p:cNvPr id="500" name="Ink 499">
                  <a:extLst>
                    <a:ext uri="{FF2B5EF4-FFF2-40B4-BE49-F238E27FC236}">
                      <a16:creationId xmlns:a16="http://schemas.microsoft.com/office/drawing/2014/main" id="{D5CD271A-CC66-F64B-9FB7-9ED67810FEAE}"/>
                    </a:ext>
                  </a:extLst>
                </p:cNvPr>
                <p:cNvPicPr/>
                <p:nvPr/>
              </p:nvPicPr>
              <p:blipFill>
                <a:blip r:embed="rId129"/>
                <a:stretch>
                  <a:fillRect/>
                </a:stretch>
              </p:blipFill>
              <p:spPr>
                <a:xfrm>
                  <a:off x="1666723" y="4112209"/>
                  <a:ext cx="13788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01" name="Ink 500">
                  <a:extLst>
                    <a:ext uri="{FF2B5EF4-FFF2-40B4-BE49-F238E27FC236}">
                      <a16:creationId xmlns:a16="http://schemas.microsoft.com/office/drawing/2014/main" id="{701A2022-ACD4-2B48-B910-5BF42E0F7587}"/>
                    </a:ext>
                  </a:extLst>
                </p14:cNvPr>
                <p14:cNvContentPartPr/>
                <p14:nvPr/>
              </p14:nvContentPartPr>
              <p14:xfrm>
                <a:off x="1958683" y="4171579"/>
                <a:ext cx="19080" cy="126000"/>
              </p14:xfrm>
            </p:contentPart>
          </mc:Choice>
          <mc:Fallback xmlns="">
            <p:pic>
              <p:nvPicPr>
                <p:cNvPr id="501" name="Ink 500">
                  <a:extLst>
                    <a:ext uri="{FF2B5EF4-FFF2-40B4-BE49-F238E27FC236}">
                      <a16:creationId xmlns:a16="http://schemas.microsoft.com/office/drawing/2014/main" id="{701A2022-ACD4-2B48-B910-5BF42E0F7587}"/>
                    </a:ext>
                  </a:extLst>
                </p:cNvPr>
                <p:cNvPicPr/>
                <p:nvPr/>
              </p:nvPicPr>
              <p:blipFill>
                <a:blip r:embed="rId131"/>
                <a:stretch>
                  <a:fillRect/>
                </a:stretch>
              </p:blipFill>
              <p:spPr>
                <a:xfrm>
                  <a:off x="1943203" y="4156099"/>
                  <a:ext cx="49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02" name="Ink 501">
                  <a:extLst>
                    <a:ext uri="{FF2B5EF4-FFF2-40B4-BE49-F238E27FC236}">
                      <a16:creationId xmlns:a16="http://schemas.microsoft.com/office/drawing/2014/main" id="{9A58BFBD-1AD8-DC4F-8049-5533A3E8AE6F}"/>
                    </a:ext>
                  </a:extLst>
                </p14:cNvPr>
                <p14:cNvContentPartPr/>
                <p14:nvPr/>
              </p14:nvContentPartPr>
              <p14:xfrm>
                <a:off x="1983883" y="4045939"/>
                <a:ext cx="19080" cy="31680"/>
              </p14:xfrm>
            </p:contentPart>
          </mc:Choice>
          <mc:Fallback xmlns="">
            <p:pic>
              <p:nvPicPr>
                <p:cNvPr id="502" name="Ink 501">
                  <a:extLst>
                    <a:ext uri="{FF2B5EF4-FFF2-40B4-BE49-F238E27FC236}">
                      <a16:creationId xmlns:a16="http://schemas.microsoft.com/office/drawing/2014/main" id="{9A58BFBD-1AD8-DC4F-8049-5533A3E8AE6F}"/>
                    </a:ext>
                  </a:extLst>
                </p:cNvPr>
                <p:cNvPicPr/>
                <p:nvPr/>
              </p:nvPicPr>
              <p:blipFill>
                <a:blip r:embed="rId133"/>
                <a:stretch>
                  <a:fillRect/>
                </a:stretch>
              </p:blipFill>
              <p:spPr>
                <a:xfrm>
                  <a:off x="1968690" y="4030633"/>
                  <a:ext cx="49113"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03" name="Ink 502">
                  <a:extLst>
                    <a:ext uri="{FF2B5EF4-FFF2-40B4-BE49-F238E27FC236}">
                      <a16:creationId xmlns:a16="http://schemas.microsoft.com/office/drawing/2014/main" id="{7E213E9E-4EEE-664A-8B00-0BC46AC89808}"/>
                    </a:ext>
                  </a:extLst>
                </p14:cNvPr>
                <p14:cNvContentPartPr/>
                <p14:nvPr/>
              </p14:nvContentPartPr>
              <p14:xfrm>
                <a:off x="2071723" y="4152859"/>
                <a:ext cx="63360" cy="137880"/>
              </p14:xfrm>
            </p:contentPart>
          </mc:Choice>
          <mc:Fallback xmlns="">
            <p:pic>
              <p:nvPicPr>
                <p:cNvPr id="503" name="Ink 502">
                  <a:extLst>
                    <a:ext uri="{FF2B5EF4-FFF2-40B4-BE49-F238E27FC236}">
                      <a16:creationId xmlns:a16="http://schemas.microsoft.com/office/drawing/2014/main" id="{7E213E9E-4EEE-664A-8B00-0BC46AC89808}"/>
                    </a:ext>
                  </a:extLst>
                </p:cNvPr>
                <p:cNvPicPr/>
                <p:nvPr/>
              </p:nvPicPr>
              <p:blipFill>
                <a:blip r:embed="rId135"/>
                <a:stretch>
                  <a:fillRect/>
                </a:stretch>
              </p:blipFill>
              <p:spPr>
                <a:xfrm>
                  <a:off x="2056243" y="4137419"/>
                  <a:ext cx="93960" cy="168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04" name="Ink 503">
                  <a:extLst>
                    <a:ext uri="{FF2B5EF4-FFF2-40B4-BE49-F238E27FC236}">
                      <a16:creationId xmlns:a16="http://schemas.microsoft.com/office/drawing/2014/main" id="{F5087734-E625-504A-BB6C-44B8E27130A8}"/>
                    </a:ext>
                  </a:extLst>
                </p14:cNvPr>
                <p14:cNvContentPartPr/>
                <p14:nvPr/>
              </p14:nvContentPartPr>
              <p14:xfrm>
                <a:off x="2191243" y="4108939"/>
                <a:ext cx="318960" cy="163080"/>
              </p14:xfrm>
            </p:contentPart>
          </mc:Choice>
          <mc:Fallback xmlns="">
            <p:pic>
              <p:nvPicPr>
                <p:cNvPr id="504" name="Ink 503">
                  <a:extLst>
                    <a:ext uri="{FF2B5EF4-FFF2-40B4-BE49-F238E27FC236}">
                      <a16:creationId xmlns:a16="http://schemas.microsoft.com/office/drawing/2014/main" id="{F5087734-E625-504A-BB6C-44B8E27130A8}"/>
                    </a:ext>
                  </a:extLst>
                </p:cNvPr>
                <p:cNvPicPr/>
                <p:nvPr/>
              </p:nvPicPr>
              <p:blipFill>
                <a:blip r:embed="rId137"/>
                <a:stretch>
                  <a:fillRect/>
                </a:stretch>
              </p:blipFill>
              <p:spPr>
                <a:xfrm>
                  <a:off x="2175763" y="4093459"/>
                  <a:ext cx="349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05" name="Ink 504">
                  <a:extLst>
                    <a:ext uri="{FF2B5EF4-FFF2-40B4-BE49-F238E27FC236}">
                      <a16:creationId xmlns:a16="http://schemas.microsoft.com/office/drawing/2014/main" id="{05196A2C-F119-7546-A1A3-C46F162A11DA}"/>
                    </a:ext>
                  </a:extLst>
                </p14:cNvPr>
                <p14:cNvContentPartPr/>
                <p14:nvPr/>
              </p14:nvContentPartPr>
              <p14:xfrm>
                <a:off x="2694163" y="3995539"/>
                <a:ext cx="88200" cy="352440"/>
              </p14:xfrm>
            </p:contentPart>
          </mc:Choice>
          <mc:Fallback xmlns="">
            <p:pic>
              <p:nvPicPr>
                <p:cNvPr id="505" name="Ink 504">
                  <a:extLst>
                    <a:ext uri="{FF2B5EF4-FFF2-40B4-BE49-F238E27FC236}">
                      <a16:creationId xmlns:a16="http://schemas.microsoft.com/office/drawing/2014/main" id="{05196A2C-F119-7546-A1A3-C46F162A11DA}"/>
                    </a:ext>
                  </a:extLst>
                </p:cNvPr>
                <p:cNvPicPr/>
                <p:nvPr/>
              </p:nvPicPr>
              <p:blipFill>
                <a:blip r:embed="rId139"/>
                <a:stretch>
                  <a:fillRect/>
                </a:stretch>
              </p:blipFill>
              <p:spPr>
                <a:xfrm>
                  <a:off x="2678683" y="3980059"/>
                  <a:ext cx="1188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06" name="Ink 505">
                  <a:extLst>
                    <a:ext uri="{FF2B5EF4-FFF2-40B4-BE49-F238E27FC236}">
                      <a16:creationId xmlns:a16="http://schemas.microsoft.com/office/drawing/2014/main" id="{DC094CBF-C61C-174B-8215-C3D1F9ACFDF0}"/>
                    </a:ext>
                  </a:extLst>
                </p14:cNvPr>
                <p14:cNvContentPartPr/>
                <p14:nvPr/>
              </p14:nvContentPartPr>
              <p14:xfrm>
                <a:off x="2625043" y="4196779"/>
                <a:ext cx="163800" cy="44280"/>
              </p14:xfrm>
            </p:contentPart>
          </mc:Choice>
          <mc:Fallback xmlns="">
            <p:pic>
              <p:nvPicPr>
                <p:cNvPr id="506" name="Ink 505">
                  <a:extLst>
                    <a:ext uri="{FF2B5EF4-FFF2-40B4-BE49-F238E27FC236}">
                      <a16:creationId xmlns:a16="http://schemas.microsoft.com/office/drawing/2014/main" id="{DC094CBF-C61C-174B-8215-C3D1F9ACFDF0}"/>
                    </a:ext>
                  </a:extLst>
                </p:cNvPr>
                <p:cNvPicPr/>
                <p:nvPr/>
              </p:nvPicPr>
              <p:blipFill>
                <a:blip r:embed="rId141"/>
                <a:stretch>
                  <a:fillRect/>
                </a:stretch>
              </p:blipFill>
              <p:spPr>
                <a:xfrm>
                  <a:off x="2609563" y="4181299"/>
                  <a:ext cx="1944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07" name="Ink 506">
                  <a:extLst>
                    <a:ext uri="{FF2B5EF4-FFF2-40B4-BE49-F238E27FC236}">
                      <a16:creationId xmlns:a16="http://schemas.microsoft.com/office/drawing/2014/main" id="{F85F3425-6557-F849-8705-4E4534FBF041}"/>
                    </a:ext>
                  </a:extLst>
                </p14:cNvPr>
                <p14:cNvContentPartPr/>
                <p14:nvPr/>
              </p14:nvContentPartPr>
              <p14:xfrm>
                <a:off x="2813683" y="3923539"/>
                <a:ext cx="313920" cy="298800"/>
              </p14:xfrm>
            </p:contentPart>
          </mc:Choice>
          <mc:Fallback xmlns="">
            <p:pic>
              <p:nvPicPr>
                <p:cNvPr id="507" name="Ink 506">
                  <a:extLst>
                    <a:ext uri="{FF2B5EF4-FFF2-40B4-BE49-F238E27FC236}">
                      <a16:creationId xmlns:a16="http://schemas.microsoft.com/office/drawing/2014/main" id="{F85F3425-6557-F849-8705-4E4534FBF041}"/>
                    </a:ext>
                  </a:extLst>
                </p:cNvPr>
                <p:cNvPicPr/>
                <p:nvPr/>
              </p:nvPicPr>
              <p:blipFill>
                <a:blip r:embed="rId143"/>
                <a:stretch>
                  <a:fillRect/>
                </a:stretch>
              </p:blipFill>
              <p:spPr>
                <a:xfrm>
                  <a:off x="2798203" y="3908040"/>
                  <a:ext cx="344520" cy="329437"/>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08" name="Ink 507">
                  <a:extLst>
                    <a:ext uri="{FF2B5EF4-FFF2-40B4-BE49-F238E27FC236}">
                      <a16:creationId xmlns:a16="http://schemas.microsoft.com/office/drawing/2014/main" id="{52520F46-EB71-704A-A090-70CE9BB6443C}"/>
                    </a:ext>
                  </a:extLst>
                </p14:cNvPr>
                <p14:cNvContentPartPr/>
                <p14:nvPr/>
              </p14:nvContentPartPr>
              <p14:xfrm>
                <a:off x="3165763" y="4045939"/>
                <a:ext cx="126000" cy="138600"/>
              </p14:xfrm>
            </p:contentPart>
          </mc:Choice>
          <mc:Fallback xmlns="">
            <p:pic>
              <p:nvPicPr>
                <p:cNvPr id="508" name="Ink 507">
                  <a:extLst>
                    <a:ext uri="{FF2B5EF4-FFF2-40B4-BE49-F238E27FC236}">
                      <a16:creationId xmlns:a16="http://schemas.microsoft.com/office/drawing/2014/main" id="{52520F46-EB71-704A-A090-70CE9BB6443C}"/>
                    </a:ext>
                  </a:extLst>
                </p:cNvPr>
                <p:cNvPicPr/>
                <p:nvPr/>
              </p:nvPicPr>
              <p:blipFill>
                <a:blip r:embed="rId145"/>
                <a:stretch>
                  <a:fillRect/>
                </a:stretch>
              </p:blipFill>
              <p:spPr>
                <a:xfrm>
                  <a:off x="3150283" y="4030499"/>
                  <a:ext cx="15660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09" name="Ink 508">
                  <a:extLst>
                    <a:ext uri="{FF2B5EF4-FFF2-40B4-BE49-F238E27FC236}">
                      <a16:creationId xmlns:a16="http://schemas.microsoft.com/office/drawing/2014/main" id="{B2859C72-5F07-AA4C-BCA9-3861CF8E6ADC}"/>
                    </a:ext>
                  </a:extLst>
                </p14:cNvPr>
                <p14:cNvContentPartPr/>
                <p14:nvPr/>
              </p14:nvContentPartPr>
              <p14:xfrm>
                <a:off x="3467443" y="3939019"/>
                <a:ext cx="138600" cy="252000"/>
              </p14:xfrm>
            </p:contentPart>
          </mc:Choice>
          <mc:Fallback xmlns="">
            <p:pic>
              <p:nvPicPr>
                <p:cNvPr id="509" name="Ink 508">
                  <a:extLst>
                    <a:ext uri="{FF2B5EF4-FFF2-40B4-BE49-F238E27FC236}">
                      <a16:creationId xmlns:a16="http://schemas.microsoft.com/office/drawing/2014/main" id="{B2859C72-5F07-AA4C-BCA9-3861CF8E6ADC}"/>
                    </a:ext>
                  </a:extLst>
                </p:cNvPr>
                <p:cNvPicPr/>
                <p:nvPr/>
              </p:nvPicPr>
              <p:blipFill>
                <a:blip r:embed="rId147"/>
                <a:stretch>
                  <a:fillRect/>
                </a:stretch>
              </p:blipFill>
              <p:spPr>
                <a:xfrm>
                  <a:off x="3451963" y="3923517"/>
                  <a:ext cx="16920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10" name="Ink 509">
                  <a:extLst>
                    <a:ext uri="{FF2B5EF4-FFF2-40B4-BE49-F238E27FC236}">
                      <a16:creationId xmlns:a16="http://schemas.microsoft.com/office/drawing/2014/main" id="{6DEB4FCA-1294-DF4C-BD6B-F54C64071EB8}"/>
                    </a:ext>
                  </a:extLst>
                </p14:cNvPr>
                <p14:cNvContentPartPr/>
                <p14:nvPr/>
              </p14:nvContentPartPr>
              <p14:xfrm>
                <a:off x="3681283" y="3948019"/>
                <a:ext cx="214200" cy="255240"/>
              </p14:xfrm>
            </p:contentPart>
          </mc:Choice>
          <mc:Fallback xmlns="">
            <p:pic>
              <p:nvPicPr>
                <p:cNvPr id="510" name="Ink 509">
                  <a:extLst>
                    <a:ext uri="{FF2B5EF4-FFF2-40B4-BE49-F238E27FC236}">
                      <a16:creationId xmlns:a16="http://schemas.microsoft.com/office/drawing/2014/main" id="{6DEB4FCA-1294-DF4C-BD6B-F54C64071EB8}"/>
                    </a:ext>
                  </a:extLst>
                </p:cNvPr>
                <p:cNvPicPr/>
                <p:nvPr/>
              </p:nvPicPr>
              <p:blipFill>
                <a:blip r:embed="rId149"/>
                <a:stretch>
                  <a:fillRect/>
                </a:stretch>
              </p:blipFill>
              <p:spPr>
                <a:xfrm>
                  <a:off x="3665803" y="3932539"/>
                  <a:ext cx="2448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11" name="Ink 510">
                  <a:extLst>
                    <a:ext uri="{FF2B5EF4-FFF2-40B4-BE49-F238E27FC236}">
                      <a16:creationId xmlns:a16="http://schemas.microsoft.com/office/drawing/2014/main" id="{795366F4-E17D-FA4C-B224-636A4E4B8368}"/>
                    </a:ext>
                  </a:extLst>
                </p14:cNvPr>
                <p14:cNvContentPartPr/>
                <p14:nvPr/>
              </p14:nvContentPartPr>
              <p14:xfrm>
                <a:off x="3776323" y="4045939"/>
                <a:ext cx="119160" cy="25560"/>
              </p14:xfrm>
            </p:contentPart>
          </mc:Choice>
          <mc:Fallback xmlns="">
            <p:pic>
              <p:nvPicPr>
                <p:cNvPr id="511" name="Ink 510">
                  <a:extLst>
                    <a:ext uri="{FF2B5EF4-FFF2-40B4-BE49-F238E27FC236}">
                      <a16:creationId xmlns:a16="http://schemas.microsoft.com/office/drawing/2014/main" id="{795366F4-E17D-FA4C-B224-636A4E4B8368}"/>
                    </a:ext>
                  </a:extLst>
                </p:cNvPr>
                <p:cNvPicPr/>
                <p:nvPr/>
              </p:nvPicPr>
              <p:blipFill>
                <a:blip r:embed="rId151"/>
                <a:stretch>
                  <a:fillRect/>
                </a:stretch>
              </p:blipFill>
              <p:spPr>
                <a:xfrm>
                  <a:off x="3760843" y="4030459"/>
                  <a:ext cx="1497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12" name="Ink 511">
                  <a:extLst>
                    <a:ext uri="{FF2B5EF4-FFF2-40B4-BE49-F238E27FC236}">
                      <a16:creationId xmlns:a16="http://schemas.microsoft.com/office/drawing/2014/main" id="{15DF6FFE-A2C5-C241-994F-FDC4776F6263}"/>
                    </a:ext>
                  </a:extLst>
                </p14:cNvPr>
                <p14:cNvContentPartPr/>
                <p14:nvPr/>
              </p14:nvContentPartPr>
              <p14:xfrm>
                <a:off x="4002043" y="4008139"/>
                <a:ext cx="150480" cy="151200"/>
              </p14:xfrm>
            </p:contentPart>
          </mc:Choice>
          <mc:Fallback xmlns="">
            <p:pic>
              <p:nvPicPr>
                <p:cNvPr id="512" name="Ink 511">
                  <a:extLst>
                    <a:ext uri="{FF2B5EF4-FFF2-40B4-BE49-F238E27FC236}">
                      <a16:creationId xmlns:a16="http://schemas.microsoft.com/office/drawing/2014/main" id="{15DF6FFE-A2C5-C241-994F-FDC4776F6263}"/>
                    </a:ext>
                  </a:extLst>
                </p:cNvPr>
                <p:cNvPicPr/>
                <p:nvPr/>
              </p:nvPicPr>
              <p:blipFill>
                <a:blip r:embed="rId153"/>
                <a:stretch>
                  <a:fillRect/>
                </a:stretch>
              </p:blipFill>
              <p:spPr>
                <a:xfrm>
                  <a:off x="3986600" y="3992659"/>
                  <a:ext cx="181007"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13" name="Ink 512">
                  <a:extLst>
                    <a:ext uri="{FF2B5EF4-FFF2-40B4-BE49-F238E27FC236}">
                      <a16:creationId xmlns:a16="http://schemas.microsoft.com/office/drawing/2014/main" id="{5EC691CA-FCD9-4F43-B16E-9630E0D656F1}"/>
                    </a:ext>
                  </a:extLst>
                </p14:cNvPr>
                <p14:cNvContentPartPr/>
                <p14:nvPr/>
              </p14:nvContentPartPr>
              <p14:xfrm>
                <a:off x="4228483" y="4014619"/>
                <a:ext cx="94680" cy="126000"/>
              </p14:xfrm>
            </p:contentPart>
          </mc:Choice>
          <mc:Fallback xmlns="">
            <p:pic>
              <p:nvPicPr>
                <p:cNvPr id="513" name="Ink 512">
                  <a:extLst>
                    <a:ext uri="{FF2B5EF4-FFF2-40B4-BE49-F238E27FC236}">
                      <a16:creationId xmlns:a16="http://schemas.microsoft.com/office/drawing/2014/main" id="{5EC691CA-FCD9-4F43-B16E-9630E0D656F1}"/>
                    </a:ext>
                  </a:extLst>
                </p:cNvPr>
                <p:cNvPicPr/>
                <p:nvPr/>
              </p:nvPicPr>
              <p:blipFill>
                <a:blip r:embed="rId155"/>
                <a:stretch>
                  <a:fillRect/>
                </a:stretch>
              </p:blipFill>
              <p:spPr>
                <a:xfrm>
                  <a:off x="4213003" y="3999139"/>
                  <a:ext cx="125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14" name="Ink 513">
                  <a:extLst>
                    <a:ext uri="{FF2B5EF4-FFF2-40B4-BE49-F238E27FC236}">
                      <a16:creationId xmlns:a16="http://schemas.microsoft.com/office/drawing/2014/main" id="{C4DB0BE5-B020-664C-8A4A-04BFDDC7052D}"/>
                    </a:ext>
                  </a:extLst>
                </p14:cNvPr>
                <p14:cNvContentPartPr/>
                <p14:nvPr/>
              </p14:nvContentPartPr>
              <p14:xfrm>
                <a:off x="4335403" y="3982939"/>
                <a:ext cx="352440" cy="182520"/>
              </p14:xfrm>
            </p:contentPart>
          </mc:Choice>
          <mc:Fallback xmlns="">
            <p:pic>
              <p:nvPicPr>
                <p:cNvPr id="514" name="Ink 513">
                  <a:extLst>
                    <a:ext uri="{FF2B5EF4-FFF2-40B4-BE49-F238E27FC236}">
                      <a16:creationId xmlns:a16="http://schemas.microsoft.com/office/drawing/2014/main" id="{C4DB0BE5-B020-664C-8A4A-04BFDDC7052D}"/>
                    </a:ext>
                  </a:extLst>
                </p:cNvPr>
                <p:cNvPicPr/>
                <p:nvPr/>
              </p:nvPicPr>
              <p:blipFill>
                <a:blip r:embed="rId157"/>
                <a:stretch>
                  <a:fillRect/>
                </a:stretch>
              </p:blipFill>
              <p:spPr>
                <a:xfrm>
                  <a:off x="4319923" y="3967459"/>
                  <a:ext cx="3830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15" name="Ink 514">
                  <a:extLst>
                    <a:ext uri="{FF2B5EF4-FFF2-40B4-BE49-F238E27FC236}">
                      <a16:creationId xmlns:a16="http://schemas.microsoft.com/office/drawing/2014/main" id="{7389A049-BA0E-DB4C-B8B2-C77D34913ADC}"/>
                    </a:ext>
                  </a:extLst>
                </p14:cNvPr>
                <p14:cNvContentPartPr/>
                <p14:nvPr/>
              </p14:nvContentPartPr>
              <p14:xfrm>
                <a:off x="4838323" y="3964219"/>
                <a:ext cx="163800" cy="226800"/>
              </p14:xfrm>
            </p:contentPart>
          </mc:Choice>
          <mc:Fallback xmlns="">
            <p:pic>
              <p:nvPicPr>
                <p:cNvPr id="515" name="Ink 514">
                  <a:extLst>
                    <a:ext uri="{FF2B5EF4-FFF2-40B4-BE49-F238E27FC236}">
                      <a16:creationId xmlns:a16="http://schemas.microsoft.com/office/drawing/2014/main" id="{7389A049-BA0E-DB4C-B8B2-C77D34913ADC}"/>
                    </a:ext>
                  </a:extLst>
                </p:cNvPr>
                <p:cNvPicPr/>
                <p:nvPr/>
              </p:nvPicPr>
              <p:blipFill>
                <a:blip r:embed="rId159"/>
                <a:stretch>
                  <a:fillRect/>
                </a:stretch>
              </p:blipFill>
              <p:spPr>
                <a:xfrm>
                  <a:off x="4822843" y="3948739"/>
                  <a:ext cx="194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16" name="Ink 515">
                  <a:extLst>
                    <a:ext uri="{FF2B5EF4-FFF2-40B4-BE49-F238E27FC236}">
                      <a16:creationId xmlns:a16="http://schemas.microsoft.com/office/drawing/2014/main" id="{F3494385-AEDF-E84A-A7C5-9E9EECCB4020}"/>
                    </a:ext>
                  </a:extLst>
                </p14:cNvPr>
                <p14:cNvContentPartPr/>
                <p14:nvPr/>
              </p14:nvContentPartPr>
              <p14:xfrm>
                <a:off x="4863883" y="4083739"/>
                <a:ext cx="93960" cy="25560"/>
              </p14:xfrm>
            </p:contentPart>
          </mc:Choice>
          <mc:Fallback xmlns="">
            <p:pic>
              <p:nvPicPr>
                <p:cNvPr id="516" name="Ink 515">
                  <a:extLst>
                    <a:ext uri="{FF2B5EF4-FFF2-40B4-BE49-F238E27FC236}">
                      <a16:creationId xmlns:a16="http://schemas.microsoft.com/office/drawing/2014/main" id="{F3494385-AEDF-E84A-A7C5-9E9EECCB4020}"/>
                    </a:ext>
                  </a:extLst>
                </p:cNvPr>
                <p:cNvPicPr/>
                <p:nvPr/>
              </p:nvPicPr>
              <p:blipFill>
                <a:blip r:embed="rId161"/>
                <a:stretch>
                  <a:fillRect/>
                </a:stretch>
              </p:blipFill>
              <p:spPr>
                <a:xfrm>
                  <a:off x="4848403" y="4068259"/>
                  <a:ext cx="124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17" name="Ink 516">
                  <a:extLst>
                    <a:ext uri="{FF2B5EF4-FFF2-40B4-BE49-F238E27FC236}">
                      <a16:creationId xmlns:a16="http://schemas.microsoft.com/office/drawing/2014/main" id="{1DE30F34-221A-114E-AFA1-58EAFE3A1275}"/>
                    </a:ext>
                  </a:extLst>
                </p14:cNvPr>
                <p14:cNvContentPartPr/>
                <p14:nvPr/>
              </p14:nvContentPartPr>
              <p14:xfrm>
                <a:off x="5153323" y="3869899"/>
                <a:ext cx="251280" cy="270720"/>
              </p14:xfrm>
            </p:contentPart>
          </mc:Choice>
          <mc:Fallback xmlns="">
            <p:pic>
              <p:nvPicPr>
                <p:cNvPr id="517" name="Ink 516">
                  <a:extLst>
                    <a:ext uri="{FF2B5EF4-FFF2-40B4-BE49-F238E27FC236}">
                      <a16:creationId xmlns:a16="http://schemas.microsoft.com/office/drawing/2014/main" id="{1DE30F34-221A-114E-AFA1-58EAFE3A1275}"/>
                    </a:ext>
                  </a:extLst>
                </p:cNvPr>
                <p:cNvPicPr/>
                <p:nvPr/>
              </p:nvPicPr>
              <p:blipFill>
                <a:blip r:embed="rId163"/>
                <a:stretch>
                  <a:fillRect/>
                </a:stretch>
              </p:blipFill>
              <p:spPr>
                <a:xfrm>
                  <a:off x="5137843" y="3854419"/>
                  <a:ext cx="2818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18" name="Ink 517">
                  <a:extLst>
                    <a:ext uri="{FF2B5EF4-FFF2-40B4-BE49-F238E27FC236}">
                      <a16:creationId xmlns:a16="http://schemas.microsoft.com/office/drawing/2014/main" id="{FBADF963-2774-C644-A2A9-D73AB5AAEFE2}"/>
                    </a:ext>
                  </a:extLst>
                </p14:cNvPr>
                <p14:cNvContentPartPr/>
                <p14:nvPr/>
              </p14:nvContentPartPr>
              <p14:xfrm>
                <a:off x="5561203" y="3945859"/>
                <a:ext cx="12960" cy="200160"/>
              </p14:xfrm>
            </p:contentPart>
          </mc:Choice>
          <mc:Fallback xmlns="">
            <p:pic>
              <p:nvPicPr>
                <p:cNvPr id="518" name="Ink 517">
                  <a:extLst>
                    <a:ext uri="{FF2B5EF4-FFF2-40B4-BE49-F238E27FC236}">
                      <a16:creationId xmlns:a16="http://schemas.microsoft.com/office/drawing/2014/main" id="{FBADF963-2774-C644-A2A9-D73AB5AAEFE2}"/>
                    </a:ext>
                  </a:extLst>
                </p:cNvPr>
                <p:cNvPicPr/>
                <p:nvPr/>
              </p:nvPicPr>
              <p:blipFill>
                <a:blip r:embed="rId165"/>
                <a:stretch>
                  <a:fillRect/>
                </a:stretch>
              </p:blipFill>
              <p:spPr>
                <a:xfrm>
                  <a:off x="5545281" y="3930379"/>
                  <a:ext cx="44434"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19" name="Ink 518">
                  <a:extLst>
                    <a:ext uri="{FF2B5EF4-FFF2-40B4-BE49-F238E27FC236}">
                      <a16:creationId xmlns:a16="http://schemas.microsoft.com/office/drawing/2014/main" id="{D27886B5-ACDD-F748-BB15-E3301C5B729E}"/>
                    </a:ext>
                  </a:extLst>
                </p14:cNvPr>
                <p14:cNvContentPartPr/>
                <p14:nvPr/>
              </p14:nvContentPartPr>
              <p14:xfrm>
                <a:off x="5510803" y="3907699"/>
                <a:ext cx="179280" cy="220320"/>
              </p14:xfrm>
            </p:contentPart>
          </mc:Choice>
          <mc:Fallback xmlns="">
            <p:pic>
              <p:nvPicPr>
                <p:cNvPr id="519" name="Ink 518">
                  <a:extLst>
                    <a:ext uri="{FF2B5EF4-FFF2-40B4-BE49-F238E27FC236}">
                      <a16:creationId xmlns:a16="http://schemas.microsoft.com/office/drawing/2014/main" id="{D27886B5-ACDD-F748-BB15-E3301C5B729E}"/>
                    </a:ext>
                  </a:extLst>
                </p:cNvPr>
                <p:cNvPicPr/>
                <p:nvPr/>
              </p:nvPicPr>
              <p:blipFill>
                <a:blip r:embed="rId167"/>
                <a:stretch>
                  <a:fillRect/>
                </a:stretch>
              </p:blipFill>
              <p:spPr>
                <a:xfrm>
                  <a:off x="5495323" y="3892219"/>
                  <a:ext cx="2098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20" name="Ink 519">
                  <a:extLst>
                    <a:ext uri="{FF2B5EF4-FFF2-40B4-BE49-F238E27FC236}">
                      <a16:creationId xmlns:a16="http://schemas.microsoft.com/office/drawing/2014/main" id="{EC3E8033-DA9D-D641-88BE-8F8408BF549C}"/>
                    </a:ext>
                  </a:extLst>
                </p14:cNvPr>
                <p14:cNvContentPartPr/>
                <p14:nvPr/>
              </p14:nvContentPartPr>
              <p14:xfrm>
                <a:off x="5800243" y="4108939"/>
                <a:ext cx="56880" cy="113400"/>
              </p14:xfrm>
            </p:contentPart>
          </mc:Choice>
          <mc:Fallback xmlns="">
            <p:pic>
              <p:nvPicPr>
                <p:cNvPr id="520" name="Ink 519">
                  <a:extLst>
                    <a:ext uri="{FF2B5EF4-FFF2-40B4-BE49-F238E27FC236}">
                      <a16:creationId xmlns:a16="http://schemas.microsoft.com/office/drawing/2014/main" id="{EC3E8033-DA9D-D641-88BE-8F8408BF549C}"/>
                    </a:ext>
                  </a:extLst>
                </p:cNvPr>
                <p:cNvPicPr/>
                <p:nvPr/>
              </p:nvPicPr>
              <p:blipFill>
                <a:blip r:embed="rId169"/>
                <a:stretch>
                  <a:fillRect/>
                </a:stretch>
              </p:blipFill>
              <p:spPr>
                <a:xfrm>
                  <a:off x="5784763" y="4093459"/>
                  <a:ext cx="87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21" name="Ink 520">
                  <a:extLst>
                    <a:ext uri="{FF2B5EF4-FFF2-40B4-BE49-F238E27FC236}">
                      <a16:creationId xmlns:a16="http://schemas.microsoft.com/office/drawing/2014/main" id="{0CD0DE3A-BF18-514C-A8CE-2C49D74B98E0}"/>
                    </a:ext>
                  </a:extLst>
                </p14:cNvPr>
                <p14:cNvContentPartPr/>
                <p14:nvPr/>
              </p14:nvContentPartPr>
              <p14:xfrm>
                <a:off x="6001483" y="3957739"/>
                <a:ext cx="182520" cy="163800"/>
              </p14:xfrm>
            </p:contentPart>
          </mc:Choice>
          <mc:Fallback xmlns="">
            <p:pic>
              <p:nvPicPr>
                <p:cNvPr id="521" name="Ink 520">
                  <a:extLst>
                    <a:ext uri="{FF2B5EF4-FFF2-40B4-BE49-F238E27FC236}">
                      <a16:creationId xmlns:a16="http://schemas.microsoft.com/office/drawing/2014/main" id="{0CD0DE3A-BF18-514C-A8CE-2C49D74B98E0}"/>
                    </a:ext>
                  </a:extLst>
                </p:cNvPr>
                <p:cNvPicPr/>
                <p:nvPr/>
              </p:nvPicPr>
              <p:blipFill>
                <a:blip r:embed="rId171"/>
                <a:stretch>
                  <a:fillRect/>
                </a:stretch>
              </p:blipFill>
              <p:spPr>
                <a:xfrm>
                  <a:off x="5986033" y="3942259"/>
                  <a:ext cx="2130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22" name="Ink 521">
                  <a:extLst>
                    <a:ext uri="{FF2B5EF4-FFF2-40B4-BE49-F238E27FC236}">
                      <a16:creationId xmlns:a16="http://schemas.microsoft.com/office/drawing/2014/main" id="{DA11DDB3-E871-F248-9A16-E671E4C5036A}"/>
                    </a:ext>
                  </a:extLst>
                </p14:cNvPr>
                <p14:cNvContentPartPr/>
                <p14:nvPr/>
              </p14:nvContentPartPr>
              <p14:xfrm>
                <a:off x="6246643" y="3832099"/>
                <a:ext cx="157680" cy="264240"/>
              </p14:xfrm>
            </p:contentPart>
          </mc:Choice>
          <mc:Fallback xmlns="">
            <p:pic>
              <p:nvPicPr>
                <p:cNvPr id="522" name="Ink 521">
                  <a:extLst>
                    <a:ext uri="{FF2B5EF4-FFF2-40B4-BE49-F238E27FC236}">
                      <a16:creationId xmlns:a16="http://schemas.microsoft.com/office/drawing/2014/main" id="{DA11DDB3-E871-F248-9A16-E671E4C5036A}"/>
                    </a:ext>
                  </a:extLst>
                </p:cNvPr>
                <p:cNvPicPr/>
                <p:nvPr/>
              </p:nvPicPr>
              <p:blipFill>
                <a:blip r:embed="rId173"/>
                <a:stretch>
                  <a:fillRect/>
                </a:stretch>
              </p:blipFill>
              <p:spPr>
                <a:xfrm>
                  <a:off x="6231163" y="3816619"/>
                  <a:ext cx="188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23" name="Ink 522">
                  <a:extLst>
                    <a:ext uri="{FF2B5EF4-FFF2-40B4-BE49-F238E27FC236}">
                      <a16:creationId xmlns:a16="http://schemas.microsoft.com/office/drawing/2014/main" id="{E2776D68-2A29-DC46-B579-18E50692D564}"/>
                    </a:ext>
                  </a:extLst>
                </p14:cNvPr>
                <p14:cNvContentPartPr/>
                <p14:nvPr/>
              </p14:nvContentPartPr>
              <p14:xfrm>
                <a:off x="6447883" y="3927139"/>
                <a:ext cx="415440" cy="169560"/>
              </p14:xfrm>
            </p:contentPart>
          </mc:Choice>
          <mc:Fallback xmlns="">
            <p:pic>
              <p:nvPicPr>
                <p:cNvPr id="523" name="Ink 522">
                  <a:extLst>
                    <a:ext uri="{FF2B5EF4-FFF2-40B4-BE49-F238E27FC236}">
                      <a16:creationId xmlns:a16="http://schemas.microsoft.com/office/drawing/2014/main" id="{E2776D68-2A29-DC46-B579-18E50692D564}"/>
                    </a:ext>
                  </a:extLst>
                </p:cNvPr>
                <p:cNvPicPr/>
                <p:nvPr/>
              </p:nvPicPr>
              <p:blipFill>
                <a:blip r:embed="rId175"/>
                <a:stretch>
                  <a:fillRect/>
                </a:stretch>
              </p:blipFill>
              <p:spPr>
                <a:xfrm>
                  <a:off x="6432403" y="3911626"/>
                  <a:ext cx="446040" cy="200225"/>
                </a:xfrm>
                <a:prstGeom prst="rect">
                  <a:avLst/>
                </a:prstGeom>
              </p:spPr>
            </p:pic>
          </mc:Fallback>
        </mc:AlternateContent>
      </p:grpSp>
      <p:grpSp>
        <p:nvGrpSpPr>
          <p:cNvPr id="539" name="Group 538">
            <a:extLst>
              <a:ext uri="{FF2B5EF4-FFF2-40B4-BE49-F238E27FC236}">
                <a16:creationId xmlns:a16="http://schemas.microsoft.com/office/drawing/2014/main" id="{312A9802-E39F-3A4A-8C3F-375819B845F1}"/>
              </a:ext>
            </a:extLst>
          </p:cNvPr>
          <p:cNvGrpSpPr/>
          <p:nvPr/>
        </p:nvGrpSpPr>
        <p:grpSpPr>
          <a:xfrm>
            <a:off x="2191243" y="4684219"/>
            <a:ext cx="792720" cy="512640"/>
            <a:chOff x="2191243" y="4684219"/>
            <a:chExt cx="792720" cy="512640"/>
          </a:xfrm>
        </p:grpSpPr>
        <mc:AlternateContent xmlns:mc="http://schemas.openxmlformats.org/markup-compatibility/2006" xmlns:p14="http://schemas.microsoft.com/office/powerpoint/2010/main">
          <mc:Choice Requires="p14">
            <p:contentPart p14:bwMode="auto" r:id="rId176">
              <p14:nvContentPartPr>
                <p14:cNvPr id="525" name="Ink 524">
                  <a:extLst>
                    <a:ext uri="{FF2B5EF4-FFF2-40B4-BE49-F238E27FC236}">
                      <a16:creationId xmlns:a16="http://schemas.microsoft.com/office/drawing/2014/main" id="{8238158E-1EDF-BD4E-96BC-EB3A71A17D69}"/>
                    </a:ext>
                  </a:extLst>
                </p14:cNvPr>
                <p14:cNvContentPartPr/>
                <p14:nvPr/>
              </p14:nvContentPartPr>
              <p14:xfrm>
                <a:off x="2191243" y="4888339"/>
                <a:ext cx="232920" cy="308520"/>
              </p14:xfrm>
            </p:contentPart>
          </mc:Choice>
          <mc:Fallback xmlns="">
            <p:pic>
              <p:nvPicPr>
                <p:cNvPr id="525" name="Ink 524">
                  <a:extLst>
                    <a:ext uri="{FF2B5EF4-FFF2-40B4-BE49-F238E27FC236}">
                      <a16:creationId xmlns:a16="http://schemas.microsoft.com/office/drawing/2014/main" id="{8238158E-1EDF-BD4E-96BC-EB3A71A17D69}"/>
                    </a:ext>
                  </a:extLst>
                </p:cNvPr>
                <p:cNvPicPr/>
                <p:nvPr/>
              </p:nvPicPr>
              <p:blipFill>
                <a:blip r:embed="rId177"/>
                <a:stretch>
                  <a:fillRect/>
                </a:stretch>
              </p:blipFill>
              <p:spPr>
                <a:xfrm>
                  <a:off x="2175763" y="4872841"/>
                  <a:ext cx="263520" cy="33915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26" name="Ink 525">
                  <a:extLst>
                    <a:ext uri="{FF2B5EF4-FFF2-40B4-BE49-F238E27FC236}">
                      <a16:creationId xmlns:a16="http://schemas.microsoft.com/office/drawing/2014/main" id="{1F28EC3F-6EEA-6A40-8401-9FC5E582F8EA}"/>
                    </a:ext>
                  </a:extLst>
                </p14:cNvPr>
                <p14:cNvContentPartPr/>
                <p14:nvPr/>
              </p14:nvContentPartPr>
              <p14:xfrm>
                <a:off x="2575003" y="4832539"/>
                <a:ext cx="38160" cy="200880"/>
              </p14:xfrm>
            </p:contentPart>
          </mc:Choice>
          <mc:Fallback xmlns="">
            <p:pic>
              <p:nvPicPr>
                <p:cNvPr id="526" name="Ink 525">
                  <a:extLst>
                    <a:ext uri="{FF2B5EF4-FFF2-40B4-BE49-F238E27FC236}">
                      <a16:creationId xmlns:a16="http://schemas.microsoft.com/office/drawing/2014/main" id="{1F28EC3F-6EEA-6A40-8401-9FC5E582F8EA}"/>
                    </a:ext>
                  </a:extLst>
                </p:cNvPr>
                <p:cNvPicPr/>
                <p:nvPr/>
              </p:nvPicPr>
              <p:blipFill>
                <a:blip r:embed="rId179"/>
                <a:stretch>
                  <a:fillRect/>
                </a:stretch>
              </p:blipFill>
              <p:spPr>
                <a:xfrm>
                  <a:off x="2559523" y="4817059"/>
                  <a:ext cx="687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27" name="Ink 526">
                  <a:extLst>
                    <a:ext uri="{FF2B5EF4-FFF2-40B4-BE49-F238E27FC236}">
                      <a16:creationId xmlns:a16="http://schemas.microsoft.com/office/drawing/2014/main" id="{04FF010C-3B19-A941-A81B-1E9D32870FE3}"/>
                    </a:ext>
                  </a:extLst>
                </p14:cNvPr>
                <p14:cNvContentPartPr/>
                <p14:nvPr/>
              </p14:nvContentPartPr>
              <p14:xfrm>
                <a:off x="2575003" y="4756219"/>
                <a:ext cx="113400" cy="63360"/>
              </p14:xfrm>
            </p:contentPart>
          </mc:Choice>
          <mc:Fallback xmlns="">
            <p:pic>
              <p:nvPicPr>
                <p:cNvPr id="527" name="Ink 526">
                  <a:extLst>
                    <a:ext uri="{FF2B5EF4-FFF2-40B4-BE49-F238E27FC236}">
                      <a16:creationId xmlns:a16="http://schemas.microsoft.com/office/drawing/2014/main" id="{04FF010C-3B19-A941-A81B-1E9D32870FE3}"/>
                    </a:ext>
                  </a:extLst>
                </p:cNvPr>
                <p:cNvPicPr/>
                <p:nvPr/>
              </p:nvPicPr>
              <p:blipFill>
                <a:blip r:embed="rId181"/>
                <a:stretch>
                  <a:fillRect/>
                </a:stretch>
              </p:blipFill>
              <p:spPr>
                <a:xfrm>
                  <a:off x="2559523" y="4740739"/>
                  <a:ext cx="144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28" name="Ink 527">
                  <a:extLst>
                    <a:ext uri="{FF2B5EF4-FFF2-40B4-BE49-F238E27FC236}">
                      <a16:creationId xmlns:a16="http://schemas.microsoft.com/office/drawing/2014/main" id="{AD9AF1E8-F177-C54E-A9E5-8F438747F1EE}"/>
                    </a:ext>
                  </a:extLst>
                </p14:cNvPr>
                <p14:cNvContentPartPr/>
                <p14:nvPr/>
              </p14:nvContentPartPr>
              <p14:xfrm>
                <a:off x="2587243" y="4850539"/>
                <a:ext cx="113400" cy="38160"/>
              </p14:xfrm>
            </p:contentPart>
          </mc:Choice>
          <mc:Fallback xmlns="">
            <p:pic>
              <p:nvPicPr>
                <p:cNvPr id="528" name="Ink 527">
                  <a:extLst>
                    <a:ext uri="{FF2B5EF4-FFF2-40B4-BE49-F238E27FC236}">
                      <a16:creationId xmlns:a16="http://schemas.microsoft.com/office/drawing/2014/main" id="{AD9AF1E8-F177-C54E-A9E5-8F438747F1EE}"/>
                    </a:ext>
                  </a:extLst>
                </p:cNvPr>
                <p:cNvPicPr/>
                <p:nvPr/>
              </p:nvPicPr>
              <p:blipFill>
                <a:blip r:embed="rId183"/>
                <a:stretch>
                  <a:fillRect/>
                </a:stretch>
              </p:blipFill>
              <p:spPr>
                <a:xfrm>
                  <a:off x="2571763" y="4835059"/>
                  <a:ext cx="144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29" name="Ink 528">
                  <a:extLst>
                    <a:ext uri="{FF2B5EF4-FFF2-40B4-BE49-F238E27FC236}">
                      <a16:creationId xmlns:a16="http://schemas.microsoft.com/office/drawing/2014/main" id="{18BBCB0A-2E77-5A49-8ED0-FC5C96537BB9}"/>
                    </a:ext>
                  </a:extLst>
                </p14:cNvPr>
                <p14:cNvContentPartPr/>
                <p14:nvPr/>
              </p14:nvContentPartPr>
              <p14:xfrm>
                <a:off x="2826283" y="4684219"/>
                <a:ext cx="157680" cy="285480"/>
              </p14:xfrm>
            </p:contentPart>
          </mc:Choice>
          <mc:Fallback xmlns="">
            <p:pic>
              <p:nvPicPr>
                <p:cNvPr id="529" name="Ink 528">
                  <a:extLst>
                    <a:ext uri="{FF2B5EF4-FFF2-40B4-BE49-F238E27FC236}">
                      <a16:creationId xmlns:a16="http://schemas.microsoft.com/office/drawing/2014/main" id="{18BBCB0A-2E77-5A49-8ED0-FC5C96537BB9}"/>
                    </a:ext>
                  </a:extLst>
                </p:cNvPr>
                <p:cNvPicPr/>
                <p:nvPr/>
              </p:nvPicPr>
              <p:blipFill>
                <a:blip r:embed="rId185"/>
                <a:stretch>
                  <a:fillRect/>
                </a:stretch>
              </p:blipFill>
              <p:spPr>
                <a:xfrm>
                  <a:off x="2810768" y="4668739"/>
                  <a:ext cx="188350" cy="316080"/>
                </a:xfrm>
                <a:prstGeom prst="rect">
                  <a:avLst/>
                </a:prstGeom>
              </p:spPr>
            </p:pic>
          </mc:Fallback>
        </mc:AlternateContent>
      </p:grpSp>
      <p:grpSp>
        <p:nvGrpSpPr>
          <p:cNvPr id="549" name="Group 548">
            <a:extLst>
              <a:ext uri="{FF2B5EF4-FFF2-40B4-BE49-F238E27FC236}">
                <a16:creationId xmlns:a16="http://schemas.microsoft.com/office/drawing/2014/main" id="{BBAA35EF-924D-1B41-825E-A6369C1EA979}"/>
              </a:ext>
            </a:extLst>
          </p:cNvPr>
          <p:cNvGrpSpPr/>
          <p:nvPr/>
        </p:nvGrpSpPr>
        <p:grpSpPr>
          <a:xfrm>
            <a:off x="3222283" y="4410619"/>
            <a:ext cx="2463480" cy="798840"/>
            <a:chOff x="3222283" y="4410619"/>
            <a:chExt cx="2463480" cy="798840"/>
          </a:xfrm>
        </p:grpSpPr>
        <mc:AlternateContent xmlns:mc="http://schemas.openxmlformats.org/markup-compatibility/2006" xmlns:p14="http://schemas.microsoft.com/office/powerpoint/2010/main">
          <mc:Choice Requires="p14">
            <p:contentPart p14:bwMode="auto" r:id="rId186">
              <p14:nvContentPartPr>
                <p14:cNvPr id="530" name="Ink 529">
                  <a:extLst>
                    <a:ext uri="{FF2B5EF4-FFF2-40B4-BE49-F238E27FC236}">
                      <a16:creationId xmlns:a16="http://schemas.microsoft.com/office/drawing/2014/main" id="{EC2B46F2-BE37-7648-86B0-CFE713697C10}"/>
                    </a:ext>
                  </a:extLst>
                </p14:cNvPr>
                <p14:cNvContentPartPr/>
                <p14:nvPr/>
              </p14:nvContentPartPr>
              <p14:xfrm>
                <a:off x="3222283" y="4800499"/>
                <a:ext cx="210600" cy="44280"/>
              </p14:xfrm>
            </p:contentPart>
          </mc:Choice>
          <mc:Fallback xmlns="">
            <p:pic>
              <p:nvPicPr>
                <p:cNvPr id="530" name="Ink 529">
                  <a:extLst>
                    <a:ext uri="{FF2B5EF4-FFF2-40B4-BE49-F238E27FC236}">
                      <a16:creationId xmlns:a16="http://schemas.microsoft.com/office/drawing/2014/main" id="{EC2B46F2-BE37-7648-86B0-CFE713697C10}"/>
                    </a:ext>
                  </a:extLst>
                </p:cNvPr>
                <p:cNvPicPr/>
                <p:nvPr/>
              </p:nvPicPr>
              <p:blipFill>
                <a:blip r:embed="rId187"/>
                <a:stretch>
                  <a:fillRect/>
                </a:stretch>
              </p:blipFill>
              <p:spPr>
                <a:xfrm>
                  <a:off x="3206803" y="4785019"/>
                  <a:ext cx="241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31" name="Ink 530">
                  <a:extLst>
                    <a:ext uri="{FF2B5EF4-FFF2-40B4-BE49-F238E27FC236}">
                      <a16:creationId xmlns:a16="http://schemas.microsoft.com/office/drawing/2014/main" id="{A882E9BB-EE0A-5D4C-A80A-70773DDEE3BE}"/>
                    </a:ext>
                  </a:extLst>
                </p14:cNvPr>
                <p14:cNvContentPartPr/>
                <p14:nvPr/>
              </p14:nvContentPartPr>
              <p14:xfrm>
                <a:off x="3225883" y="4882219"/>
                <a:ext cx="229320" cy="25560"/>
              </p14:xfrm>
            </p:contentPart>
          </mc:Choice>
          <mc:Fallback xmlns="">
            <p:pic>
              <p:nvPicPr>
                <p:cNvPr id="531" name="Ink 530">
                  <a:extLst>
                    <a:ext uri="{FF2B5EF4-FFF2-40B4-BE49-F238E27FC236}">
                      <a16:creationId xmlns:a16="http://schemas.microsoft.com/office/drawing/2014/main" id="{A882E9BB-EE0A-5D4C-A80A-70773DDEE3BE}"/>
                    </a:ext>
                  </a:extLst>
                </p:cNvPr>
                <p:cNvPicPr/>
                <p:nvPr/>
              </p:nvPicPr>
              <p:blipFill>
                <a:blip r:embed="rId189"/>
                <a:stretch>
                  <a:fillRect/>
                </a:stretch>
              </p:blipFill>
              <p:spPr>
                <a:xfrm>
                  <a:off x="3210403" y="4866739"/>
                  <a:ext cx="259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32" name="Ink 531">
                  <a:extLst>
                    <a:ext uri="{FF2B5EF4-FFF2-40B4-BE49-F238E27FC236}">
                      <a16:creationId xmlns:a16="http://schemas.microsoft.com/office/drawing/2014/main" id="{FAC18E11-A3E7-3C47-9EE9-47D5B9F346BD}"/>
                    </a:ext>
                  </a:extLst>
                </p14:cNvPr>
                <p14:cNvContentPartPr/>
                <p14:nvPr/>
              </p14:nvContentPartPr>
              <p14:xfrm>
                <a:off x="3631243" y="4713019"/>
                <a:ext cx="25560" cy="263880"/>
              </p14:xfrm>
            </p:contentPart>
          </mc:Choice>
          <mc:Fallback xmlns="">
            <p:pic>
              <p:nvPicPr>
                <p:cNvPr id="532" name="Ink 531">
                  <a:extLst>
                    <a:ext uri="{FF2B5EF4-FFF2-40B4-BE49-F238E27FC236}">
                      <a16:creationId xmlns:a16="http://schemas.microsoft.com/office/drawing/2014/main" id="{FAC18E11-A3E7-3C47-9EE9-47D5B9F346BD}"/>
                    </a:ext>
                  </a:extLst>
                </p:cNvPr>
                <p:cNvPicPr/>
                <p:nvPr/>
              </p:nvPicPr>
              <p:blipFill>
                <a:blip r:embed="rId191"/>
                <a:stretch>
                  <a:fillRect/>
                </a:stretch>
              </p:blipFill>
              <p:spPr>
                <a:xfrm>
                  <a:off x="3615763" y="4697518"/>
                  <a:ext cx="56160" cy="294522"/>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33" name="Ink 532">
                  <a:extLst>
                    <a:ext uri="{FF2B5EF4-FFF2-40B4-BE49-F238E27FC236}">
                      <a16:creationId xmlns:a16="http://schemas.microsoft.com/office/drawing/2014/main" id="{588F06F9-B742-B94E-84D0-08A7BB92226D}"/>
                    </a:ext>
                  </a:extLst>
                </p14:cNvPr>
                <p14:cNvContentPartPr/>
                <p14:nvPr/>
              </p14:nvContentPartPr>
              <p14:xfrm>
                <a:off x="3612883" y="4687099"/>
                <a:ext cx="213480" cy="239400"/>
              </p14:xfrm>
            </p:contentPart>
          </mc:Choice>
          <mc:Fallback xmlns="">
            <p:pic>
              <p:nvPicPr>
                <p:cNvPr id="533" name="Ink 532">
                  <a:extLst>
                    <a:ext uri="{FF2B5EF4-FFF2-40B4-BE49-F238E27FC236}">
                      <a16:creationId xmlns:a16="http://schemas.microsoft.com/office/drawing/2014/main" id="{588F06F9-B742-B94E-84D0-08A7BB92226D}"/>
                    </a:ext>
                  </a:extLst>
                </p:cNvPr>
                <p:cNvPicPr/>
                <p:nvPr/>
              </p:nvPicPr>
              <p:blipFill>
                <a:blip r:embed="rId193"/>
                <a:stretch>
                  <a:fillRect/>
                </a:stretch>
              </p:blipFill>
              <p:spPr>
                <a:xfrm>
                  <a:off x="3597377" y="4671596"/>
                  <a:ext cx="244132" cy="27004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34" name="Ink 533">
                  <a:extLst>
                    <a:ext uri="{FF2B5EF4-FFF2-40B4-BE49-F238E27FC236}">
                      <a16:creationId xmlns:a16="http://schemas.microsoft.com/office/drawing/2014/main" id="{EF35A5C5-33A5-E844-A5A4-437EE26DD8FD}"/>
                    </a:ext>
                  </a:extLst>
                </p14:cNvPr>
                <p14:cNvContentPartPr/>
                <p14:nvPr/>
              </p14:nvContentPartPr>
              <p14:xfrm>
                <a:off x="3920323" y="4674499"/>
                <a:ext cx="204480" cy="50760"/>
              </p14:xfrm>
            </p:contentPart>
          </mc:Choice>
          <mc:Fallback xmlns="">
            <p:pic>
              <p:nvPicPr>
                <p:cNvPr id="534" name="Ink 533">
                  <a:extLst>
                    <a:ext uri="{FF2B5EF4-FFF2-40B4-BE49-F238E27FC236}">
                      <a16:creationId xmlns:a16="http://schemas.microsoft.com/office/drawing/2014/main" id="{EF35A5C5-33A5-E844-A5A4-437EE26DD8FD}"/>
                    </a:ext>
                  </a:extLst>
                </p:cNvPr>
                <p:cNvPicPr/>
                <p:nvPr/>
              </p:nvPicPr>
              <p:blipFill>
                <a:blip r:embed="rId195"/>
                <a:stretch>
                  <a:fillRect/>
                </a:stretch>
              </p:blipFill>
              <p:spPr>
                <a:xfrm>
                  <a:off x="3904843" y="4659019"/>
                  <a:ext cx="2350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35" name="Ink 534">
                  <a:extLst>
                    <a:ext uri="{FF2B5EF4-FFF2-40B4-BE49-F238E27FC236}">
                      <a16:creationId xmlns:a16="http://schemas.microsoft.com/office/drawing/2014/main" id="{49C95F97-98AD-5D4F-90A0-6248B2D96309}"/>
                    </a:ext>
                  </a:extLst>
                </p14:cNvPr>
                <p14:cNvContentPartPr/>
                <p14:nvPr/>
              </p14:nvContentPartPr>
              <p14:xfrm>
                <a:off x="4027243" y="4680979"/>
                <a:ext cx="38160" cy="258120"/>
              </p14:xfrm>
            </p:contentPart>
          </mc:Choice>
          <mc:Fallback xmlns="">
            <p:pic>
              <p:nvPicPr>
                <p:cNvPr id="535" name="Ink 534">
                  <a:extLst>
                    <a:ext uri="{FF2B5EF4-FFF2-40B4-BE49-F238E27FC236}">
                      <a16:creationId xmlns:a16="http://schemas.microsoft.com/office/drawing/2014/main" id="{49C95F97-98AD-5D4F-90A0-6248B2D96309}"/>
                    </a:ext>
                  </a:extLst>
                </p:cNvPr>
                <p:cNvPicPr/>
                <p:nvPr/>
              </p:nvPicPr>
              <p:blipFill>
                <a:blip r:embed="rId197"/>
                <a:stretch>
                  <a:fillRect/>
                </a:stretch>
              </p:blipFill>
              <p:spPr>
                <a:xfrm>
                  <a:off x="4011763" y="4665499"/>
                  <a:ext cx="687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36" name="Ink 535">
                  <a:extLst>
                    <a:ext uri="{FF2B5EF4-FFF2-40B4-BE49-F238E27FC236}">
                      <a16:creationId xmlns:a16="http://schemas.microsoft.com/office/drawing/2014/main" id="{DE98DCCF-3B06-7941-9E3A-EAD3BD45A382}"/>
                    </a:ext>
                  </a:extLst>
                </p14:cNvPr>
                <p14:cNvContentPartPr/>
                <p14:nvPr/>
              </p14:nvContentPartPr>
              <p14:xfrm>
                <a:off x="4234603" y="4618699"/>
                <a:ext cx="170280" cy="307800"/>
              </p14:xfrm>
            </p:contentPart>
          </mc:Choice>
          <mc:Fallback xmlns="">
            <p:pic>
              <p:nvPicPr>
                <p:cNvPr id="536" name="Ink 535">
                  <a:extLst>
                    <a:ext uri="{FF2B5EF4-FFF2-40B4-BE49-F238E27FC236}">
                      <a16:creationId xmlns:a16="http://schemas.microsoft.com/office/drawing/2014/main" id="{DE98DCCF-3B06-7941-9E3A-EAD3BD45A382}"/>
                    </a:ext>
                  </a:extLst>
                </p:cNvPr>
                <p:cNvPicPr/>
                <p:nvPr/>
              </p:nvPicPr>
              <p:blipFill>
                <a:blip r:embed="rId199"/>
                <a:stretch>
                  <a:fillRect/>
                </a:stretch>
              </p:blipFill>
              <p:spPr>
                <a:xfrm>
                  <a:off x="4219090" y="4603201"/>
                  <a:ext cx="200945" cy="338436"/>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37" name="Ink 536">
                  <a:extLst>
                    <a:ext uri="{FF2B5EF4-FFF2-40B4-BE49-F238E27FC236}">
                      <a16:creationId xmlns:a16="http://schemas.microsoft.com/office/drawing/2014/main" id="{A0A4EE23-F77D-604D-927C-CB236E0BD7EF}"/>
                    </a:ext>
                  </a:extLst>
                </p14:cNvPr>
                <p14:cNvContentPartPr/>
                <p14:nvPr/>
              </p14:nvContentPartPr>
              <p14:xfrm>
                <a:off x="4441963" y="4752979"/>
                <a:ext cx="283320" cy="142200"/>
              </p14:xfrm>
            </p:contentPart>
          </mc:Choice>
          <mc:Fallback xmlns="">
            <p:pic>
              <p:nvPicPr>
                <p:cNvPr id="537" name="Ink 536">
                  <a:extLst>
                    <a:ext uri="{FF2B5EF4-FFF2-40B4-BE49-F238E27FC236}">
                      <a16:creationId xmlns:a16="http://schemas.microsoft.com/office/drawing/2014/main" id="{A0A4EE23-F77D-604D-927C-CB236E0BD7EF}"/>
                    </a:ext>
                  </a:extLst>
                </p:cNvPr>
                <p:cNvPicPr/>
                <p:nvPr/>
              </p:nvPicPr>
              <p:blipFill>
                <a:blip r:embed="rId201"/>
                <a:stretch>
                  <a:fillRect/>
                </a:stretch>
              </p:blipFill>
              <p:spPr>
                <a:xfrm>
                  <a:off x="4426483" y="4737499"/>
                  <a:ext cx="313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40" name="Ink 539">
                  <a:extLst>
                    <a:ext uri="{FF2B5EF4-FFF2-40B4-BE49-F238E27FC236}">
                      <a16:creationId xmlns:a16="http://schemas.microsoft.com/office/drawing/2014/main" id="{AA85621B-1B16-914D-80B4-439A05D112F8}"/>
                    </a:ext>
                  </a:extLst>
                </p14:cNvPr>
                <p14:cNvContentPartPr/>
                <p14:nvPr/>
              </p14:nvContentPartPr>
              <p14:xfrm>
                <a:off x="4838323" y="4504939"/>
                <a:ext cx="189000" cy="547200"/>
              </p14:xfrm>
            </p:contentPart>
          </mc:Choice>
          <mc:Fallback xmlns="">
            <p:pic>
              <p:nvPicPr>
                <p:cNvPr id="540" name="Ink 539">
                  <a:extLst>
                    <a:ext uri="{FF2B5EF4-FFF2-40B4-BE49-F238E27FC236}">
                      <a16:creationId xmlns:a16="http://schemas.microsoft.com/office/drawing/2014/main" id="{AA85621B-1B16-914D-80B4-439A05D112F8}"/>
                    </a:ext>
                  </a:extLst>
                </p:cNvPr>
                <p:cNvPicPr/>
                <p:nvPr/>
              </p:nvPicPr>
              <p:blipFill>
                <a:blip r:embed="rId203"/>
                <a:stretch>
                  <a:fillRect/>
                </a:stretch>
              </p:blipFill>
              <p:spPr>
                <a:xfrm>
                  <a:off x="4822843" y="4489469"/>
                  <a:ext cx="219600" cy="5777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41" name="Ink 540">
                  <a:extLst>
                    <a:ext uri="{FF2B5EF4-FFF2-40B4-BE49-F238E27FC236}">
                      <a16:creationId xmlns:a16="http://schemas.microsoft.com/office/drawing/2014/main" id="{0EDC42C0-89D0-BB4B-8919-0AB60F943104}"/>
                    </a:ext>
                  </a:extLst>
                </p14:cNvPr>
                <p14:cNvContentPartPr/>
                <p14:nvPr/>
              </p14:nvContentPartPr>
              <p14:xfrm>
                <a:off x="5140003" y="4441939"/>
                <a:ext cx="94680" cy="163800"/>
              </p14:xfrm>
            </p:contentPart>
          </mc:Choice>
          <mc:Fallback xmlns="">
            <p:pic>
              <p:nvPicPr>
                <p:cNvPr id="541" name="Ink 540">
                  <a:extLst>
                    <a:ext uri="{FF2B5EF4-FFF2-40B4-BE49-F238E27FC236}">
                      <a16:creationId xmlns:a16="http://schemas.microsoft.com/office/drawing/2014/main" id="{0EDC42C0-89D0-BB4B-8919-0AB60F943104}"/>
                    </a:ext>
                  </a:extLst>
                </p:cNvPr>
                <p:cNvPicPr/>
                <p:nvPr/>
              </p:nvPicPr>
              <p:blipFill>
                <a:blip r:embed="rId205"/>
                <a:stretch>
                  <a:fillRect/>
                </a:stretch>
              </p:blipFill>
              <p:spPr>
                <a:xfrm>
                  <a:off x="5124523" y="4426459"/>
                  <a:ext cx="125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42" name="Ink 541">
                  <a:extLst>
                    <a:ext uri="{FF2B5EF4-FFF2-40B4-BE49-F238E27FC236}">
                      <a16:creationId xmlns:a16="http://schemas.microsoft.com/office/drawing/2014/main" id="{BFC2F345-93EB-0D43-BE5D-B18132FA32D4}"/>
                    </a:ext>
                  </a:extLst>
                </p14:cNvPr>
                <p14:cNvContentPartPr/>
                <p14:nvPr/>
              </p14:nvContentPartPr>
              <p14:xfrm>
                <a:off x="5246923" y="4499899"/>
                <a:ext cx="82080" cy="143640"/>
              </p14:xfrm>
            </p:contentPart>
          </mc:Choice>
          <mc:Fallback xmlns="">
            <p:pic>
              <p:nvPicPr>
                <p:cNvPr id="542" name="Ink 541">
                  <a:extLst>
                    <a:ext uri="{FF2B5EF4-FFF2-40B4-BE49-F238E27FC236}">
                      <a16:creationId xmlns:a16="http://schemas.microsoft.com/office/drawing/2014/main" id="{BFC2F345-93EB-0D43-BE5D-B18132FA32D4}"/>
                    </a:ext>
                  </a:extLst>
                </p:cNvPr>
                <p:cNvPicPr/>
                <p:nvPr/>
              </p:nvPicPr>
              <p:blipFill>
                <a:blip r:embed="rId207"/>
                <a:stretch>
                  <a:fillRect/>
                </a:stretch>
              </p:blipFill>
              <p:spPr>
                <a:xfrm>
                  <a:off x="5231443" y="4484419"/>
                  <a:ext cx="112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43" name="Ink 542">
                  <a:extLst>
                    <a:ext uri="{FF2B5EF4-FFF2-40B4-BE49-F238E27FC236}">
                      <a16:creationId xmlns:a16="http://schemas.microsoft.com/office/drawing/2014/main" id="{B232BCFE-22DE-AA49-8828-12E668B416F1}"/>
                    </a:ext>
                  </a:extLst>
                </p14:cNvPr>
                <p14:cNvContentPartPr/>
                <p14:nvPr/>
              </p14:nvContentPartPr>
              <p14:xfrm>
                <a:off x="5253043" y="4605379"/>
                <a:ext cx="75960" cy="12960"/>
              </p14:xfrm>
            </p:contentPart>
          </mc:Choice>
          <mc:Fallback xmlns="">
            <p:pic>
              <p:nvPicPr>
                <p:cNvPr id="543" name="Ink 542">
                  <a:extLst>
                    <a:ext uri="{FF2B5EF4-FFF2-40B4-BE49-F238E27FC236}">
                      <a16:creationId xmlns:a16="http://schemas.microsoft.com/office/drawing/2014/main" id="{B232BCFE-22DE-AA49-8828-12E668B416F1}"/>
                    </a:ext>
                  </a:extLst>
                </p:cNvPr>
                <p:cNvPicPr/>
                <p:nvPr/>
              </p:nvPicPr>
              <p:blipFill>
                <a:blip r:embed="rId209"/>
                <a:stretch>
                  <a:fillRect/>
                </a:stretch>
              </p:blipFill>
              <p:spPr>
                <a:xfrm>
                  <a:off x="5237489" y="4589899"/>
                  <a:ext cx="106706"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44" name="Ink 543">
                  <a:extLst>
                    <a:ext uri="{FF2B5EF4-FFF2-40B4-BE49-F238E27FC236}">
                      <a16:creationId xmlns:a16="http://schemas.microsoft.com/office/drawing/2014/main" id="{22A74305-36BC-444A-A561-7D3A56972B8B}"/>
                    </a:ext>
                  </a:extLst>
                </p14:cNvPr>
                <p14:cNvContentPartPr/>
                <p14:nvPr/>
              </p14:nvContentPartPr>
              <p14:xfrm>
                <a:off x="5016883" y="4643179"/>
                <a:ext cx="393120" cy="38160"/>
              </p14:xfrm>
            </p:contentPart>
          </mc:Choice>
          <mc:Fallback xmlns="">
            <p:pic>
              <p:nvPicPr>
                <p:cNvPr id="544" name="Ink 543">
                  <a:extLst>
                    <a:ext uri="{FF2B5EF4-FFF2-40B4-BE49-F238E27FC236}">
                      <a16:creationId xmlns:a16="http://schemas.microsoft.com/office/drawing/2014/main" id="{22A74305-36BC-444A-A561-7D3A56972B8B}"/>
                    </a:ext>
                  </a:extLst>
                </p:cNvPr>
                <p:cNvPicPr/>
                <p:nvPr/>
              </p:nvPicPr>
              <p:blipFill>
                <a:blip r:embed="rId211"/>
                <a:stretch>
                  <a:fillRect/>
                </a:stretch>
              </p:blipFill>
              <p:spPr>
                <a:xfrm>
                  <a:off x="5001389" y="4627552"/>
                  <a:ext cx="423748"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45" name="Ink 544">
                  <a:extLst>
                    <a:ext uri="{FF2B5EF4-FFF2-40B4-BE49-F238E27FC236}">
                      <a16:creationId xmlns:a16="http://schemas.microsoft.com/office/drawing/2014/main" id="{198A5BCD-B477-DE4F-9C9C-E4162C1B8194}"/>
                    </a:ext>
                  </a:extLst>
                </p14:cNvPr>
                <p14:cNvContentPartPr/>
                <p14:nvPr/>
              </p14:nvContentPartPr>
              <p14:xfrm>
                <a:off x="5096083" y="4775299"/>
                <a:ext cx="138600" cy="189000"/>
              </p14:xfrm>
            </p:contentPart>
          </mc:Choice>
          <mc:Fallback xmlns="">
            <p:pic>
              <p:nvPicPr>
                <p:cNvPr id="545" name="Ink 544">
                  <a:extLst>
                    <a:ext uri="{FF2B5EF4-FFF2-40B4-BE49-F238E27FC236}">
                      <a16:creationId xmlns:a16="http://schemas.microsoft.com/office/drawing/2014/main" id="{198A5BCD-B477-DE4F-9C9C-E4162C1B8194}"/>
                    </a:ext>
                  </a:extLst>
                </p:cNvPr>
                <p:cNvPicPr/>
                <p:nvPr/>
              </p:nvPicPr>
              <p:blipFill>
                <a:blip r:embed="rId213"/>
                <a:stretch>
                  <a:fillRect/>
                </a:stretch>
              </p:blipFill>
              <p:spPr>
                <a:xfrm>
                  <a:off x="5080603" y="4759819"/>
                  <a:ext cx="1692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46" name="Ink 545">
                  <a:extLst>
                    <a:ext uri="{FF2B5EF4-FFF2-40B4-BE49-F238E27FC236}">
                      <a16:creationId xmlns:a16="http://schemas.microsoft.com/office/drawing/2014/main" id="{DE3DC194-954D-E24B-88D8-34C639FEE99F}"/>
                    </a:ext>
                  </a:extLst>
                </p14:cNvPr>
                <p14:cNvContentPartPr/>
                <p14:nvPr/>
              </p14:nvContentPartPr>
              <p14:xfrm>
                <a:off x="5290843" y="4932259"/>
                <a:ext cx="12960" cy="82080"/>
              </p14:xfrm>
            </p:contentPart>
          </mc:Choice>
          <mc:Fallback xmlns="">
            <p:pic>
              <p:nvPicPr>
                <p:cNvPr id="546" name="Ink 545">
                  <a:extLst>
                    <a:ext uri="{FF2B5EF4-FFF2-40B4-BE49-F238E27FC236}">
                      <a16:creationId xmlns:a16="http://schemas.microsoft.com/office/drawing/2014/main" id="{DE3DC194-954D-E24B-88D8-34C639FEE99F}"/>
                    </a:ext>
                  </a:extLst>
                </p:cNvPr>
                <p:cNvPicPr/>
                <p:nvPr/>
              </p:nvPicPr>
              <p:blipFill>
                <a:blip r:embed="rId215"/>
                <a:stretch>
                  <a:fillRect/>
                </a:stretch>
              </p:blipFill>
              <p:spPr>
                <a:xfrm>
                  <a:off x="5275363" y="4916779"/>
                  <a:ext cx="43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47" name="Ink 546">
                  <a:extLst>
                    <a:ext uri="{FF2B5EF4-FFF2-40B4-BE49-F238E27FC236}">
                      <a16:creationId xmlns:a16="http://schemas.microsoft.com/office/drawing/2014/main" id="{9023E22B-0E57-1242-8C5B-CE81D3CC20BD}"/>
                    </a:ext>
                  </a:extLst>
                </p14:cNvPr>
                <p14:cNvContentPartPr/>
                <p14:nvPr/>
              </p14:nvContentPartPr>
              <p14:xfrm>
                <a:off x="5272123" y="4882219"/>
                <a:ext cx="100800" cy="119880"/>
              </p14:xfrm>
            </p:contentPart>
          </mc:Choice>
          <mc:Fallback xmlns="">
            <p:pic>
              <p:nvPicPr>
                <p:cNvPr id="547" name="Ink 546">
                  <a:extLst>
                    <a:ext uri="{FF2B5EF4-FFF2-40B4-BE49-F238E27FC236}">
                      <a16:creationId xmlns:a16="http://schemas.microsoft.com/office/drawing/2014/main" id="{9023E22B-0E57-1242-8C5B-CE81D3CC20BD}"/>
                    </a:ext>
                  </a:extLst>
                </p:cNvPr>
                <p:cNvPicPr/>
                <p:nvPr/>
              </p:nvPicPr>
              <p:blipFill>
                <a:blip r:embed="rId217"/>
                <a:stretch>
                  <a:fillRect/>
                </a:stretch>
              </p:blipFill>
              <p:spPr>
                <a:xfrm>
                  <a:off x="5256698" y="4866739"/>
                  <a:ext cx="13129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48" name="Ink 547">
                  <a:extLst>
                    <a:ext uri="{FF2B5EF4-FFF2-40B4-BE49-F238E27FC236}">
                      <a16:creationId xmlns:a16="http://schemas.microsoft.com/office/drawing/2014/main" id="{5E09554E-EF5A-4346-B1A7-A43A36E8056C}"/>
                    </a:ext>
                  </a:extLst>
                </p14:cNvPr>
                <p14:cNvContentPartPr/>
                <p14:nvPr/>
              </p14:nvContentPartPr>
              <p14:xfrm>
                <a:off x="5397763" y="4410619"/>
                <a:ext cx="288000" cy="798840"/>
              </p14:xfrm>
            </p:contentPart>
          </mc:Choice>
          <mc:Fallback xmlns="">
            <p:pic>
              <p:nvPicPr>
                <p:cNvPr id="548" name="Ink 547">
                  <a:extLst>
                    <a:ext uri="{FF2B5EF4-FFF2-40B4-BE49-F238E27FC236}">
                      <a16:creationId xmlns:a16="http://schemas.microsoft.com/office/drawing/2014/main" id="{5E09554E-EF5A-4346-B1A7-A43A36E8056C}"/>
                    </a:ext>
                  </a:extLst>
                </p:cNvPr>
                <p:cNvPicPr/>
                <p:nvPr/>
              </p:nvPicPr>
              <p:blipFill>
                <a:blip r:embed="rId219"/>
                <a:stretch>
                  <a:fillRect/>
                </a:stretch>
              </p:blipFill>
              <p:spPr>
                <a:xfrm>
                  <a:off x="5382302" y="4395139"/>
                  <a:ext cx="318562" cy="829440"/>
                </a:xfrm>
                <a:prstGeom prst="rect">
                  <a:avLst/>
                </a:prstGeom>
              </p:spPr>
            </p:pic>
          </mc:Fallback>
        </mc:AlternateContent>
      </p:grpSp>
      <p:grpSp>
        <p:nvGrpSpPr>
          <p:cNvPr id="562" name="Group 561">
            <a:extLst>
              <a:ext uri="{FF2B5EF4-FFF2-40B4-BE49-F238E27FC236}">
                <a16:creationId xmlns:a16="http://schemas.microsoft.com/office/drawing/2014/main" id="{22CB6F83-7360-0C46-9556-F9D56EE5B9F6}"/>
              </a:ext>
            </a:extLst>
          </p:cNvPr>
          <p:cNvGrpSpPr/>
          <p:nvPr/>
        </p:nvGrpSpPr>
        <p:grpSpPr>
          <a:xfrm>
            <a:off x="1053283" y="5718139"/>
            <a:ext cx="717120" cy="383760"/>
            <a:chOff x="1053283" y="5718139"/>
            <a:chExt cx="717120" cy="383760"/>
          </a:xfrm>
        </p:grpSpPr>
        <mc:AlternateContent xmlns:mc="http://schemas.openxmlformats.org/markup-compatibility/2006" xmlns:p14="http://schemas.microsoft.com/office/powerpoint/2010/main">
          <mc:Choice Requires="p14">
            <p:contentPart p14:bwMode="auto" r:id="rId220">
              <p14:nvContentPartPr>
                <p14:cNvPr id="550" name="Ink 549">
                  <a:extLst>
                    <a:ext uri="{FF2B5EF4-FFF2-40B4-BE49-F238E27FC236}">
                      <a16:creationId xmlns:a16="http://schemas.microsoft.com/office/drawing/2014/main" id="{48DA3418-17F6-0343-A9EC-BFB6033B7E8F}"/>
                    </a:ext>
                  </a:extLst>
                </p14:cNvPr>
                <p14:cNvContentPartPr/>
                <p14:nvPr/>
              </p14:nvContentPartPr>
              <p14:xfrm>
                <a:off x="1053283" y="5718139"/>
                <a:ext cx="252000" cy="383760"/>
              </p14:xfrm>
            </p:contentPart>
          </mc:Choice>
          <mc:Fallback xmlns="">
            <p:pic>
              <p:nvPicPr>
                <p:cNvPr id="550" name="Ink 549">
                  <a:extLst>
                    <a:ext uri="{FF2B5EF4-FFF2-40B4-BE49-F238E27FC236}">
                      <a16:creationId xmlns:a16="http://schemas.microsoft.com/office/drawing/2014/main" id="{48DA3418-17F6-0343-A9EC-BFB6033B7E8F}"/>
                    </a:ext>
                  </a:extLst>
                </p:cNvPr>
                <p:cNvPicPr/>
                <p:nvPr/>
              </p:nvPicPr>
              <p:blipFill>
                <a:blip r:embed="rId221"/>
                <a:stretch>
                  <a:fillRect/>
                </a:stretch>
              </p:blipFill>
              <p:spPr>
                <a:xfrm>
                  <a:off x="1037781" y="5702659"/>
                  <a:ext cx="282644"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51" name="Ink 550">
                  <a:extLst>
                    <a:ext uri="{FF2B5EF4-FFF2-40B4-BE49-F238E27FC236}">
                      <a16:creationId xmlns:a16="http://schemas.microsoft.com/office/drawing/2014/main" id="{4344753E-F4C6-6349-8DC6-35A407A30AF6}"/>
                    </a:ext>
                  </a:extLst>
                </p14:cNvPr>
                <p14:cNvContentPartPr/>
                <p14:nvPr/>
              </p14:nvContentPartPr>
              <p14:xfrm>
                <a:off x="1487083" y="5900659"/>
                <a:ext cx="189000" cy="25560"/>
              </p14:xfrm>
            </p:contentPart>
          </mc:Choice>
          <mc:Fallback xmlns="">
            <p:pic>
              <p:nvPicPr>
                <p:cNvPr id="551" name="Ink 550">
                  <a:extLst>
                    <a:ext uri="{FF2B5EF4-FFF2-40B4-BE49-F238E27FC236}">
                      <a16:creationId xmlns:a16="http://schemas.microsoft.com/office/drawing/2014/main" id="{4344753E-F4C6-6349-8DC6-35A407A30AF6}"/>
                    </a:ext>
                  </a:extLst>
                </p:cNvPr>
                <p:cNvPicPr/>
                <p:nvPr/>
              </p:nvPicPr>
              <p:blipFill>
                <a:blip r:embed="rId223"/>
                <a:stretch>
                  <a:fillRect/>
                </a:stretch>
              </p:blipFill>
              <p:spPr>
                <a:xfrm>
                  <a:off x="1471603" y="5885179"/>
                  <a:ext cx="2196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52" name="Ink 551">
                  <a:extLst>
                    <a:ext uri="{FF2B5EF4-FFF2-40B4-BE49-F238E27FC236}">
                      <a16:creationId xmlns:a16="http://schemas.microsoft.com/office/drawing/2014/main" id="{CBC4E88E-C552-5548-B165-1B093B153C01}"/>
                    </a:ext>
                  </a:extLst>
                </p14:cNvPr>
                <p14:cNvContentPartPr/>
                <p14:nvPr/>
              </p14:nvContentPartPr>
              <p14:xfrm>
                <a:off x="1513003" y="5982379"/>
                <a:ext cx="257400" cy="25560"/>
              </p14:xfrm>
            </p:contentPart>
          </mc:Choice>
          <mc:Fallback xmlns="">
            <p:pic>
              <p:nvPicPr>
                <p:cNvPr id="552" name="Ink 551">
                  <a:extLst>
                    <a:ext uri="{FF2B5EF4-FFF2-40B4-BE49-F238E27FC236}">
                      <a16:creationId xmlns:a16="http://schemas.microsoft.com/office/drawing/2014/main" id="{CBC4E88E-C552-5548-B165-1B093B153C01}"/>
                    </a:ext>
                  </a:extLst>
                </p:cNvPr>
                <p:cNvPicPr/>
                <p:nvPr/>
              </p:nvPicPr>
              <p:blipFill>
                <a:blip r:embed="rId225"/>
                <a:stretch>
                  <a:fillRect/>
                </a:stretch>
              </p:blipFill>
              <p:spPr>
                <a:xfrm>
                  <a:off x="1497523" y="5966899"/>
                  <a:ext cx="288000" cy="56160"/>
                </a:xfrm>
                <a:prstGeom prst="rect">
                  <a:avLst/>
                </a:prstGeom>
              </p:spPr>
            </p:pic>
          </mc:Fallback>
        </mc:AlternateContent>
      </p:grpSp>
      <p:grpSp>
        <p:nvGrpSpPr>
          <p:cNvPr id="561" name="Group 560">
            <a:extLst>
              <a:ext uri="{FF2B5EF4-FFF2-40B4-BE49-F238E27FC236}">
                <a16:creationId xmlns:a16="http://schemas.microsoft.com/office/drawing/2014/main" id="{B3B0D67B-6634-8443-86B7-53348C050E7F}"/>
              </a:ext>
            </a:extLst>
          </p:cNvPr>
          <p:cNvGrpSpPr/>
          <p:nvPr/>
        </p:nvGrpSpPr>
        <p:grpSpPr>
          <a:xfrm>
            <a:off x="2046883" y="5542099"/>
            <a:ext cx="720720" cy="861840"/>
            <a:chOff x="2046883" y="5542099"/>
            <a:chExt cx="720720" cy="861840"/>
          </a:xfrm>
        </p:grpSpPr>
        <mc:AlternateContent xmlns:mc="http://schemas.openxmlformats.org/markup-compatibility/2006" xmlns:p14="http://schemas.microsoft.com/office/powerpoint/2010/main">
          <mc:Choice Requires="p14">
            <p:contentPart p14:bwMode="auto" r:id="rId226">
              <p14:nvContentPartPr>
                <p14:cNvPr id="553" name="Ink 552">
                  <a:extLst>
                    <a:ext uri="{FF2B5EF4-FFF2-40B4-BE49-F238E27FC236}">
                      <a16:creationId xmlns:a16="http://schemas.microsoft.com/office/drawing/2014/main" id="{696DE757-206E-974A-B389-15FDBA5AA24C}"/>
                    </a:ext>
                  </a:extLst>
                </p14:cNvPr>
                <p14:cNvContentPartPr/>
                <p14:nvPr/>
              </p14:nvContentPartPr>
              <p14:xfrm>
                <a:off x="2122123" y="5674219"/>
                <a:ext cx="31680" cy="263880"/>
              </p14:xfrm>
            </p:contentPart>
          </mc:Choice>
          <mc:Fallback xmlns="">
            <p:pic>
              <p:nvPicPr>
                <p:cNvPr id="553" name="Ink 552">
                  <a:extLst>
                    <a:ext uri="{FF2B5EF4-FFF2-40B4-BE49-F238E27FC236}">
                      <a16:creationId xmlns:a16="http://schemas.microsoft.com/office/drawing/2014/main" id="{696DE757-206E-974A-B389-15FDBA5AA24C}"/>
                    </a:ext>
                  </a:extLst>
                </p:cNvPr>
                <p:cNvPicPr/>
                <p:nvPr/>
              </p:nvPicPr>
              <p:blipFill>
                <a:blip r:embed="rId227"/>
                <a:stretch>
                  <a:fillRect/>
                </a:stretch>
              </p:blipFill>
              <p:spPr>
                <a:xfrm>
                  <a:off x="2106643" y="5658718"/>
                  <a:ext cx="62280" cy="294522"/>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54" name="Ink 553">
                  <a:extLst>
                    <a:ext uri="{FF2B5EF4-FFF2-40B4-BE49-F238E27FC236}">
                      <a16:creationId xmlns:a16="http://schemas.microsoft.com/office/drawing/2014/main" id="{546DA5EB-5425-7349-830E-C0C47220E0D4}"/>
                    </a:ext>
                  </a:extLst>
                </p14:cNvPr>
                <p14:cNvContentPartPr/>
                <p14:nvPr/>
              </p14:nvContentPartPr>
              <p14:xfrm>
                <a:off x="2071723" y="5579899"/>
                <a:ext cx="239400" cy="252000"/>
              </p14:xfrm>
            </p:contentPart>
          </mc:Choice>
          <mc:Fallback xmlns="">
            <p:pic>
              <p:nvPicPr>
                <p:cNvPr id="554" name="Ink 553">
                  <a:extLst>
                    <a:ext uri="{FF2B5EF4-FFF2-40B4-BE49-F238E27FC236}">
                      <a16:creationId xmlns:a16="http://schemas.microsoft.com/office/drawing/2014/main" id="{546DA5EB-5425-7349-830E-C0C47220E0D4}"/>
                    </a:ext>
                  </a:extLst>
                </p:cNvPr>
                <p:cNvPicPr/>
                <p:nvPr/>
              </p:nvPicPr>
              <p:blipFill>
                <a:blip r:embed="rId229"/>
                <a:stretch>
                  <a:fillRect/>
                </a:stretch>
              </p:blipFill>
              <p:spPr>
                <a:xfrm>
                  <a:off x="2056243" y="5564397"/>
                  <a:ext cx="27000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55" name="Ink 554">
                  <a:extLst>
                    <a:ext uri="{FF2B5EF4-FFF2-40B4-BE49-F238E27FC236}">
                      <a16:creationId xmlns:a16="http://schemas.microsoft.com/office/drawing/2014/main" id="{E37981F2-C42B-2B4D-B288-4B09A8465A35}"/>
                    </a:ext>
                  </a:extLst>
                </p14:cNvPr>
                <p14:cNvContentPartPr/>
                <p14:nvPr/>
              </p14:nvContentPartPr>
              <p14:xfrm>
                <a:off x="2405083" y="5542099"/>
                <a:ext cx="232200" cy="245520"/>
              </p14:xfrm>
            </p:contentPart>
          </mc:Choice>
          <mc:Fallback xmlns="">
            <p:pic>
              <p:nvPicPr>
                <p:cNvPr id="555" name="Ink 554">
                  <a:extLst>
                    <a:ext uri="{FF2B5EF4-FFF2-40B4-BE49-F238E27FC236}">
                      <a16:creationId xmlns:a16="http://schemas.microsoft.com/office/drawing/2014/main" id="{E37981F2-C42B-2B4D-B288-4B09A8465A35}"/>
                    </a:ext>
                  </a:extLst>
                </p:cNvPr>
                <p:cNvPicPr/>
                <p:nvPr/>
              </p:nvPicPr>
              <p:blipFill>
                <a:blip r:embed="rId231"/>
                <a:stretch>
                  <a:fillRect/>
                </a:stretch>
              </p:blipFill>
              <p:spPr>
                <a:xfrm>
                  <a:off x="2389603" y="5526619"/>
                  <a:ext cx="262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56" name="Ink 555">
                  <a:extLst>
                    <a:ext uri="{FF2B5EF4-FFF2-40B4-BE49-F238E27FC236}">
                      <a16:creationId xmlns:a16="http://schemas.microsoft.com/office/drawing/2014/main" id="{4A51673B-46F1-6F41-B8DD-9396AC67689B}"/>
                    </a:ext>
                  </a:extLst>
                </p14:cNvPr>
                <p14:cNvContentPartPr/>
                <p14:nvPr/>
              </p14:nvContentPartPr>
              <p14:xfrm>
                <a:off x="2046883" y="5919379"/>
                <a:ext cx="720720" cy="94680"/>
              </p14:xfrm>
            </p:contentPart>
          </mc:Choice>
          <mc:Fallback xmlns="">
            <p:pic>
              <p:nvPicPr>
                <p:cNvPr id="556" name="Ink 555">
                  <a:extLst>
                    <a:ext uri="{FF2B5EF4-FFF2-40B4-BE49-F238E27FC236}">
                      <a16:creationId xmlns:a16="http://schemas.microsoft.com/office/drawing/2014/main" id="{4A51673B-46F1-6F41-B8DD-9396AC67689B}"/>
                    </a:ext>
                  </a:extLst>
                </p:cNvPr>
                <p:cNvPicPr/>
                <p:nvPr/>
              </p:nvPicPr>
              <p:blipFill>
                <a:blip r:embed="rId233"/>
                <a:stretch>
                  <a:fillRect/>
                </a:stretch>
              </p:blipFill>
              <p:spPr>
                <a:xfrm>
                  <a:off x="2031403" y="5903899"/>
                  <a:ext cx="751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57" name="Ink 556">
                  <a:extLst>
                    <a:ext uri="{FF2B5EF4-FFF2-40B4-BE49-F238E27FC236}">
                      <a16:creationId xmlns:a16="http://schemas.microsoft.com/office/drawing/2014/main" id="{AD29794B-0481-6A4C-B664-0CCF00DD64C5}"/>
                    </a:ext>
                  </a:extLst>
                </p14:cNvPr>
                <p14:cNvContentPartPr/>
                <p14:nvPr/>
              </p14:nvContentPartPr>
              <p14:xfrm>
                <a:off x="2147323" y="6133219"/>
                <a:ext cx="195120" cy="270720"/>
              </p14:xfrm>
            </p:contentPart>
          </mc:Choice>
          <mc:Fallback xmlns="">
            <p:pic>
              <p:nvPicPr>
                <p:cNvPr id="557" name="Ink 556">
                  <a:extLst>
                    <a:ext uri="{FF2B5EF4-FFF2-40B4-BE49-F238E27FC236}">
                      <a16:creationId xmlns:a16="http://schemas.microsoft.com/office/drawing/2014/main" id="{AD29794B-0481-6A4C-B664-0CCF00DD64C5}"/>
                    </a:ext>
                  </a:extLst>
                </p:cNvPr>
                <p:cNvPicPr/>
                <p:nvPr/>
              </p:nvPicPr>
              <p:blipFill>
                <a:blip r:embed="rId235"/>
                <a:stretch>
                  <a:fillRect/>
                </a:stretch>
              </p:blipFill>
              <p:spPr>
                <a:xfrm>
                  <a:off x="2131872" y="6117718"/>
                  <a:ext cx="225664" cy="301361"/>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58" name="Ink 557">
                  <a:extLst>
                    <a:ext uri="{FF2B5EF4-FFF2-40B4-BE49-F238E27FC236}">
                      <a16:creationId xmlns:a16="http://schemas.microsoft.com/office/drawing/2014/main" id="{FA08FB38-6A0E-1D4E-9219-05CA2ED16819}"/>
                    </a:ext>
                  </a:extLst>
                </p14:cNvPr>
                <p14:cNvContentPartPr/>
                <p14:nvPr/>
              </p14:nvContentPartPr>
              <p14:xfrm>
                <a:off x="2461603" y="6120619"/>
                <a:ext cx="38160" cy="189000"/>
              </p14:xfrm>
            </p:contentPart>
          </mc:Choice>
          <mc:Fallback xmlns="">
            <p:pic>
              <p:nvPicPr>
                <p:cNvPr id="558" name="Ink 557">
                  <a:extLst>
                    <a:ext uri="{FF2B5EF4-FFF2-40B4-BE49-F238E27FC236}">
                      <a16:creationId xmlns:a16="http://schemas.microsoft.com/office/drawing/2014/main" id="{FA08FB38-6A0E-1D4E-9219-05CA2ED16819}"/>
                    </a:ext>
                  </a:extLst>
                </p:cNvPr>
                <p:cNvPicPr/>
                <p:nvPr/>
              </p:nvPicPr>
              <p:blipFill>
                <a:blip r:embed="rId237"/>
                <a:stretch>
                  <a:fillRect/>
                </a:stretch>
              </p:blipFill>
              <p:spPr>
                <a:xfrm>
                  <a:off x="2445976" y="6105139"/>
                  <a:ext cx="69051"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59" name="Ink 558">
                  <a:extLst>
                    <a:ext uri="{FF2B5EF4-FFF2-40B4-BE49-F238E27FC236}">
                      <a16:creationId xmlns:a16="http://schemas.microsoft.com/office/drawing/2014/main" id="{9BFF8D9D-1DC8-3F40-887C-729238E7E605}"/>
                    </a:ext>
                  </a:extLst>
                </p14:cNvPr>
                <p14:cNvContentPartPr/>
                <p14:nvPr/>
              </p14:nvContentPartPr>
              <p14:xfrm>
                <a:off x="2449003" y="6051499"/>
                <a:ext cx="138600" cy="44280"/>
              </p14:xfrm>
            </p:contentPart>
          </mc:Choice>
          <mc:Fallback xmlns="">
            <p:pic>
              <p:nvPicPr>
                <p:cNvPr id="559" name="Ink 558">
                  <a:extLst>
                    <a:ext uri="{FF2B5EF4-FFF2-40B4-BE49-F238E27FC236}">
                      <a16:creationId xmlns:a16="http://schemas.microsoft.com/office/drawing/2014/main" id="{9BFF8D9D-1DC8-3F40-887C-729238E7E605}"/>
                    </a:ext>
                  </a:extLst>
                </p:cNvPr>
                <p:cNvPicPr/>
                <p:nvPr/>
              </p:nvPicPr>
              <p:blipFill>
                <a:blip r:embed="rId239"/>
                <a:stretch>
                  <a:fillRect/>
                </a:stretch>
              </p:blipFill>
              <p:spPr>
                <a:xfrm>
                  <a:off x="2433523" y="6036144"/>
                  <a:ext cx="16920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60" name="Ink 559">
                  <a:extLst>
                    <a:ext uri="{FF2B5EF4-FFF2-40B4-BE49-F238E27FC236}">
                      <a16:creationId xmlns:a16="http://schemas.microsoft.com/office/drawing/2014/main" id="{0D2F596D-7BB1-DA4C-9AD1-794B06657C9C}"/>
                    </a:ext>
                  </a:extLst>
                </p14:cNvPr>
                <p14:cNvContentPartPr/>
                <p14:nvPr/>
              </p14:nvContentPartPr>
              <p14:xfrm>
                <a:off x="2468083" y="6133219"/>
                <a:ext cx="176400" cy="25560"/>
              </p14:xfrm>
            </p:contentPart>
          </mc:Choice>
          <mc:Fallback xmlns="">
            <p:pic>
              <p:nvPicPr>
                <p:cNvPr id="560" name="Ink 559">
                  <a:extLst>
                    <a:ext uri="{FF2B5EF4-FFF2-40B4-BE49-F238E27FC236}">
                      <a16:creationId xmlns:a16="http://schemas.microsoft.com/office/drawing/2014/main" id="{0D2F596D-7BB1-DA4C-9AD1-794B06657C9C}"/>
                    </a:ext>
                  </a:extLst>
                </p:cNvPr>
                <p:cNvPicPr/>
                <p:nvPr/>
              </p:nvPicPr>
              <p:blipFill>
                <a:blip r:embed="rId241"/>
                <a:stretch>
                  <a:fillRect/>
                </a:stretch>
              </p:blipFill>
              <p:spPr>
                <a:xfrm>
                  <a:off x="2452603" y="6117518"/>
                  <a:ext cx="207000" cy="56597"/>
                </a:xfrm>
                <a:prstGeom prst="rect">
                  <a:avLst/>
                </a:prstGeom>
              </p:spPr>
            </p:pic>
          </mc:Fallback>
        </mc:AlternateContent>
      </p:grpSp>
      <p:grpSp>
        <p:nvGrpSpPr>
          <p:cNvPr id="575" name="Group 574">
            <a:extLst>
              <a:ext uri="{FF2B5EF4-FFF2-40B4-BE49-F238E27FC236}">
                <a16:creationId xmlns:a16="http://schemas.microsoft.com/office/drawing/2014/main" id="{091C372B-290C-284B-952A-8B9BAAAB03B9}"/>
              </a:ext>
            </a:extLst>
          </p:cNvPr>
          <p:cNvGrpSpPr/>
          <p:nvPr/>
        </p:nvGrpSpPr>
        <p:grpSpPr>
          <a:xfrm>
            <a:off x="2920603" y="5303419"/>
            <a:ext cx="1654200" cy="1069200"/>
            <a:chOff x="2920603" y="5303419"/>
            <a:chExt cx="1654200" cy="1069200"/>
          </a:xfrm>
        </p:grpSpPr>
        <mc:AlternateContent xmlns:mc="http://schemas.openxmlformats.org/markup-compatibility/2006" xmlns:p14="http://schemas.microsoft.com/office/powerpoint/2010/main">
          <mc:Choice Requires="p14">
            <p:contentPart p14:bwMode="auto" r:id="rId242">
              <p14:nvContentPartPr>
                <p14:cNvPr id="563" name="Ink 562">
                  <a:extLst>
                    <a:ext uri="{FF2B5EF4-FFF2-40B4-BE49-F238E27FC236}">
                      <a16:creationId xmlns:a16="http://schemas.microsoft.com/office/drawing/2014/main" id="{F578F50E-522F-F542-AF2F-8157F29E8C82}"/>
                    </a:ext>
                  </a:extLst>
                </p14:cNvPr>
                <p14:cNvContentPartPr/>
                <p14:nvPr/>
              </p14:nvContentPartPr>
              <p14:xfrm>
                <a:off x="2920603" y="5473699"/>
                <a:ext cx="252000" cy="515160"/>
              </p14:xfrm>
            </p:contentPart>
          </mc:Choice>
          <mc:Fallback xmlns="">
            <p:pic>
              <p:nvPicPr>
                <p:cNvPr id="563" name="Ink 562">
                  <a:extLst>
                    <a:ext uri="{FF2B5EF4-FFF2-40B4-BE49-F238E27FC236}">
                      <a16:creationId xmlns:a16="http://schemas.microsoft.com/office/drawing/2014/main" id="{F578F50E-522F-F542-AF2F-8157F29E8C82}"/>
                    </a:ext>
                  </a:extLst>
                </p:cNvPr>
                <p:cNvPicPr/>
                <p:nvPr/>
              </p:nvPicPr>
              <p:blipFill>
                <a:blip r:embed="rId243"/>
                <a:stretch>
                  <a:fillRect/>
                </a:stretch>
              </p:blipFill>
              <p:spPr>
                <a:xfrm>
                  <a:off x="2905101" y="5458219"/>
                  <a:ext cx="282644"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64" name="Ink 563">
                  <a:extLst>
                    <a:ext uri="{FF2B5EF4-FFF2-40B4-BE49-F238E27FC236}">
                      <a16:creationId xmlns:a16="http://schemas.microsoft.com/office/drawing/2014/main" id="{5697EB26-EF8C-374D-B44B-2759C4DCC5AB}"/>
                    </a:ext>
                  </a:extLst>
                </p14:cNvPr>
                <p14:cNvContentPartPr/>
                <p14:nvPr/>
              </p14:nvContentPartPr>
              <p14:xfrm>
                <a:off x="3209683" y="5806339"/>
                <a:ext cx="283320" cy="151200"/>
              </p14:xfrm>
            </p:contentPart>
          </mc:Choice>
          <mc:Fallback xmlns="">
            <p:pic>
              <p:nvPicPr>
                <p:cNvPr id="564" name="Ink 563">
                  <a:extLst>
                    <a:ext uri="{FF2B5EF4-FFF2-40B4-BE49-F238E27FC236}">
                      <a16:creationId xmlns:a16="http://schemas.microsoft.com/office/drawing/2014/main" id="{5697EB26-EF8C-374D-B44B-2759C4DCC5AB}"/>
                    </a:ext>
                  </a:extLst>
                </p:cNvPr>
                <p:cNvPicPr/>
                <p:nvPr/>
              </p:nvPicPr>
              <p:blipFill>
                <a:blip r:embed="rId245"/>
                <a:stretch>
                  <a:fillRect/>
                </a:stretch>
              </p:blipFill>
              <p:spPr>
                <a:xfrm>
                  <a:off x="3194203" y="5790896"/>
                  <a:ext cx="313920" cy="181727"/>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66" name="Ink 565">
                  <a:extLst>
                    <a:ext uri="{FF2B5EF4-FFF2-40B4-BE49-F238E27FC236}">
                      <a16:creationId xmlns:a16="http://schemas.microsoft.com/office/drawing/2014/main" id="{5291E251-92A9-A945-9251-F9991AFA5FA2}"/>
                    </a:ext>
                  </a:extLst>
                </p14:cNvPr>
                <p14:cNvContentPartPr/>
                <p14:nvPr/>
              </p14:nvContentPartPr>
              <p14:xfrm>
                <a:off x="3606043" y="5316019"/>
                <a:ext cx="207720" cy="1006200"/>
              </p14:xfrm>
            </p:contentPart>
          </mc:Choice>
          <mc:Fallback xmlns="">
            <p:pic>
              <p:nvPicPr>
                <p:cNvPr id="566" name="Ink 565">
                  <a:extLst>
                    <a:ext uri="{FF2B5EF4-FFF2-40B4-BE49-F238E27FC236}">
                      <a16:creationId xmlns:a16="http://schemas.microsoft.com/office/drawing/2014/main" id="{5291E251-92A9-A945-9251-F9991AFA5FA2}"/>
                    </a:ext>
                  </a:extLst>
                </p:cNvPr>
                <p:cNvPicPr/>
                <p:nvPr/>
              </p:nvPicPr>
              <p:blipFill>
                <a:blip r:embed="rId247"/>
                <a:stretch>
                  <a:fillRect/>
                </a:stretch>
              </p:blipFill>
              <p:spPr>
                <a:xfrm>
                  <a:off x="3590590" y="5300539"/>
                  <a:ext cx="238267" cy="1036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67" name="Ink 566">
                  <a:extLst>
                    <a:ext uri="{FF2B5EF4-FFF2-40B4-BE49-F238E27FC236}">
                      <a16:creationId xmlns:a16="http://schemas.microsoft.com/office/drawing/2014/main" id="{B72732E9-6DB9-A04C-BFFE-AE1EA44B3F90}"/>
                    </a:ext>
                  </a:extLst>
                </p14:cNvPr>
                <p14:cNvContentPartPr/>
                <p14:nvPr/>
              </p14:nvContentPartPr>
              <p14:xfrm>
                <a:off x="3958123" y="5303419"/>
                <a:ext cx="119880" cy="295920"/>
              </p14:xfrm>
            </p:contentPart>
          </mc:Choice>
          <mc:Fallback xmlns="">
            <p:pic>
              <p:nvPicPr>
                <p:cNvPr id="567" name="Ink 566">
                  <a:extLst>
                    <a:ext uri="{FF2B5EF4-FFF2-40B4-BE49-F238E27FC236}">
                      <a16:creationId xmlns:a16="http://schemas.microsoft.com/office/drawing/2014/main" id="{B72732E9-6DB9-A04C-BFFE-AE1EA44B3F90}"/>
                    </a:ext>
                  </a:extLst>
                </p:cNvPr>
                <p:cNvPicPr/>
                <p:nvPr/>
              </p:nvPicPr>
              <p:blipFill>
                <a:blip r:embed="rId249"/>
                <a:stretch>
                  <a:fillRect/>
                </a:stretch>
              </p:blipFill>
              <p:spPr>
                <a:xfrm>
                  <a:off x="3942643" y="5287939"/>
                  <a:ext cx="1504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68" name="Ink 567">
                  <a:extLst>
                    <a:ext uri="{FF2B5EF4-FFF2-40B4-BE49-F238E27FC236}">
                      <a16:creationId xmlns:a16="http://schemas.microsoft.com/office/drawing/2014/main" id="{BDE1ED7D-B9F1-364E-9576-7B2039422B2A}"/>
                    </a:ext>
                  </a:extLst>
                </p14:cNvPr>
                <p14:cNvContentPartPr/>
                <p14:nvPr/>
              </p14:nvContentPartPr>
              <p14:xfrm>
                <a:off x="4171603" y="5505379"/>
                <a:ext cx="75960" cy="149760"/>
              </p14:xfrm>
            </p:contentPart>
          </mc:Choice>
          <mc:Fallback xmlns="">
            <p:pic>
              <p:nvPicPr>
                <p:cNvPr id="568" name="Ink 567">
                  <a:extLst>
                    <a:ext uri="{FF2B5EF4-FFF2-40B4-BE49-F238E27FC236}">
                      <a16:creationId xmlns:a16="http://schemas.microsoft.com/office/drawing/2014/main" id="{BDE1ED7D-B9F1-364E-9576-7B2039422B2A}"/>
                    </a:ext>
                  </a:extLst>
                </p:cNvPr>
                <p:cNvPicPr/>
                <p:nvPr/>
              </p:nvPicPr>
              <p:blipFill>
                <a:blip r:embed="rId251"/>
                <a:stretch>
                  <a:fillRect/>
                </a:stretch>
              </p:blipFill>
              <p:spPr>
                <a:xfrm>
                  <a:off x="4156123" y="5489899"/>
                  <a:ext cx="106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69" name="Ink 568">
                  <a:extLst>
                    <a:ext uri="{FF2B5EF4-FFF2-40B4-BE49-F238E27FC236}">
                      <a16:creationId xmlns:a16="http://schemas.microsoft.com/office/drawing/2014/main" id="{60FE26B5-FC45-9541-BF13-D1413DC02E4F}"/>
                    </a:ext>
                  </a:extLst>
                </p14:cNvPr>
                <p14:cNvContentPartPr/>
                <p14:nvPr/>
              </p14:nvContentPartPr>
              <p14:xfrm>
                <a:off x="4152883" y="5592499"/>
                <a:ext cx="69480" cy="12960"/>
              </p14:xfrm>
            </p:contentPart>
          </mc:Choice>
          <mc:Fallback xmlns="">
            <p:pic>
              <p:nvPicPr>
                <p:cNvPr id="569" name="Ink 568">
                  <a:extLst>
                    <a:ext uri="{FF2B5EF4-FFF2-40B4-BE49-F238E27FC236}">
                      <a16:creationId xmlns:a16="http://schemas.microsoft.com/office/drawing/2014/main" id="{60FE26B5-FC45-9541-BF13-D1413DC02E4F}"/>
                    </a:ext>
                  </a:extLst>
                </p:cNvPr>
                <p:cNvPicPr/>
                <p:nvPr/>
              </p:nvPicPr>
              <p:blipFill>
                <a:blip r:embed="rId253"/>
                <a:stretch>
                  <a:fillRect/>
                </a:stretch>
              </p:blipFill>
              <p:spPr>
                <a:xfrm>
                  <a:off x="4137403" y="5577019"/>
                  <a:ext cx="100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70" name="Ink 569">
                  <a:extLst>
                    <a:ext uri="{FF2B5EF4-FFF2-40B4-BE49-F238E27FC236}">
                      <a16:creationId xmlns:a16="http://schemas.microsoft.com/office/drawing/2014/main" id="{629CBD6F-6B4E-144B-9FE2-180551ED4D9E}"/>
                    </a:ext>
                  </a:extLst>
                </p14:cNvPr>
                <p14:cNvContentPartPr/>
                <p14:nvPr/>
              </p14:nvContentPartPr>
              <p14:xfrm>
                <a:off x="3769483" y="5686819"/>
                <a:ext cx="553680" cy="56880"/>
              </p14:xfrm>
            </p:contentPart>
          </mc:Choice>
          <mc:Fallback xmlns="">
            <p:pic>
              <p:nvPicPr>
                <p:cNvPr id="570" name="Ink 569">
                  <a:extLst>
                    <a:ext uri="{FF2B5EF4-FFF2-40B4-BE49-F238E27FC236}">
                      <a16:creationId xmlns:a16="http://schemas.microsoft.com/office/drawing/2014/main" id="{629CBD6F-6B4E-144B-9FE2-180551ED4D9E}"/>
                    </a:ext>
                  </a:extLst>
                </p:cNvPr>
                <p:cNvPicPr/>
                <p:nvPr/>
              </p:nvPicPr>
              <p:blipFill>
                <a:blip r:embed="rId255"/>
                <a:stretch>
                  <a:fillRect/>
                </a:stretch>
              </p:blipFill>
              <p:spPr>
                <a:xfrm>
                  <a:off x="3754003" y="5671339"/>
                  <a:ext cx="5842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71" name="Ink 570">
                  <a:extLst>
                    <a:ext uri="{FF2B5EF4-FFF2-40B4-BE49-F238E27FC236}">
                      <a16:creationId xmlns:a16="http://schemas.microsoft.com/office/drawing/2014/main" id="{19DB9FDA-755F-7745-825F-A5FD375BF543}"/>
                    </a:ext>
                  </a:extLst>
                </p14:cNvPr>
                <p14:cNvContentPartPr/>
                <p14:nvPr/>
              </p14:nvContentPartPr>
              <p14:xfrm>
                <a:off x="3920323" y="5831539"/>
                <a:ext cx="157680" cy="232920"/>
              </p14:xfrm>
            </p:contentPart>
          </mc:Choice>
          <mc:Fallback xmlns="">
            <p:pic>
              <p:nvPicPr>
                <p:cNvPr id="571" name="Ink 570">
                  <a:extLst>
                    <a:ext uri="{FF2B5EF4-FFF2-40B4-BE49-F238E27FC236}">
                      <a16:creationId xmlns:a16="http://schemas.microsoft.com/office/drawing/2014/main" id="{19DB9FDA-755F-7745-825F-A5FD375BF543}"/>
                    </a:ext>
                  </a:extLst>
                </p:cNvPr>
                <p:cNvPicPr/>
                <p:nvPr/>
              </p:nvPicPr>
              <p:blipFill>
                <a:blip r:embed="rId257"/>
                <a:stretch>
                  <a:fillRect/>
                </a:stretch>
              </p:blipFill>
              <p:spPr>
                <a:xfrm>
                  <a:off x="3904843" y="5816059"/>
                  <a:ext cx="1882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72" name="Ink 571">
                  <a:extLst>
                    <a:ext uri="{FF2B5EF4-FFF2-40B4-BE49-F238E27FC236}">
                      <a16:creationId xmlns:a16="http://schemas.microsoft.com/office/drawing/2014/main" id="{4A126EAD-7A68-914B-BFEE-26E100EFC69C}"/>
                    </a:ext>
                  </a:extLst>
                </p14:cNvPr>
                <p14:cNvContentPartPr/>
                <p14:nvPr/>
              </p14:nvContentPartPr>
              <p14:xfrm>
                <a:off x="4140283" y="6045379"/>
                <a:ext cx="6480" cy="113400"/>
              </p14:xfrm>
            </p:contentPart>
          </mc:Choice>
          <mc:Fallback xmlns="">
            <p:pic>
              <p:nvPicPr>
                <p:cNvPr id="572" name="Ink 571">
                  <a:extLst>
                    <a:ext uri="{FF2B5EF4-FFF2-40B4-BE49-F238E27FC236}">
                      <a16:creationId xmlns:a16="http://schemas.microsoft.com/office/drawing/2014/main" id="{4A126EAD-7A68-914B-BFEE-26E100EFC69C}"/>
                    </a:ext>
                  </a:extLst>
                </p:cNvPr>
                <p:cNvPicPr/>
                <p:nvPr/>
              </p:nvPicPr>
              <p:blipFill>
                <a:blip r:embed="rId259"/>
                <a:stretch>
                  <a:fillRect/>
                </a:stretch>
              </p:blipFill>
              <p:spPr>
                <a:xfrm>
                  <a:off x="4124803" y="6029899"/>
                  <a:ext cx="37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73" name="Ink 572">
                  <a:extLst>
                    <a:ext uri="{FF2B5EF4-FFF2-40B4-BE49-F238E27FC236}">
                      <a16:creationId xmlns:a16="http://schemas.microsoft.com/office/drawing/2014/main" id="{1670F552-2064-C04E-A6BB-FDAAF5BCD1C9}"/>
                    </a:ext>
                  </a:extLst>
                </p14:cNvPr>
                <p14:cNvContentPartPr/>
                <p14:nvPr/>
              </p14:nvContentPartPr>
              <p14:xfrm>
                <a:off x="4102483" y="6001099"/>
                <a:ext cx="154080" cy="119880"/>
              </p14:xfrm>
            </p:contentPart>
          </mc:Choice>
          <mc:Fallback xmlns="">
            <p:pic>
              <p:nvPicPr>
                <p:cNvPr id="573" name="Ink 572">
                  <a:extLst>
                    <a:ext uri="{FF2B5EF4-FFF2-40B4-BE49-F238E27FC236}">
                      <a16:creationId xmlns:a16="http://schemas.microsoft.com/office/drawing/2014/main" id="{1670F552-2064-C04E-A6BB-FDAAF5BCD1C9}"/>
                    </a:ext>
                  </a:extLst>
                </p:cNvPr>
                <p:cNvPicPr/>
                <p:nvPr/>
              </p:nvPicPr>
              <p:blipFill>
                <a:blip r:embed="rId261"/>
                <a:stretch>
                  <a:fillRect/>
                </a:stretch>
              </p:blipFill>
              <p:spPr>
                <a:xfrm>
                  <a:off x="4087003" y="5985619"/>
                  <a:ext cx="184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74" name="Ink 573">
                  <a:extLst>
                    <a:ext uri="{FF2B5EF4-FFF2-40B4-BE49-F238E27FC236}">
                      <a16:creationId xmlns:a16="http://schemas.microsoft.com/office/drawing/2014/main" id="{2D8C6470-0EC8-6F47-9C7A-FEC13DECAF51}"/>
                    </a:ext>
                  </a:extLst>
                </p14:cNvPr>
                <p14:cNvContentPartPr/>
                <p14:nvPr/>
              </p14:nvContentPartPr>
              <p14:xfrm>
                <a:off x="4241083" y="5316019"/>
                <a:ext cx="333720" cy="1056600"/>
              </p14:xfrm>
            </p:contentPart>
          </mc:Choice>
          <mc:Fallback xmlns="">
            <p:pic>
              <p:nvPicPr>
                <p:cNvPr id="574" name="Ink 573">
                  <a:extLst>
                    <a:ext uri="{FF2B5EF4-FFF2-40B4-BE49-F238E27FC236}">
                      <a16:creationId xmlns:a16="http://schemas.microsoft.com/office/drawing/2014/main" id="{2D8C6470-0EC8-6F47-9C7A-FEC13DECAF51}"/>
                    </a:ext>
                  </a:extLst>
                </p:cNvPr>
                <p:cNvPicPr/>
                <p:nvPr/>
              </p:nvPicPr>
              <p:blipFill>
                <a:blip r:embed="rId263"/>
                <a:stretch>
                  <a:fillRect/>
                </a:stretch>
              </p:blipFill>
              <p:spPr>
                <a:xfrm>
                  <a:off x="4225603" y="5300539"/>
                  <a:ext cx="364320" cy="1087200"/>
                </a:xfrm>
                <a:prstGeom prst="rect">
                  <a:avLst/>
                </a:prstGeom>
              </p:spPr>
            </p:pic>
          </mc:Fallback>
        </mc:AlternateContent>
      </p:grpSp>
      <p:grpSp>
        <p:nvGrpSpPr>
          <p:cNvPr id="579" name="Group 578">
            <a:extLst>
              <a:ext uri="{FF2B5EF4-FFF2-40B4-BE49-F238E27FC236}">
                <a16:creationId xmlns:a16="http://schemas.microsoft.com/office/drawing/2014/main" id="{06C39FDF-AAA1-5848-94CA-57D045E2FD14}"/>
              </a:ext>
            </a:extLst>
          </p:cNvPr>
          <p:cNvGrpSpPr/>
          <p:nvPr/>
        </p:nvGrpSpPr>
        <p:grpSpPr>
          <a:xfrm>
            <a:off x="4863523" y="5605099"/>
            <a:ext cx="471960" cy="302040"/>
            <a:chOff x="4863523" y="5605099"/>
            <a:chExt cx="471960" cy="302040"/>
          </a:xfrm>
        </p:grpSpPr>
        <mc:AlternateContent xmlns:mc="http://schemas.openxmlformats.org/markup-compatibility/2006" xmlns:p14="http://schemas.microsoft.com/office/powerpoint/2010/main">
          <mc:Choice Requires="p14">
            <p:contentPart p14:bwMode="auto" r:id="rId264">
              <p14:nvContentPartPr>
                <p14:cNvPr id="576" name="Ink 575">
                  <a:extLst>
                    <a:ext uri="{FF2B5EF4-FFF2-40B4-BE49-F238E27FC236}">
                      <a16:creationId xmlns:a16="http://schemas.microsoft.com/office/drawing/2014/main" id="{CB71CE88-E2D6-8849-B1DC-2A1517098DD9}"/>
                    </a:ext>
                  </a:extLst>
                </p14:cNvPr>
                <p14:cNvContentPartPr/>
                <p14:nvPr/>
              </p14:nvContentPartPr>
              <p14:xfrm>
                <a:off x="4900963" y="5737219"/>
                <a:ext cx="232920" cy="25560"/>
              </p14:xfrm>
            </p:contentPart>
          </mc:Choice>
          <mc:Fallback xmlns="">
            <p:pic>
              <p:nvPicPr>
                <p:cNvPr id="576" name="Ink 575">
                  <a:extLst>
                    <a:ext uri="{FF2B5EF4-FFF2-40B4-BE49-F238E27FC236}">
                      <a16:creationId xmlns:a16="http://schemas.microsoft.com/office/drawing/2014/main" id="{CB71CE88-E2D6-8849-B1DC-2A1517098DD9}"/>
                    </a:ext>
                  </a:extLst>
                </p:cNvPr>
                <p:cNvPicPr/>
                <p:nvPr/>
              </p:nvPicPr>
              <p:blipFill>
                <a:blip r:embed="rId265"/>
                <a:stretch>
                  <a:fillRect/>
                </a:stretch>
              </p:blipFill>
              <p:spPr>
                <a:xfrm>
                  <a:off x="4885483" y="5721739"/>
                  <a:ext cx="263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77" name="Ink 576">
                  <a:extLst>
                    <a:ext uri="{FF2B5EF4-FFF2-40B4-BE49-F238E27FC236}">
                      <a16:creationId xmlns:a16="http://schemas.microsoft.com/office/drawing/2014/main" id="{1B441696-00DB-B546-BB82-2F6E822AAFD4}"/>
                    </a:ext>
                  </a:extLst>
                </p14:cNvPr>
                <p14:cNvContentPartPr/>
                <p14:nvPr/>
              </p14:nvContentPartPr>
              <p14:xfrm>
                <a:off x="4863523" y="5812459"/>
                <a:ext cx="276840" cy="50760"/>
              </p14:xfrm>
            </p:contentPart>
          </mc:Choice>
          <mc:Fallback xmlns="">
            <p:pic>
              <p:nvPicPr>
                <p:cNvPr id="577" name="Ink 576">
                  <a:extLst>
                    <a:ext uri="{FF2B5EF4-FFF2-40B4-BE49-F238E27FC236}">
                      <a16:creationId xmlns:a16="http://schemas.microsoft.com/office/drawing/2014/main" id="{1B441696-00DB-B546-BB82-2F6E822AAFD4}"/>
                    </a:ext>
                  </a:extLst>
                </p:cNvPr>
                <p:cNvPicPr/>
                <p:nvPr/>
              </p:nvPicPr>
              <p:blipFill>
                <a:blip r:embed="rId267"/>
                <a:stretch>
                  <a:fillRect/>
                </a:stretch>
              </p:blipFill>
              <p:spPr>
                <a:xfrm>
                  <a:off x="4848043" y="5796979"/>
                  <a:ext cx="307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78" name="Ink 577">
                  <a:extLst>
                    <a:ext uri="{FF2B5EF4-FFF2-40B4-BE49-F238E27FC236}">
                      <a16:creationId xmlns:a16="http://schemas.microsoft.com/office/drawing/2014/main" id="{65F2DF2F-71D6-DC4A-86FD-13EEF8FEADAC}"/>
                    </a:ext>
                  </a:extLst>
                </p14:cNvPr>
                <p14:cNvContentPartPr/>
                <p14:nvPr/>
              </p14:nvContentPartPr>
              <p14:xfrm>
                <a:off x="5133883" y="5605099"/>
                <a:ext cx="201600" cy="302040"/>
              </p14:xfrm>
            </p:contentPart>
          </mc:Choice>
          <mc:Fallback xmlns="">
            <p:pic>
              <p:nvPicPr>
                <p:cNvPr id="578" name="Ink 577">
                  <a:extLst>
                    <a:ext uri="{FF2B5EF4-FFF2-40B4-BE49-F238E27FC236}">
                      <a16:creationId xmlns:a16="http://schemas.microsoft.com/office/drawing/2014/main" id="{65F2DF2F-71D6-DC4A-86FD-13EEF8FEADAC}"/>
                    </a:ext>
                  </a:extLst>
                </p:cNvPr>
                <p:cNvPicPr/>
                <p:nvPr/>
              </p:nvPicPr>
              <p:blipFill>
                <a:blip r:embed="rId269"/>
                <a:stretch>
                  <a:fillRect/>
                </a:stretch>
              </p:blipFill>
              <p:spPr>
                <a:xfrm>
                  <a:off x="5118403" y="5589619"/>
                  <a:ext cx="232200" cy="332640"/>
                </a:xfrm>
                <a:prstGeom prst="rect">
                  <a:avLst/>
                </a:prstGeom>
              </p:spPr>
            </p:pic>
          </mc:Fallback>
        </mc:AlternateContent>
      </p:grpSp>
      <p:grpSp>
        <p:nvGrpSpPr>
          <p:cNvPr id="616" name="Group 615">
            <a:extLst>
              <a:ext uri="{FF2B5EF4-FFF2-40B4-BE49-F238E27FC236}">
                <a16:creationId xmlns:a16="http://schemas.microsoft.com/office/drawing/2014/main" id="{3550E169-C939-4842-97AF-C8AA003CC99D}"/>
              </a:ext>
            </a:extLst>
          </p:cNvPr>
          <p:cNvGrpSpPr/>
          <p:nvPr/>
        </p:nvGrpSpPr>
        <p:grpSpPr>
          <a:xfrm>
            <a:off x="5579923" y="5209099"/>
            <a:ext cx="2553300" cy="509400"/>
            <a:chOff x="5579923" y="5209099"/>
            <a:chExt cx="2553300" cy="509400"/>
          </a:xfrm>
        </p:grpSpPr>
        <mc:AlternateContent xmlns:mc="http://schemas.openxmlformats.org/markup-compatibility/2006" xmlns:p14="http://schemas.microsoft.com/office/powerpoint/2010/main">
          <mc:Choice Requires="p14">
            <p:contentPart p14:bwMode="auto" r:id="rId270">
              <p14:nvContentPartPr>
                <p14:cNvPr id="580" name="Ink 579">
                  <a:extLst>
                    <a:ext uri="{FF2B5EF4-FFF2-40B4-BE49-F238E27FC236}">
                      <a16:creationId xmlns:a16="http://schemas.microsoft.com/office/drawing/2014/main" id="{24A7860E-6D8B-6341-A248-AEA8FCF04FDE}"/>
                    </a:ext>
                  </a:extLst>
                </p14:cNvPr>
                <p14:cNvContentPartPr/>
                <p14:nvPr/>
              </p14:nvContentPartPr>
              <p14:xfrm>
                <a:off x="5592523" y="5435179"/>
                <a:ext cx="19080" cy="283320"/>
              </p14:xfrm>
            </p:contentPart>
          </mc:Choice>
          <mc:Fallback xmlns="">
            <p:pic>
              <p:nvPicPr>
                <p:cNvPr id="580" name="Ink 579">
                  <a:extLst>
                    <a:ext uri="{FF2B5EF4-FFF2-40B4-BE49-F238E27FC236}">
                      <a16:creationId xmlns:a16="http://schemas.microsoft.com/office/drawing/2014/main" id="{24A7860E-6D8B-6341-A248-AEA8FCF04FDE}"/>
                    </a:ext>
                  </a:extLst>
                </p:cNvPr>
                <p:cNvPicPr/>
                <p:nvPr/>
              </p:nvPicPr>
              <p:blipFill>
                <a:blip r:embed="rId271"/>
                <a:stretch>
                  <a:fillRect/>
                </a:stretch>
              </p:blipFill>
              <p:spPr>
                <a:xfrm>
                  <a:off x="5577043" y="5419699"/>
                  <a:ext cx="496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581" name="Ink 580">
                  <a:extLst>
                    <a:ext uri="{FF2B5EF4-FFF2-40B4-BE49-F238E27FC236}">
                      <a16:creationId xmlns:a16="http://schemas.microsoft.com/office/drawing/2014/main" id="{87814E66-D1F4-B74A-9DF2-99E5098C6E19}"/>
                    </a:ext>
                  </a:extLst>
                </p14:cNvPr>
                <p14:cNvContentPartPr/>
                <p14:nvPr/>
              </p14:nvContentPartPr>
              <p14:xfrm>
                <a:off x="5579923" y="5429059"/>
                <a:ext cx="214200" cy="214200"/>
              </p14:xfrm>
            </p:contentPart>
          </mc:Choice>
          <mc:Fallback xmlns="">
            <p:pic>
              <p:nvPicPr>
                <p:cNvPr id="581" name="Ink 580">
                  <a:extLst>
                    <a:ext uri="{FF2B5EF4-FFF2-40B4-BE49-F238E27FC236}">
                      <a16:creationId xmlns:a16="http://schemas.microsoft.com/office/drawing/2014/main" id="{87814E66-D1F4-B74A-9DF2-99E5098C6E19}"/>
                    </a:ext>
                  </a:extLst>
                </p:cNvPr>
                <p:cNvPicPr/>
                <p:nvPr/>
              </p:nvPicPr>
              <p:blipFill>
                <a:blip r:embed="rId273"/>
                <a:stretch>
                  <a:fillRect/>
                </a:stretch>
              </p:blipFill>
              <p:spPr>
                <a:xfrm>
                  <a:off x="5564443" y="5413553"/>
                  <a:ext cx="244800" cy="244852"/>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82" name="Ink 581">
                  <a:extLst>
                    <a:ext uri="{FF2B5EF4-FFF2-40B4-BE49-F238E27FC236}">
                      <a16:creationId xmlns:a16="http://schemas.microsoft.com/office/drawing/2014/main" id="{26C6E291-6426-0E47-B073-82B7C49955FB}"/>
                    </a:ext>
                  </a:extLst>
                </p14:cNvPr>
                <p14:cNvContentPartPr/>
                <p14:nvPr/>
              </p14:nvContentPartPr>
              <p14:xfrm>
                <a:off x="5743723" y="5360659"/>
                <a:ext cx="63360" cy="326520"/>
              </p14:xfrm>
            </p:contentPart>
          </mc:Choice>
          <mc:Fallback xmlns="">
            <p:pic>
              <p:nvPicPr>
                <p:cNvPr id="582" name="Ink 581">
                  <a:extLst>
                    <a:ext uri="{FF2B5EF4-FFF2-40B4-BE49-F238E27FC236}">
                      <a16:creationId xmlns:a16="http://schemas.microsoft.com/office/drawing/2014/main" id="{26C6E291-6426-0E47-B073-82B7C49955FB}"/>
                    </a:ext>
                  </a:extLst>
                </p:cNvPr>
                <p:cNvPicPr/>
                <p:nvPr/>
              </p:nvPicPr>
              <p:blipFill>
                <a:blip r:embed="rId275"/>
                <a:stretch>
                  <a:fillRect/>
                </a:stretch>
              </p:blipFill>
              <p:spPr>
                <a:xfrm>
                  <a:off x="5728243" y="5345196"/>
                  <a:ext cx="93960" cy="357086"/>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83" name="Ink 582">
                  <a:extLst>
                    <a:ext uri="{FF2B5EF4-FFF2-40B4-BE49-F238E27FC236}">
                      <a16:creationId xmlns:a16="http://schemas.microsoft.com/office/drawing/2014/main" id="{BF1E1B32-7CD2-BC45-8D04-EC913F0A7C81}"/>
                    </a:ext>
                  </a:extLst>
                </p14:cNvPr>
                <p14:cNvContentPartPr/>
                <p14:nvPr/>
              </p14:nvContentPartPr>
              <p14:xfrm>
                <a:off x="5862883" y="5429059"/>
                <a:ext cx="314640" cy="189000"/>
              </p14:xfrm>
            </p:contentPart>
          </mc:Choice>
          <mc:Fallback xmlns="">
            <p:pic>
              <p:nvPicPr>
                <p:cNvPr id="583" name="Ink 582">
                  <a:extLst>
                    <a:ext uri="{FF2B5EF4-FFF2-40B4-BE49-F238E27FC236}">
                      <a16:creationId xmlns:a16="http://schemas.microsoft.com/office/drawing/2014/main" id="{BF1E1B32-7CD2-BC45-8D04-EC913F0A7C81}"/>
                    </a:ext>
                  </a:extLst>
                </p:cNvPr>
                <p:cNvPicPr/>
                <p:nvPr/>
              </p:nvPicPr>
              <p:blipFill>
                <a:blip r:embed="rId277"/>
                <a:stretch>
                  <a:fillRect/>
                </a:stretch>
              </p:blipFill>
              <p:spPr>
                <a:xfrm>
                  <a:off x="5847403" y="5413549"/>
                  <a:ext cx="345240" cy="219658"/>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84" name="Ink 583">
                  <a:extLst>
                    <a:ext uri="{FF2B5EF4-FFF2-40B4-BE49-F238E27FC236}">
                      <a16:creationId xmlns:a16="http://schemas.microsoft.com/office/drawing/2014/main" id="{047F3D0B-4C00-AE4D-BB26-22768742B692}"/>
                    </a:ext>
                  </a:extLst>
                </p14:cNvPr>
                <p14:cNvContentPartPr/>
                <p14:nvPr/>
              </p14:nvContentPartPr>
              <p14:xfrm>
                <a:off x="6177523" y="5378659"/>
                <a:ext cx="299520" cy="182160"/>
              </p14:xfrm>
            </p:contentPart>
          </mc:Choice>
          <mc:Fallback xmlns="">
            <p:pic>
              <p:nvPicPr>
                <p:cNvPr id="584" name="Ink 583">
                  <a:extLst>
                    <a:ext uri="{FF2B5EF4-FFF2-40B4-BE49-F238E27FC236}">
                      <a16:creationId xmlns:a16="http://schemas.microsoft.com/office/drawing/2014/main" id="{047F3D0B-4C00-AE4D-BB26-22768742B692}"/>
                    </a:ext>
                  </a:extLst>
                </p:cNvPr>
                <p:cNvPicPr/>
                <p:nvPr/>
              </p:nvPicPr>
              <p:blipFill>
                <a:blip r:embed="rId279"/>
                <a:stretch>
                  <a:fillRect/>
                </a:stretch>
              </p:blipFill>
              <p:spPr>
                <a:xfrm>
                  <a:off x="6162043" y="5363148"/>
                  <a:ext cx="330120" cy="212821"/>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85" name="Ink 584">
                  <a:extLst>
                    <a:ext uri="{FF2B5EF4-FFF2-40B4-BE49-F238E27FC236}">
                      <a16:creationId xmlns:a16="http://schemas.microsoft.com/office/drawing/2014/main" id="{1D132C5C-C6CA-744E-ADA4-121A2690F9CB}"/>
                    </a:ext>
                  </a:extLst>
                </p14:cNvPr>
                <p14:cNvContentPartPr/>
                <p14:nvPr/>
              </p14:nvContentPartPr>
              <p14:xfrm>
                <a:off x="6548323" y="5268499"/>
                <a:ext cx="107280" cy="249120"/>
              </p14:xfrm>
            </p:contentPart>
          </mc:Choice>
          <mc:Fallback xmlns="">
            <p:pic>
              <p:nvPicPr>
                <p:cNvPr id="585" name="Ink 584">
                  <a:extLst>
                    <a:ext uri="{FF2B5EF4-FFF2-40B4-BE49-F238E27FC236}">
                      <a16:creationId xmlns:a16="http://schemas.microsoft.com/office/drawing/2014/main" id="{1D132C5C-C6CA-744E-ADA4-121A2690F9CB}"/>
                    </a:ext>
                  </a:extLst>
                </p:cNvPr>
                <p:cNvPicPr/>
                <p:nvPr/>
              </p:nvPicPr>
              <p:blipFill>
                <a:blip r:embed="rId281"/>
                <a:stretch>
                  <a:fillRect/>
                </a:stretch>
              </p:blipFill>
              <p:spPr>
                <a:xfrm>
                  <a:off x="6532843" y="5253019"/>
                  <a:ext cx="1378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86" name="Ink 585">
                  <a:extLst>
                    <a:ext uri="{FF2B5EF4-FFF2-40B4-BE49-F238E27FC236}">
                      <a16:creationId xmlns:a16="http://schemas.microsoft.com/office/drawing/2014/main" id="{780B20BC-B17C-D34B-A791-B1ED7D823CEC}"/>
                    </a:ext>
                  </a:extLst>
                </p14:cNvPr>
                <p14:cNvContentPartPr/>
                <p14:nvPr/>
              </p14:nvContentPartPr>
              <p14:xfrm>
                <a:off x="6497923" y="5316019"/>
                <a:ext cx="126000" cy="38160"/>
              </p14:xfrm>
            </p:contentPart>
          </mc:Choice>
          <mc:Fallback xmlns="">
            <p:pic>
              <p:nvPicPr>
                <p:cNvPr id="586" name="Ink 585">
                  <a:extLst>
                    <a:ext uri="{FF2B5EF4-FFF2-40B4-BE49-F238E27FC236}">
                      <a16:creationId xmlns:a16="http://schemas.microsoft.com/office/drawing/2014/main" id="{780B20BC-B17C-D34B-A791-B1ED7D823CEC}"/>
                    </a:ext>
                  </a:extLst>
                </p:cNvPr>
                <p:cNvPicPr/>
                <p:nvPr/>
              </p:nvPicPr>
              <p:blipFill>
                <a:blip r:embed="rId283"/>
                <a:stretch>
                  <a:fillRect/>
                </a:stretch>
              </p:blipFill>
              <p:spPr>
                <a:xfrm>
                  <a:off x="6482443" y="5300539"/>
                  <a:ext cx="156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88" name="Ink 587">
                  <a:extLst>
                    <a:ext uri="{FF2B5EF4-FFF2-40B4-BE49-F238E27FC236}">
                      <a16:creationId xmlns:a16="http://schemas.microsoft.com/office/drawing/2014/main" id="{4587288E-5886-FA4E-A018-E4A8261678B9}"/>
                    </a:ext>
                  </a:extLst>
                </p14:cNvPr>
                <p14:cNvContentPartPr/>
                <p14:nvPr/>
              </p14:nvContentPartPr>
              <p14:xfrm>
                <a:off x="6787363" y="5359939"/>
                <a:ext cx="207720" cy="163800"/>
              </p14:xfrm>
            </p:contentPart>
          </mc:Choice>
          <mc:Fallback xmlns="">
            <p:pic>
              <p:nvPicPr>
                <p:cNvPr id="588" name="Ink 587">
                  <a:extLst>
                    <a:ext uri="{FF2B5EF4-FFF2-40B4-BE49-F238E27FC236}">
                      <a16:creationId xmlns:a16="http://schemas.microsoft.com/office/drawing/2014/main" id="{4587288E-5886-FA4E-A018-E4A8261678B9}"/>
                    </a:ext>
                  </a:extLst>
                </p:cNvPr>
                <p:cNvPicPr/>
                <p:nvPr/>
              </p:nvPicPr>
              <p:blipFill>
                <a:blip r:embed="rId285"/>
                <a:stretch>
                  <a:fillRect/>
                </a:stretch>
              </p:blipFill>
              <p:spPr>
                <a:xfrm>
                  <a:off x="6771883" y="5344459"/>
                  <a:ext cx="2383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89" name="Ink 588">
                  <a:extLst>
                    <a:ext uri="{FF2B5EF4-FFF2-40B4-BE49-F238E27FC236}">
                      <a16:creationId xmlns:a16="http://schemas.microsoft.com/office/drawing/2014/main" id="{449F94AE-92AE-2A44-B336-DD13D45E541A}"/>
                    </a:ext>
                  </a:extLst>
                </p14:cNvPr>
                <p14:cNvContentPartPr/>
                <p14:nvPr/>
              </p14:nvContentPartPr>
              <p14:xfrm>
                <a:off x="7057723" y="5378659"/>
                <a:ext cx="239400" cy="308520"/>
              </p14:xfrm>
            </p:contentPart>
          </mc:Choice>
          <mc:Fallback xmlns="">
            <p:pic>
              <p:nvPicPr>
                <p:cNvPr id="589" name="Ink 588">
                  <a:extLst>
                    <a:ext uri="{FF2B5EF4-FFF2-40B4-BE49-F238E27FC236}">
                      <a16:creationId xmlns:a16="http://schemas.microsoft.com/office/drawing/2014/main" id="{449F94AE-92AE-2A44-B336-DD13D45E541A}"/>
                    </a:ext>
                  </a:extLst>
                </p:cNvPr>
                <p:cNvPicPr/>
                <p:nvPr/>
              </p:nvPicPr>
              <p:blipFill>
                <a:blip r:embed="rId287"/>
                <a:stretch>
                  <a:fillRect/>
                </a:stretch>
              </p:blipFill>
              <p:spPr>
                <a:xfrm>
                  <a:off x="7042243" y="5363179"/>
                  <a:ext cx="2700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90" name="Ink 589">
                  <a:extLst>
                    <a:ext uri="{FF2B5EF4-FFF2-40B4-BE49-F238E27FC236}">
                      <a16:creationId xmlns:a16="http://schemas.microsoft.com/office/drawing/2014/main" id="{A4BC99CF-68A1-CA4A-B637-73ECFF1633F9}"/>
                    </a:ext>
                  </a:extLst>
                </p14:cNvPr>
                <p14:cNvContentPartPr/>
                <p14:nvPr/>
              </p14:nvContentPartPr>
              <p14:xfrm>
                <a:off x="7239883" y="5372539"/>
                <a:ext cx="163800" cy="151200"/>
              </p14:xfrm>
            </p:contentPart>
          </mc:Choice>
          <mc:Fallback xmlns="">
            <p:pic>
              <p:nvPicPr>
                <p:cNvPr id="590" name="Ink 589">
                  <a:extLst>
                    <a:ext uri="{FF2B5EF4-FFF2-40B4-BE49-F238E27FC236}">
                      <a16:creationId xmlns:a16="http://schemas.microsoft.com/office/drawing/2014/main" id="{A4BC99CF-68A1-CA4A-B637-73ECFF1633F9}"/>
                    </a:ext>
                  </a:extLst>
                </p:cNvPr>
                <p:cNvPicPr/>
                <p:nvPr/>
              </p:nvPicPr>
              <p:blipFill>
                <a:blip r:embed="rId289"/>
                <a:stretch>
                  <a:fillRect/>
                </a:stretch>
              </p:blipFill>
              <p:spPr>
                <a:xfrm>
                  <a:off x="7224403" y="5357059"/>
                  <a:ext cx="194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91" name="Ink 590">
                  <a:extLst>
                    <a:ext uri="{FF2B5EF4-FFF2-40B4-BE49-F238E27FC236}">
                      <a16:creationId xmlns:a16="http://schemas.microsoft.com/office/drawing/2014/main" id="{8276FB4A-CE45-BA47-9788-A1409C2FB812}"/>
                    </a:ext>
                  </a:extLst>
                </p14:cNvPr>
                <p14:cNvContentPartPr/>
                <p14:nvPr/>
              </p14:nvContentPartPr>
              <p14:xfrm>
                <a:off x="7453723" y="5220979"/>
                <a:ext cx="214200" cy="271440"/>
              </p14:xfrm>
            </p:contentPart>
          </mc:Choice>
          <mc:Fallback xmlns="">
            <p:pic>
              <p:nvPicPr>
                <p:cNvPr id="591" name="Ink 590">
                  <a:extLst>
                    <a:ext uri="{FF2B5EF4-FFF2-40B4-BE49-F238E27FC236}">
                      <a16:creationId xmlns:a16="http://schemas.microsoft.com/office/drawing/2014/main" id="{8276FB4A-CE45-BA47-9788-A1409C2FB812}"/>
                    </a:ext>
                  </a:extLst>
                </p:cNvPr>
                <p:cNvPicPr/>
                <p:nvPr/>
              </p:nvPicPr>
              <p:blipFill>
                <a:blip r:embed="rId291"/>
                <a:stretch>
                  <a:fillRect/>
                </a:stretch>
              </p:blipFill>
              <p:spPr>
                <a:xfrm>
                  <a:off x="7438243" y="5205499"/>
                  <a:ext cx="2448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92" name="Ink 591">
                  <a:extLst>
                    <a:ext uri="{FF2B5EF4-FFF2-40B4-BE49-F238E27FC236}">
                      <a16:creationId xmlns:a16="http://schemas.microsoft.com/office/drawing/2014/main" id="{306F690F-0D09-FA44-A98A-48949074F8AF}"/>
                    </a:ext>
                  </a:extLst>
                </p14:cNvPr>
                <p14:cNvContentPartPr/>
                <p14:nvPr/>
              </p14:nvContentPartPr>
              <p14:xfrm>
                <a:off x="7541563" y="5303419"/>
                <a:ext cx="88560" cy="19080"/>
              </p14:xfrm>
            </p:contentPart>
          </mc:Choice>
          <mc:Fallback xmlns="">
            <p:pic>
              <p:nvPicPr>
                <p:cNvPr id="592" name="Ink 591">
                  <a:extLst>
                    <a:ext uri="{FF2B5EF4-FFF2-40B4-BE49-F238E27FC236}">
                      <a16:creationId xmlns:a16="http://schemas.microsoft.com/office/drawing/2014/main" id="{306F690F-0D09-FA44-A98A-48949074F8AF}"/>
                    </a:ext>
                  </a:extLst>
                </p:cNvPr>
                <p:cNvPicPr/>
                <p:nvPr/>
              </p:nvPicPr>
              <p:blipFill>
                <a:blip r:embed="rId293"/>
                <a:stretch>
                  <a:fillRect/>
                </a:stretch>
              </p:blipFill>
              <p:spPr>
                <a:xfrm>
                  <a:off x="7526020" y="5288226"/>
                  <a:ext cx="119285"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93" name="Ink 592">
                  <a:extLst>
                    <a:ext uri="{FF2B5EF4-FFF2-40B4-BE49-F238E27FC236}">
                      <a16:creationId xmlns:a16="http://schemas.microsoft.com/office/drawing/2014/main" id="{48F7FC4C-1E41-234A-B989-7FB505B41E2A}"/>
                    </a:ext>
                  </a:extLst>
                </p14:cNvPr>
                <p14:cNvContentPartPr/>
                <p14:nvPr/>
              </p14:nvContentPartPr>
              <p14:xfrm>
                <a:off x="7749283" y="5334739"/>
                <a:ext cx="31680" cy="119880"/>
              </p14:xfrm>
            </p:contentPart>
          </mc:Choice>
          <mc:Fallback xmlns="">
            <p:pic>
              <p:nvPicPr>
                <p:cNvPr id="593" name="Ink 592">
                  <a:extLst>
                    <a:ext uri="{FF2B5EF4-FFF2-40B4-BE49-F238E27FC236}">
                      <a16:creationId xmlns:a16="http://schemas.microsoft.com/office/drawing/2014/main" id="{48F7FC4C-1E41-234A-B989-7FB505B41E2A}"/>
                    </a:ext>
                  </a:extLst>
                </p:cNvPr>
                <p:cNvPicPr/>
                <p:nvPr/>
              </p:nvPicPr>
              <p:blipFill>
                <a:blip r:embed="rId295"/>
                <a:stretch>
                  <a:fillRect/>
                </a:stretch>
              </p:blipFill>
              <p:spPr>
                <a:xfrm>
                  <a:off x="7733803" y="5319212"/>
                  <a:ext cx="62280"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94" name="Ink 593">
                  <a:extLst>
                    <a:ext uri="{FF2B5EF4-FFF2-40B4-BE49-F238E27FC236}">
                      <a16:creationId xmlns:a16="http://schemas.microsoft.com/office/drawing/2014/main" id="{7E9CEA3E-1574-EB4D-B6D0-F51B56E12CA9}"/>
                    </a:ext>
                  </a:extLst>
                </p14:cNvPr>
                <p14:cNvContentPartPr/>
                <p14:nvPr/>
              </p14:nvContentPartPr>
              <p14:xfrm>
                <a:off x="7786723" y="5209099"/>
                <a:ext cx="360" cy="56880"/>
              </p14:xfrm>
            </p:contentPart>
          </mc:Choice>
          <mc:Fallback xmlns="">
            <p:pic>
              <p:nvPicPr>
                <p:cNvPr id="594" name="Ink 593">
                  <a:extLst>
                    <a:ext uri="{FF2B5EF4-FFF2-40B4-BE49-F238E27FC236}">
                      <a16:creationId xmlns:a16="http://schemas.microsoft.com/office/drawing/2014/main" id="{7E9CEA3E-1574-EB4D-B6D0-F51B56E12CA9}"/>
                    </a:ext>
                  </a:extLst>
                </p:cNvPr>
                <p:cNvPicPr/>
                <p:nvPr/>
              </p:nvPicPr>
              <p:blipFill>
                <a:blip r:embed="rId297"/>
                <a:stretch>
                  <a:fillRect/>
                </a:stretch>
              </p:blipFill>
              <p:spPr>
                <a:xfrm>
                  <a:off x="7771243" y="5193619"/>
                  <a:ext cx="30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95" name="Ink 594">
                  <a:extLst>
                    <a:ext uri="{FF2B5EF4-FFF2-40B4-BE49-F238E27FC236}">
                      <a16:creationId xmlns:a16="http://schemas.microsoft.com/office/drawing/2014/main" id="{1FA5708F-5625-2B4D-987A-F38EFE3EDACB}"/>
                    </a:ext>
                  </a:extLst>
                </p14:cNvPr>
                <p14:cNvContentPartPr/>
                <p14:nvPr/>
              </p14:nvContentPartPr>
              <p14:xfrm>
                <a:off x="7856203" y="5322139"/>
                <a:ext cx="75960" cy="126000"/>
              </p14:xfrm>
            </p:contentPart>
          </mc:Choice>
          <mc:Fallback xmlns="">
            <p:pic>
              <p:nvPicPr>
                <p:cNvPr id="595" name="Ink 594">
                  <a:extLst>
                    <a:ext uri="{FF2B5EF4-FFF2-40B4-BE49-F238E27FC236}">
                      <a16:creationId xmlns:a16="http://schemas.microsoft.com/office/drawing/2014/main" id="{1FA5708F-5625-2B4D-987A-F38EFE3EDACB}"/>
                    </a:ext>
                  </a:extLst>
                </p:cNvPr>
                <p:cNvPicPr/>
                <p:nvPr/>
              </p:nvPicPr>
              <p:blipFill>
                <a:blip r:embed="rId299"/>
                <a:stretch>
                  <a:fillRect/>
                </a:stretch>
              </p:blipFill>
              <p:spPr>
                <a:xfrm>
                  <a:off x="7840723" y="5306659"/>
                  <a:ext cx="106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615" name="Ink 614">
                  <a:extLst>
                    <a:ext uri="{FF2B5EF4-FFF2-40B4-BE49-F238E27FC236}">
                      <a16:creationId xmlns:a16="http://schemas.microsoft.com/office/drawing/2014/main" id="{CE0AEE5E-A864-1D44-AB3F-FDFDA32A0836}"/>
                    </a:ext>
                  </a:extLst>
                </p14:cNvPr>
                <p14:cNvContentPartPr/>
                <p14:nvPr/>
              </p14:nvContentPartPr>
              <p14:xfrm>
                <a:off x="7975543" y="5309179"/>
                <a:ext cx="157680" cy="176400"/>
              </p14:xfrm>
            </p:contentPart>
          </mc:Choice>
          <mc:Fallback xmlns="">
            <p:pic>
              <p:nvPicPr>
                <p:cNvPr id="615" name="Ink 614">
                  <a:extLst>
                    <a:ext uri="{FF2B5EF4-FFF2-40B4-BE49-F238E27FC236}">
                      <a16:creationId xmlns:a16="http://schemas.microsoft.com/office/drawing/2014/main" id="{CE0AEE5E-A864-1D44-AB3F-FDFDA32A0836}"/>
                    </a:ext>
                  </a:extLst>
                </p:cNvPr>
                <p:cNvPicPr/>
                <p:nvPr/>
              </p:nvPicPr>
              <p:blipFill>
                <a:blip r:embed="rId301"/>
                <a:stretch>
                  <a:fillRect/>
                </a:stretch>
              </p:blipFill>
              <p:spPr>
                <a:xfrm>
                  <a:off x="7960028" y="5293699"/>
                  <a:ext cx="188350" cy="207000"/>
                </a:xfrm>
                <a:prstGeom prst="rect">
                  <a:avLst/>
                </a:prstGeom>
              </p:spPr>
            </p:pic>
          </mc:Fallback>
        </mc:AlternateContent>
      </p:grpSp>
      <p:grpSp>
        <p:nvGrpSpPr>
          <p:cNvPr id="620" name="Group 619">
            <a:extLst>
              <a:ext uri="{FF2B5EF4-FFF2-40B4-BE49-F238E27FC236}">
                <a16:creationId xmlns:a16="http://schemas.microsoft.com/office/drawing/2014/main" id="{06A16731-452C-A94A-8339-C9C013E0A7E5}"/>
              </a:ext>
            </a:extLst>
          </p:cNvPr>
          <p:cNvGrpSpPr/>
          <p:nvPr/>
        </p:nvGrpSpPr>
        <p:grpSpPr>
          <a:xfrm>
            <a:off x="7516543" y="59299"/>
            <a:ext cx="182880" cy="244800"/>
            <a:chOff x="7516543" y="59299"/>
            <a:chExt cx="182880" cy="244800"/>
          </a:xfrm>
        </p:grpSpPr>
        <mc:AlternateContent xmlns:mc="http://schemas.openxmlformats.org/markup-compatibility/2006" xmlns:p14="http://schemas.microsoft.com/office/powerpoint/2010/main">
          <mc:Choice Requires="p14">
            <p:contentPart p14:bwMode="auto" r:id="rId302">
              <p14:nvContentPartPr>
                <p14:cNvPr id="618" name="Ink 617">
                  <a:extLst>
                    <a:ext uri="{FF2B5EF4-FFF2-40B4-BE49-F238E27FC236}">
                      <a16:creationId xmlns:a16="http://schemas.microsoft.com/office/drawing/2014/main" id="{63CA8D2D-C8A1-204D-9EC0-8FC8C5B66FCF}"/>
                    </a:ext>
                  </a:extLst>
                </p14:cNvPr>
                <p14:cNvContentPartPr/>
                <p14:nvPr/>
              </p14:nvContentPartPr>
              <p14:xfrm>
                <a:off x="7529143" y="59299"/>
                <a:ext cx="170280" cy="244800"/>
              </p14:xfrm>
            </p:contentPart>
          </mc:Choice>
          <mc:Fallback xmlns="">
            <p:pic>
              <p:nvPicPr>
                <p:cNvPr id="618" name="Ink 617">
                  <a:extLst>
                    <a:ext uri="{FF2B5EF4-FFF2-40B4-BE49-F238E27FC236}">
                      <a16:creationId xmlns:a16="http://schemas.microsoft.com/office/drawing/2014/main" id="{63CA8D2D-C8A1-204D-9EC0-8FC8C5B66FCF}"/>
                    </a:ext>
                  </a:extLst>
                </p:cNvPr>
                <p:cNvPicPr/>
                <p:nvPr/>
              </p:nvPicPr>
              <p:blipFill>
                <a:blip r:embed="rId303"/>
                <a:stretch>
                  <a:fillRect/>
                </a:stretch>
              </p:blipFill>
              <p:spPr>
                <a:xfrm>
                  <a:off x="7513630" y="43842"/>
                  <a:ext cx="200945" cy="275355"/>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619" name="Ink 618">
                  <a:extLst>
                    <a:ext uri="{FF2B5EF4-FFF2-40B4-BE49-F238E27FC236}">
                      <a16:creationId xmlns:a16="http://schemas.microsoft.com/office/drawing/2014/main" id="{669E2D72-21D8-9643-9985-3310E89D2720}"/>
                    </a:ext>
                  </a:extLst>
                </p14:cNvPr>
                <p14:cNvContentPartPr/>
                <p14:nvPr/>
              </p14:nvContentPartPr>
              <p14:xfrm>
                <a:off x="7516543" y="172339"/>
                <a:ext cx="132480" cy="44280"/>
              </p14:xfrm>
            </p:contentPart>
          </mc:Choice>
          <mc:Fallback xmlns="">
            <p:pic>
              <p:nvPicPr>
                <p:cNvPr id="619" name="Ink 618">
                  <a:extLst>
                    <a:ext uri="{FF2B5EF4-FFF2-40B4-BE49-F238E27FC236}">
                      <a16:creationId xmlns:a16="http://schemas.microsoft.com/office/drawing/2014/main" id="{669E2D72-21D8-9643-9985-3310E89D2720}"/>
                    </a:ext>
                  </a:extLst>
                </p:cNvPr>
                <p:cNvPicPr/>
                <p:nvPr/>
              </p:nvPicPr>
              <p:blipFill>
                <a:blip r:embed="rId305"/>
                <a:stretch>
                  <a:fillRect/>
                </a:stretch>
              </p:blipFill>
              <p:spPr>
                <a:xfrm>
                  <a:off x="7501063" y="156859"/>
                  <a:ext cx="163080" cy="74880"/>
                </a:xfrm>
                <a:prstGeom prst="rect">
                  <a:avLst/>
                </a:prstGeom>
              </p:spPr>
            </p:pic>
          </mc:Fallback>
        </mc:AlternateContent>
      </p:grpSp>
      <p:grpSp>
        <p:nvGrpSpPr>
          <p:cNvPr id="623" name="Group 622">
            <a:extLst>
              <a:ext uri="{FF2B5EF4-FFF2-40B4-BE49-F238E27FC236}">
                <a16:creationId xmlns:a16="http://schemas.microsoft.com/office/drawing/2014/main" id="{12017064-D29F-7844-943B-9A5B0A6DEE5D}"/>
              </a:ext>
            </a:extLst>
          </p:cNvPr>
          <p:cNvGrpSpPr/>
          <p:nvPr/>
        </p:nvGrpSpPr>
        <p:grpSpPr>
          <a:xfrm>
            <a:off x="9541183" y="78019"/>
            <a:ext cx="176400" cy="226800"/>
            <a:chOff x="9541183" y="78019"/>
            <a:chExt cx="176400" cy="226800"/>
          </a:xfrm>
        </p:grpSpPr>
        <mc:AlternateContent xmlns:mc="http://schemas.openxmlformats.org/markup-compatibility/2006" xmlns:p14="http://schemas.microsoft.com/office/powerpoint/2010/main">
          <mc:Choice Requires="p14">
            <p:contentPart p14:bwMode="auto" r:id="rId306">
              <p14:nvContentPartPr>
                <p14:cNvPr id="621" name="Ink 620">
                  <a:extLst>
                    <a:ext uri="{FF2B5EF4-FFF2-40B4-BE49-F238E27FC236}">
                      <a16:creationId xmlns:a16="http://schemas.microsoft.com/office/drawing/2014/main" id="{B6043A73-7525-AD4A-BD73-A857F856C59F}"/>
                    </a:ext>
                  </a:extLst>
                </p14:cNvPr>
                <p14:cNvContentPartPr/>
                <p14:nvPr/>
              </p14:nvContentPartPr>
              <p14:xfrm>
                <a:off x="9553783" y="115819"/>
                <a:ext cx="44280" cy="182160"/>
              </p14:xfrm>
            </p:contentPart>
          </mc:Choice>
          <mc:Fallback xmlns="">
            <p:pic>
              <p:nvPicPr>
                <p:cNvPr id="621" name="Ink 620">
                  <a:extLst>
                    <a:ext uri="{FF2B5EF4-FFF2-40B4-BE49-F238E27FC236}">
                      <a16:creationId xmlns:a16="http://schemas.microsoft.com/office/drawing/2014/main" id="{B6043A73-7525-AD4A-BD73-A857F856C59F}"/>
                    </a:ext>
                  </a:extLst>
                </p:cNvPr>
                <p:cNvPicPr/>
                <p:nvPr/>
              </p:nvPicPr>
              <p:blipFill>
                <a:blip r:embed="rId307"/>
                <a:stretch>
                  <a:fillRect/>
                </a:stretch>
              </p:blipFill>
              <p:spPr>
                <a:xfrm>
                  <a:off x="9538428" y="100308"/>
                  <a:ext cx="74633" cy="212821"/>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622" name="Ink 621">
                  <a:extLst>
                    <a:ext uri="{FF2B5EF4-FFF2-40B4-BE49-F238E27FC236}">
                      <a16:creationId xmlns:a16="http://schemas.microsoft.com/office/drawing/2014/main" id="{A6D43D98-2D3E-6341-A42E-BB050BE84DC5}"/>
                    </a:ext>
                  </a:extLst>
                </p14:cNvPr>
                <p14:cNvContentPartPr/>
                <p14:nvPr/>
              </p14:nvContentPartPr>
              <p14:xfrm>
                <a:off x="9541183" y="78019"/>
                <a:ext cx="176400" cy="226800"/>
              </p14:xfrm>
            </p:contentPart>
          </mc:Choice>
          <mc:Fallback xmlns="">
            <p:pic>
              <p:nvPicPr>
                <p:cNvPr id="622" name="Ink 621">
                  <a:extLst>
                    <a:ext uri="{FF2B5EF4-FFF2-40B4-BE49-F238E27FC236}">
                      <a16:creationId xmlns:a16="http://schemas.microsoft.com/office/drawing/2014/main" id="{A6D43D98-2D3E-6341-A42E-BB050BE84DC5}"/>
                    </a:ext>
                  </a:extLst>
                </p:cNvPr>
                <p:cNvPicPr/>
                <p:nvPr/>
              </p:nvPicPr>
              <p:blipFill>
                <a:blip r:embed="rId309"/>
                <a:stretch>
                  <a:fillRect/>
                </a:stretch>
              </p:blipFill>
              <p:spPr>
                <a:xfrm>
                  <a:off x="9525703" y="62539"/>
                  <a:ext cx="207000" cy="257400"/>
                </a:xfrm>
                <a:prstGeom prst="rect">
                  <a:avLst/>
                </a:prstGeom>
              </p:spPr>
            </p:pic>
          </mc:Fallback>
        </mc:AlternateContent>
      </p:grpSp>
      <p:grpSp>
        <p:nvGrpSpPr>
          <p:cNvPr id="627" name="Group 626">
            <a:extLst>
              <a:ext uri="{FF2B5EF4-FFF2-40B4-BE49-F238E27FC236}">
                <a16:creationId xmlns:a16="http://schemas.microsoft.com/office/drawing/2014/main" id="{6E442360-5E83-EF40-8E12-72AF1A5C4225}"/>
              </a:ext>
            </a:extLst>
          </p:cNvPr>
          <p:cNvGrpSpPr/>
          <p:nvPr/>
        </p:nvGrpSpPr>
        <p:grpSpPr>
          <a:xfrm>
            <a:off x="6944503" y="386179"/>
            <a:ext cx="352800" cy="415440"/>
            <a:chOff x="6944503" y="386179"/>
            <a:chExt cx="352800" cy="415440"/>
          </a:xfrm>
        </p:grpSpPr>
        <mc:AlternateContent xmlns:mc="http://schemas.openxmlformats.org/markup-compatibility/2006" xmlns:p14="http://schemas.microsoft.com/office/powerpoint/2010/main">
          <mc:Choice Requires="p14">
            <p:contentPart p14:bwMode="auto" r:id="rId310">
              <p14:nvContentPartPr>
                <p14:cNvPr id="624" name="Ink 623">
                  <a:extLst>
                    <a:ext uri="{FF2B5EF4-FFF2-40B4-BE49-F238E27FC236}">
                      <a16:creationId xmlns:a16="http://schemas.microsoft.com/office/drawing/2014/main" id="{7F72FECE-C08D-2C4C-B278-F79B9857F641}"/>
                    </a:ext>
                  </a:extLst>
                </p14:cNvPr>
                <p14:cNvContentPartPr/>
                <p14:nvPr/>
              </p14:nvContentPartPr>
              <p14:xfrm>
                <a:off x="6944503" y="386179"/>
                <a:ext cx="214200" cy="346320"/>
              </p14:xfrm>
            </p:contentPart>
          </mc:Choice>
          <mc:Fallback xmlns="">
            <p:pic>
              <p:nvPicPr>
                <p:cNvPr id="624" name="Ink 623">
                  <a:extLst>
                    <a:ext uri="{FF2B5EF4-FFF2-40B4-BE49-F238E27FC236}">
                      <a16:creationId xmlns:a16="http://schemas.microsoft.com/office/drawing/2014/main" id="{7F72FECE-C08D-2C4C-B278-F79B9857F641}"/>
                    </a:ext>
                  </a:extLst>
                </p:cNvPr>
                <p:cNvPicPr/>
                <p:nvPr/>
              </p:nvPicPr>
              <p:blipFill>
                <a:blip r:embed="rId311"/>
                <a:stretch>
                  <a:fillRect/>
                </a:stretch>
              </p:blipFill>
              <p:spPr>
                <a:xfrm>
                  <a:off x="6929023" y="370683"/>
                  <a:ext cx="244800" cy="376952"/>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625" name="Ink 624">
                  <a:extLst>
                    <a:ext uri="{FF2B5EF4-FFF2-40B4-BE49-F238E27FC236}">
                      <a16:creationId xmlns:a16="http://schemas.microsoft.com/office/drawing/2014/main" id="{D31FAC07-3E4A-9B4B-B9A3-98F6982F7815}"/>
                    </a:ext>
                  </a:extLst>
                </p14:cNvPr>
                <p14:cNvContentPartPr/>
                <p14:nvPr/>
              </p14:nvContentPartPr>
              <p14:xfrm>
                <a:off x="7208743" y="669859"/>
                <a:ext cx="88560" cy="131760"/>
              </p14:xfrm>
            </p:contentPart>
          </mc:Choice>
          <mc:Fallback xmlns="">
            <p:pic>
              <p:nvPicPr>
                <p:cNvPr id="625" name="Ink 624">
                  <a:extLst>
                    <a:ext uri="{FF2B5EF4-FFF2-40B4-BE49-F238E27FC236}">
                      <a16:creationId xmlns:a16="http://schemas.microsoft.com/office/drawing/2014/main" id="{D31FAC07-3E4A-9B4B-B9A3-98F6982F7815}"/>
                    </a:ext>
                  </a:extLst>
                </p:cNvPr>
                <p:cNvPicPr/>
                <p:nvPr/>
              </p:nvPicPr>
              <p:blipFill>
                <a:blip r:embed="rId313"/>
                <a:stretch>
                  <a:fillRect/>
                </a:stretch>
              </p:blipFill>
              <p:spPr>
                <a:xfrm>
                  <a:off x="7193263" y="654379"/>
                  <a:ext cx="119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626" name="Ink 625">
                  <a:extLst>
                    <a:ext uri="{FF2B5EF4-FFF2-40B4-BE49-F238E27FC236}">
                      <a16:creationId xmlns:a16="http://schemas.microsoft.com/office/drawing/2014/main" id="{F407BEE2-C4A2-3942-9443-8F816809D1EB}"/>
                    </a:ext>
                  </a:extLst>
                </p14:cNvPr>
                <p14:cNvContentPartPr/>
                <p14:nvPr/>
              </p14:nvContentPartPr>
              <p14:xfrm>
                <a:off x="7208743" y="738259"/>
                <a:ext cx="38160" cy="31680"/>
              </p14:xfrm>
            </p:contentPart>
          </mc:Choice>
          <mc:Fallback xmlns="">
            <p:pic>
              <p:nvPicPr>
                <p:cNvPr id="626" name="Ink 625">
                  <a:extLst>
                    <a:ext uri="{FF2B5EF4-FFF2-40B4-BE49-F238E27FC236}">
                      <a16:creationId xmlns:a16="http://schemas.microsoft.com/office/drawing/2014/main" id="{F407BEE2-C4A2-3942-9443-8F816809D1EB}"/>
                    </a:ext>
                  </a:extLst>
                </p:cNvPr>
                <p:cNvPicPr/>
                <p:nvPr/>
              </p:nvPicPr>
              <p:blipFill>
                <a:blip r:embed="rId315"/>
                <a:stretch>
                  <a:fillRect/>
                </a:stretch>
              </p:blipFill>
              <p:spPr>
                <a:xfrm>
                  <a:off x="7193263" y="722779"/>
                  <a:ext cx="68760" cy="6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6">
            <p14:nvContentPartPr>
              <p14:cNvPr id="632" name="Ink 631">
                <a:extLst>
                  <a:ext uri="{FF2B5EF4-FFF2-40B4-BE49-F238E27FC236}">
                    <a16:creationId xmlns:a16="http://schemas.microsoft.com/office/drawing/2014/main" id="{74D42C66-F694-2743-B97D-8CFBB2287E0A}"/>
                  </a:ext>
                </a:extLst>
              </p14:cNvPr>
              <p14:cNvContentPartPr/>
              <p14:nvPr/>
            </p14:nvContentPartPr>
            <p14:xfrm>
              <a:off x="7422583" y="663019"/>
              <a:ext cx="31680" cy="88200"/>
            </p14:xfrm>
          </p:contentPart>
        </mc:Choice>
        <mc:Fallback xmlns="">
          <p:pic>
            <p:nvPicPr>
              <p:cNvPr id="632" name="Ink 631">
                <a:extLst>
                  <a:ext uri="{FF2B5EF4-FFF2-40B4-BE49-F238E27FC236}">
                    <a16:creationId xmlns:a16="http://schemas.microsoft.com/office/drawing/2014/main" id="{74D42C66-F694-2743-B97D-8CFBB2287E0A}"/>
                  </a:ext>
                </a:extLst>
              </p:cNvPr>
              <p:cNvPicPr/>
              <p:nvPr/>
            </p:nvPicPr>
            <p:blipFill>
              <a:blip r:embed="rId317"/>
              <a:stretch>
                <a:fillRect/>
              </a:stretch>
            </p:blipFill>
            <p:spPr>
              <a:xfrm>
                <a:off x="7407103" y="647602"/>
                <a:ext cx="622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633" name="Ink 632">
                <a:extLst>
                  <a:ext uri="{FF2B5EF4-FFF2-40B4-BE49-F238E27FC236}">
                    <a16:creationId xmlns:a16="http://schemas.microsoft.com/office/drawing/2014/main" id="{7093EC52-6621-F444-8885-F6D36EF15324}"/>
                  </a:ext>
                </a:extLst>
              </p14:cNvPr>
              <p14:cNvContentPartPr/>
              <p14:nvPr/>
            </p14:nvContentPartPr>
            <p14:xfrm>
              <a:off x="9541183" y="618739"/>
              <a:ext cx="69480" cy="107280"/>
            </p14:xfrm>
          </p:contentPart>
        </mc:Choice>
        <mc:Fallback xmlns="">
          <p:pic>
            <p:nvPicPr>
              <p:cNvPr id="633" name="Ink 632">
                <a:extLst>
                  <a:ext uri="{FF2B5EF4-FFF2-40B4-BE49-F238E27FC236}">
                    <a16:creationId xmlns:a16="http://schemas.microsoft.com/office/drawing/2014/main" id="{7093EC52-6621-F444-8885-F6D36EF15324}"/>
                  </a:ext>
                </a:extLst>
              </p:cNvPr>
              <p:cNvPicPr/>
              <p:nvPr/>
            </p:nvPicPr>
            <p:blipFill>
              <a:blip r:embed="rId319"/>
              <a:stretch>
                <a:fillRect/>
              </a:stretch>
            </p:blipFill>
            <p:spPr>
              <a:xfrm>
                <a:off x="9525783" y="603259"/>
                <a:ext cx="99922" cy="137880"/>
              </a:xfrm>
              <a:prstGeom prst="rect">
                <a:avLst/>
              </a:prstGeom>
            </p:spPr>
          </p:pic>
        </mc:Fallback>
      </mc:AlternateContent>
      <p:grpSp>
        <p:nvGrpSpPr>
          <p:cNvPr id="645" name="Group 644">
            <a:extLst>
              <a:ext uri="{FF2B5EF4-FFF2-40B4-BE49-F238E27FC236}">
                <a16:creationId xmlns:a16="http://schemas.microsoft.com/office/drawing/2014/main" id="{76849790-43C9-4F41-B3E6-8A043553A0FA}"/>
              </a:ext>
            </a:extLst>
          </p:cNvPr>
          <p:cNvGrpSpPr/>
          <p:nvPr/>
        </p:nvGrpSpPr>
        <p:grpSpPr>
          <a:xfrm>
            <a:off x="7579543" y="574819"/>
            <a:ext cx="195480" cy="232920"/>
            <a:chOff x="7579543" y="574819"/>
            <a:chExt cx="195480" cy="232920"/>
          </a:xfrm>
        </p:grpSpPr>
        <mc:AlternateContent xmlns:mc="http://schemas.openxmlformats.org/markup-compatibility/2006" xmlns:p14="http://schemas.microsoft.com/office/powerpoint/2010/main">
          <mc:Choice Requires="p14">
            <p:contentPart p14:bwMode="auto" r:id="rId320">
              <p14:nvContentPartPr>
                <p14:cNvPr id="642" name="Ink 641">
                  <a:extLst>
                    <a:ext uri="{FF2B5EF4-FFF2-40B4-BE49-F238E27FC236}">
                      <a16:creationId xmlns:a16="http://schemas.microsoft.com/office/drawing/2014/main" id="{9D66230C-54D4-6B4D-BB3E-9F45C9D267DB}"/>
                    </a:ext>
                  </a:extLst>
                </p14:cNvPr>
                <p14:cNvContentPartPr/>
                <p14:nvPr/>
              </p14:nvContentPartPr>
              <p14:xfrm>
                <a:off x="7579543" y="574819"/>
                <a:ext cx="126000" cy="176400"/>
              </p14:xfrm>
            </p:contentPart>
          </mc:Choice>
          <mc:Fallback xmlns="">
            <p:pic>
              <p:nvPicPr>
                <p:cNvPr id="642" name="Ink 641">
                  <a:extLst>
                    <a:ext uri="{FF2B5EF4-FFF2-40B4-BE49-F238E27FC236}">
                      <a16:creationId xmlns:a16="http://schemas.microsoft.com/office/drawing/2014/main" id="{9D66230C-54D4-6B4D-BB3E-9F45C9D267DB}"/>
                    </a:ext>
                  </a:extLst>
                </p:cNvPr>
                <p:cNvPicPr/>
                <p:nvPr/>
              </p:nvPicPr>
              <p:blipFill>
                <a:blip r:embed="rId321"/>
                <a:stretch>
                  <a:fillRect/>
                </a:stretch>
              </p:blipFill>
              <p:spPr>
                <a:xfrm>
                  <a:off x="7564063" y="559339"/>
                  <a:ext cx="156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643" name="Ink 642">
                  <a:extLst>
                    <a:ext uri="{FF2B5EF4-FFF2-40B4-BE49-F238E27FC236}">
                      <a16:creationId xmlns:a16="http://schemas.microsoft.com/office/drawing/2014/main" id="{98DE939E-B3FD-AE46-9FB6-8796AC3316DF}"/>
                    </a:ext>
                  </a:extLst>
                </p14:cNvPr>
                <p14:cNvContentPartPr/>
                <p14:nvPr/>
              </p14:nvContentPartPr>
              <p14:xfrm>
                <a:off x="7711663" y="706939"/>
                <a:ext cx="63360" cy="100800"/>
              </p14:xfrm>
            </p:contentPart>
          </mc:Choice>
          <mc:Fallback xmlns="">
            <p:pic>
              <p:nvPicPr>
                <p:cNvPr id="643" name="Ink 642">
                  <a:extLst>
                    <a:ext uri="{FF2B5EF4-FFF2-40B4-BE49-F238E27FC236}">
                      <a16:creationId xmlns:a16="http://schemas.microsoft.com/office/drawing/2014/main" id="{98DE939E-B3FD-AE46-9FB6-8796AC3316DF}"/>
                    </a:ext>
                  </a:extLst>
                </p:cNvPr>
                <p:cNvPicPr/>
                <p:nvPr/>
              </p:nvPicPr>
              <p:blipFill>
                <a:blip r:embed="rId323"/>
                <a:stretch>
                  <a:fillRect/>
                </a:stretch>
              </p:blipFill>
              <p:spPr>
                <a:xfrm>
                  <a:off x="7696183" y="691514"/>
                  <a:ext cx="9396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644" name="Ink 643">
                  <a:extLst>
                    <a:ext uri="{FF2B5EF4-FFF2-40B4-BE49-F238E27FC236}">
                      <a16:creationId xmlns:a16="http://schemas.microsoft.com/office/drawing/2014/main" id="{7CBF9B95-A226-754B-9904-DDC2A49669F1}"/>
                    </a:ext>
                  </a:extLst>
                </p14:cNvPr>
                <p14:cNvContentPartPr/>
                <p14:nvPr/>
              </p14:nvContentPartPr>
              <p14:xfrm>
                <a:off x="7705183" y="763459"/>
                <a:ext cx="31680" cy="19080"/>
              </p14:xfrm>
            </p:contentPart>
          </mc:Choice>
          <mc:Fallback xmlns="">
            <p:pic>
              <p:nvPicPr>
                <p:cNvPr id="644" name="Ink 643">
                  <a:extLst>
                    <a:ext uri="{FF2B5EF4-FFF2-40B4-BE49-F238E27FC236}">
                      <a16:creationId xmlns:a16="http://schemas.microsoft.com/office/drawing/2014/main" id="{7CBF9B95-A226-754B-9904-DDC2A49669F1}"/>
                    </a:ext>
                  </a:extLst>
                </p:cNvPr>
                <p:cNvPicPr/>
                <p:nvPr/>
              </p:nvPicPr>
              <p:blipFill>
                <a:blip r:embed="rId325"/>
                <a:stretch>
                  <a:fillRect/>
                </a:stretch>
              </p:blipFill>
              <p:spPr>
                <a:xfrm>
                  <a:off x="7689703" y="748266"/>
                  <a:ext cx="62280" cy="49113"/>
                </a:xfrm>
                <a:prstGeom prst="rect">
                  <a:avLst/>
                </a:prstGeom>
              </p:spPr>
            </p:pic>
          </mc:Fallback>
        </mc:AlternateContent>
      </p:grpSp>
      <p:grpSp>
        <p:nvGrpSpPr>
          <p:cNvPr id="649" name="Group 648">
            <a:extLst>
              <a:ext uri="{FF2B5EF4-FFF2-40B4-BE49-F238E27FC236}">
                <a16:creationId xmlns:a16="http://schemas.microsoft.com/office/drawing/2014/main" id="{D6D84CEE-11A2-0141-A7FF-C4880C410F8C}"/>
              </a:ext>
            </a:extLst>
          </p:cNvPr>
          <p:cNvGrpSpPr/>
          <p:nvPr/>
        </p:nvGrpSpPr>
        <p:grpSpPr>
          <a:xfrm>
            <a:off x="9824143" y="307339"/>
            <a:ext cx="308520" cy="450000"/>
            <a:chOff x="9824143" y="307339"/>
            <a:chExt cx="308520" cy="450000"/>
          </a:xfrm>
        </p:grpSpPr>
        <mc:AlternateContent xmlns:mc="http://schemas.openxmlformats.org/markup-compatibility/2006" xmlns:p14="http://schemas.microsoft.com/office/powerpoint/2010/main">
          <mc:Choice Requires="p14">
            <p:contentPart p14:bwMode="auto" r:id="rId326">
              <p14:nvContentPartPr>
                <p14:cNvPr id="646" name="Ink 645">
                  <a:extLst>
                    <a:ext uri="{FF2B5EF4-FFF2-40B4-BE49-F238E27FC236}">
                      <a16:creationId xmlns:a16="http://schemas.microsoft.com/office/drawing/2014/main" id="{59EF0DAC-689B-2A47-89EA-077B65263229}"/>
                    </a:ext>
                  </a:extLst>
                </p14:cNvPr>
                <p14:cNvContentPartPr/>
                <p14:nvPr/>
              </p14:nvContentPartPr>
              <p14:xfrm>
                <a:off x="9824143" y="307339"/>
                <a:ext cx="308520" cy="399960"/>
              </p14:xfrm>
            </p:contentPart>
          </mc:Choice>
          <mc:Fallback xmlns="">
            <p:pic>
              <p:nvPicPr>
                <p:cNvPr id="646" name="Ink 645">
                  <a:extLst>
                    <a:ext uri="{FF2B5EF4-FFF2-40B4-BE49-F238E27FC236}">
                      <a16:creationId xmlns:a16="http://schemas.microsoft.com/office/drawing/2014/main" id="{59EF0DAC-689B-2A47-89EA-077B65263229}"/>
                    </a:ext>
                  </a:extLst>
                </p:cNvPr>
                <p:cNvPicPr/>
                <p:nvPr/>
              </p:nvPicPr>
              <p:blipFill>
                <a:blip r:embed="rId327"/>
                <a:stretch>
                  <a:fillRect/>
                </a:stretch>
              </p:blipFill>
              <p:spPr>
                <a:xfrm>
                  <a:off x="9808663" y="291859"/>
                  <a:ext cx="33912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647" name="Ink 646">
                  <a:extLst>
                    <a:ext uri="{FF2B5EF4-FFF2-40B4-BE49-F238E27FC236}">
                      <a16:creationId xmlns:a16="http://schemas.microsoft.com/office/drawing/2014/main" id="{69A49AAE-CA51-1F4D-B071-E22C9EDC0452}"/>
                    </a:ext>
                  </a:extLst>
                </p14:cNvPr>
                <p14:cNvContentPartPr/>
                <p14:nvPr/>
              </p14:nvContentPartPr>
              <p14:xfrm>
                <a:off x="10025383" y="631339"/>
                <a:ext cx="107280" cy="126000"/>
              </p14:xfrm>
            </p:contentPart>
          </mc:Choice>
          <mc:Fallback xmlns="">
            <p:pic>
              <p:nvPicPr>
                <p:cNvPr id="647" name="Ink 646">
                  <a:extLst>
                    <a:ext uri="{FF2B5EF4-FFF2-40B4-BE49-F238E27FC236}">
                      <a16:creationId xmlns:a16="http://schemas.microsoft.com/office/drawing/2014/main" id="{69A49AAE-CA51-1F4D-B071-E22C9EDC0452}"/>
                    </a:ext>
                  </a:extLst>
                </p:cNvPr>
                <p:cNvPicPr/>
                <p:nvPr/>
              </p:nvPicPr>
              <p:blipFill>
                <a:blip r:embed="rId329"/>
                <a:stretch>
                  <a:fillRect/>
                </a:stretch>
              </p:blipFill>
              <p:spPr>
                <a:xfrm>
                  <a:off x="10009903" y="615859"/>
                  <a:ext cx="137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648" name="Ink 647">
                  <a:extLst>
                    <a:ext uri="{FF2B5EF4-FFF2-40B4-BE49-F238E27FC236}">
                      <a16:creationId xmlns:a16="http://schemas.microsoft.com/office/drawing/2014/main" id="{A08CEA11-DB84-E44C-8C22-8803F54D28CD}"/>
                    </a:ext>
                  </a:extLst>
                </p14:cNvPr>
                <p14:cNvContentPartPr/>
                <p14:nvPr/>
              </p14:nvContentPartPr>
              <p14:xfrm>
                <a:off x="10006303" y="700459"/>
                <a:ext cx="69480" cy="25560"/>
              </p14:xfrm>
            </p:contentPart>
          </mc:Choice>
          <mc:Fallback xmlns="">
            <p:pic>
              <p:nvPicPr>
                <p:cNvPr id="648" name="Ink 647">
                  <a:extLst>
                    <a:ext uri="{FF2B5EF4-FFF2-40B4-BE49-F238E27FC236}">
                      <a16:creationId xmlns:a16="http://schemas.microsoft.com/office/drawing/2014/main" id="{A08CEA11-DB84-E44C-8C22-8803F54D28CD}"/>
                    </a:ext>
                  </a:extLst>
                </p:cNvPr>
                <p:cNvPicPr/>
                <p:nvPr/>
              </p:nvPicPr>
              <p:blipFill>
                <a:blip r:embed="rId331"/>
                <a:stretch>
                  <a:fillRect/>
                </a:stretch>
              </p:blipFill>
              <p:spPr>
                <a:xfrm>
                  <a:off x="9990823" y="684979"/>
                  <a:ext cx="100080" cy="56160"/>
                </a:xfrm>
                <a:prstGeom prst="rect">
                  <a:avLst/>
                </a:prstGeom>
              </p:spPr>
            </p:pic>
          </mc:Fallback>
        </mc:AlternateContent>
      </p:grpSp>
      <p:grpSp>
        <p:nvGrpSpPr>
          <p:cNvPr id="663" name="Group 662">
            <a:extLst>
              <a:ext uri="{FF2B5EF4-FFF2-40B4-BE49-F238E27FC236}">
                <a16:creationId xmlns:a16="http://schemas.microsoft.com/office/drawing/2014/main" id="{C0249A00-8BED-4B45-BCE6-97D9F7AD2A6F}"/>
              </a:ext>
            </a:extLst>
          </p:cNvPr>
          <p:cNvGrpSpPr/>
          <p:nvPr/>
        </p:nvGrpSpPr>
        <p:grpSpPr>
          <a:xfrm>
            <a:off x="6064303" y="1039939"/>
            <a:ext cx="981360" cy="673200"/>
            <a:chOff x="6064303" y="1039939"/>
            <a:chExt cx="981360" cy="673200"/>
          </a:xfrm>
        </p:grpSpPr>
        <mc:AlternateContent xmlns:mc="http://schemas.openxmlformats.org/markup-compatibility/2006" xmlns:p14="http://schemas.microsoft.com/office/powerpoint/2010/main">
          <mc:Choice Requires="p14">
            <p:contentPart p14:bwMode="auto" r:id="rId332">
              <p14:nvContentPartPr>
                <p14:cNvPr id="653" name="Ink 652">
                  <a:extLst>
                    <a:ext uri="{FF2B5EF4-FFF2-40B4-BE49-F238E27FC236}">
                      <a16:creationId xmlns:a16="http://schemas.microsoft.com/office/drawing/2014/main" id="{F9AD0992-69C4-D440-A791-3EF37B60BCD6}"/>
                    </a:ext>
                  </a:extLst>
                </p14:cNvPr>
                <p14:cNvContentPartPr/>
                <p14:nvPr/>
              </p14:nvContentPartPr>
              <p14:xfrm>
                <a:off x="6064303" y="1084939"/>
                <a:ext cx="113400" cy="222480"/>
              </p14:xfrm>
            </p:contentPart>
          </mc:Choice>
          <mc:Fallback xmlns="">
            <p:pic>
              <p:nvPicPr>
                <p:cNvPr id="653" name="Ink 652">
                  <a:extLst>
                    <a:ext uri="{FF2B5EF4-FFF2-40B4-BE49-F238E27FC236}">
                      <a16:creationId xmlns:a16="http://schemas.microsoft.com/office/drawing/2014/main" id="{F9AD0992-69C4-D440-A791-3EF37B60BCD6}"/>
                    </a:ext>
                  </a:extLst>
                </p:cNvPr>
                <p:cNvPicPr/>
                <p:nvPr/>
              </p:nvPicPr>
              <p:blipFill>
                <a:blip r:embed="rId333"/>
                <a:stretch>
                  <a:fillRect/>
                </a:stretch>
              </p:blipFill>
              <p:spPr>
                <a:xfrm>
                  <a:off x="6048823" y="1069459"/>
                  <a:ext cx="1440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654" name="Ink 653">
                  <a:extLst>
                    <a:ext uri="{FF2B5EF4-FFF2-40B4-BE49-F238E27FC236}">
                      <a16:creationId xmlns:a16="http://schemas.microsoft.com/office/drawing/2014/main" id="{599324C7-8CD4-BD42-B0C4-C0802A016A34}"/>
                    </a:ext>
                  </a:extLst>
                </p14:cNvPr>
                <p14:cNvContentPartPr/>
                <p14:nvPr/>
              </p14:nvContentPartPr>
              <p14:xfrm>
                <a:off x="6070783" y="1266379"/>
                <a:ext cx="151200" cy="38160"/>
              </p14:xfrm>
            </p:contentPart>
          </mc:Choice>
          <mc:Fallback xmlns="">
            <p:pic>
              <p:nvPicPr>
                <p:cNvPr id="654" name="Ink 653">
                  <a:extLst>
                    <a:ext uri="{FF2B5EF4-FFF2-40B4-BE49-F238E27FC236}">
                      <a16:creationId xmlns:a16="http://schemas.microsoft.com/office/drawing/2014/main" id="{599324C7-8CD4-BD42-B0C4-C0802A016A34}"/>
                    </a:ext>
                  </a:extLst>
                </p:cNvPr>
                <p:cNvPicPr/>
                <p:nvPr/>
              </p:nvPicPr>
              <p:blipFill>
                <a:blip r:embed="rId335"/>
                <a:stretch>
                  <a:fillRect/>
                </a:stretch>
              </p:blipFill>
              <p:spPr>
                <a:xfrm>
                  <a:off x="6055303" y="1250752"/>
                  <a:ext cx="181800"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655" name="Ink 654">
                  <a:extLst>
                    <a:ext uri="{FF2B5EF4-FFF2-40B4-BE49-F238E27FC236}">
                      <a16:creationId xmlns:a16="http://schemas.microsoft.com/office/drawing/2014/main" id="{ED0934FE-A05D-1445-B2C9-7761A7640628}"/>
                    </a:ext>
                  </a:extLst>
                </p14:cNvPr>
                <p14:cNvContentPartPr/>
                <p14:nvPr/>
              </p14:nvContentPartPr>
              <p14:xfrm>
                <a:off x="6341143" y="1178539"/>
                <a:ext cx="232920" cy="100800"/>
              </p14:xfrm>
            </p:contentPart>
          </mc:Choice>
          <mc:Fallback xmlns="">
            <p:pic>
              <p:nvPicPr>
                <p:cNvPr id="655" name="Ink 654">
                  <a:extLst>
                    <a:ext uri="{FF2B5EF4-FFF2-40B4-BE49-F238E27FC236}">
                      <a16:creationId xmlns:a16="http://schemas.microsoft.com/office/drawing/2014/main" id="{ED0934FE-A05D-1445-B2C9-7761A7640628}"/>
                    </a:ext>
                  </a:extLst>
                </p:cNvPr>
                <p:cNvPicPr/>
                <p:nvPr/>
              </p:nvPicPr>
              <p:blipFill>
                <a:blip r:embed="rId337"/>
                <a:stretch>
                  <a:fillRect/>
                </a:stretch>
              </p:blipFill>
              <p:spPr>
                <a:xfrm>
                  <a:off x="6325663" y="1163114"/>
                  <a:ext cx="26352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656" name="Ink 655">
                  <a:extLst>
                    <a:ext uri="{FF2B5EF4-FFF2-40B4-BE49-F238E27FC236}">
                      <a16:creationId xmlns:a16="http://schemas.microsoft.com/office/drawing/2014/main" id="{7BEAA555-6CA5-5947-AF62-85EA18F1BB3F}"/>
                    </a:ext>
                  </a:extLst>
                </p14:cNvPr>
                <p14:cNvContentPartPr/>
                <p14:nvPr/>
              </p14:nvContentPartPr>
              <p14:xfrm>
                <a:off x="6630223" y="1165939"/>
                <a:ext cx="56880" cy="113400"/>
              </p14:xfrm>
            </p:contentPart>
          </mc:Choice>
          <mc:Fallback xmlns="">
            <p:pic>
              <p:nvPicPr>
                <p:cNvPr id="656" name="Ink 655">
                  <a:extLst>
                    <a:ext uri="{FF2B5EF4-FFF2-40B4-BE49-F238E27FC236}">
                      <a16:creationId xmlns:a16="http://schemas.microsoft.com/office/drawing/2014/main" id="{7BEAA555-6CA5-5947-AF62-85EA18F1BB3F}"/>
                    </a:ext>
                  </a:extLst>
                </p:cNvPr>
                <p:cNvPicPr/>
                <p:nvPr/>
              </p:nvPicPr>
              <p:blipFill>
                <a:blip r:embed="rId339"/>
                <a:stretch>
                  <a:fillRect/>
                </a:stretch>
              </p:blipFill>
              <p:spPr>
                <a:xfrm>
                  <a:off x="6614743" y="1150508"/>
                  <a:ext cx="874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657" name="Ink 656">
                  <a:extLst>
                    <a:ext uri="{FF2B5EF4-FFF2-40B4-BE49-F238E27FC236}">
                      <a16:creationId xmlns:a16="http://schemas.microsoft.com/office/drawing/2014/main" id="{5209C6A3-DA5F-BB40-A6A9-7B2D7E36909E}"/>
                    </a:ext>
                  </a:extLst>
                </p14:cNvPr>
                <p14:cNvContentPartPr/>
                <p14:nvPr/>
              </p14:nvContentPartPr>
              <p14:xfrm>
                <a:off x="6699343" y="1039939"/>
                <a:ext cx="176400" cy="226800"/>
              </p14:xfrm>
            </p:contentPart>
          </mc:Choice>
          <mc:Fallback xmlns="">
            <p:pic>
              <p:nvPicPr>
                <p:cNvPr id="657" name="Ink 656">
                  <a:extLst>
                    <a:ext uri="{FF2B5EF4-FFF2-40B4-BE49-F238E27FC236}">
                      <a16:creationId xmlns:a16="http://schemas.microsoft.com/office/drawing/2014/main" id="{5209C6A3-DA5F-BB40-A6A9-7B2D7E36909E}"/>
                    </a:ext>
                  </a:extLst>
                </p:cNvPr>
                <p:cNvPicPr/>
                <p:nvPr/>
              </p:nvPicPr>
              <p:blipFill>
                <a:blip r:embed="rId341"/>
                <a:stretch>
                  <a:fillRect/>
                </a:stretch>
              </p:blipFill>
              <p:spPr>
                <a:xfrm>
                  <a:off x="6683863" y="1024459"/>
                  <a:ext cx="2070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658" name="Ink 657">
                  <a:extLst>
                    <a:ext uri="{FF2B5EF4-FFF2-40B4-BE49-F238E27FC236}">
                      <a16:creationId xmlns:a16="http://schemas.microsoft.com/office/drawing/2014/main" id="{172BB26C-5A1C-2E43-9ECA-6C22E1ADF417}"/>
                    </a:ext>
                  </a:extLst>
                </p14:cNvPr>
                <p14:cNvContentPartPr/>
                <p14:nvPr/>
              </p14:nvContentPartPr>
              <p14:xfrm>
                <a:off x="6881863" y="1128139"/>
                <a:ext cx="163800" cy="119880"/>
              </p14:xfrm>
            </p:contentPart>
          </mc:Choice>
          <mc:Fallback xmlns="">
            <p:pic>
              <p:nvPicPr>
                <p:cNvPr id="658" name="Ink 657">
                  <a:extLst>
                    <a:ext uri="{FF2B5EF4-FFF2-40B4-BE49-F238E27FC236}">
                      <a16:creationId xmlns:a16="http://schemas.microsoft.com/office/drawing/2014/main" id="{172BB26C-5A1C-2E43-9ECA-6C22E1ADF417}"/>
                    </a:ext>
                  </a:extLst>
                </p:cNvPr>
                <p:cNvPicPr/>
                <p:nvPr/>
              </p:nvPicPr>
              <p:blipFill>
                <a:blip r:embed="rId343"/>
                <a:stretch>
                  <a:fillRect/>
                </a:stretch>
              </p:blipFill>
              <p:spPr>
                <a:xfrm>
                  <a:off x="6866383" y="1112659"/>
                  <a:ext cx="194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659" name="Ink 658">
                  <a:extLst>
                    <a:ext uri="{FF2B5EF4-FFF2-40B4-BE49-F238E27FC236}">
                      <a16:creationId xmlns:a16="http://schemas.microsoft.com/office/drawing/2014/main" id="{9A3C9907-9BEE-664A-BEE0-CCE37FAC185B}"/>
                    </a:ext>
                  </a:extLst>
                </p14:cNvPr>
                <p14:cNvContentPartPr/>
                <p14:nvPr/>
              </p14:nvContentPartPr>
              <p14:xfrm>
                <a:off x="6466783" y="1518019"/>
                <a:ext cx="163800" cy="160200"/>
              </p14:xfrm>
            </p:contentPart>
          </mc:Choice>
          <mc:Fallback xmlns="">
            <p:pic>
              <p:nvPicPr>
                <p:cNvPr id="659" name="Ink 658">
                  <a:extLst>
                    <a:ext uri="{FF2B5EF4-FFF2-40B4-BE49-F238E27FC236}">
                      <a16:creationId xmlns:a16="http://schemas.microsoft.com/office/drawing/2014/main" id="{9A3C9907-9BEE-664A-BEE0-CCE37FAC185B}"/>
                    </a:ext>
                  </a:extLst>
                </p:cNvPr>
                <p:cNvPicPr/>
                <p:nvPr/>
              </p:nvPicPr>
              <p:blipFill>
                <a:blip r:embed="rId345"/>
                <a:stretch>
                  <a:fillRect/>
                </a:stretch>
              </p:blipFill>
              <p:spPr>
                <a:xfrm>
                  <a:off x="6451337" y="1502574"/>
                  <a:ext cx="194333" cy="190731"/>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660" name="Ink 659">
                  <a:extLst>
                    <a:ext uri="{FF2B5EF4-FFF2-40B4-BE49-F238E27FC236}">
                      <a16:creationId xmlns:a16="http://schemas.microsoft.com/office/drawing/2014/main" id="{652ADAAE-7837-D840-8145-7F090614B8FF}"/>
                    </a:ext>
                  </a:extLst>
                </p14:cNvPr>
                <p14:cNvContentPartPr/>
                <p14:nvPr/>
              </p14:nvContentPartPr>
              <p14:xfrm>
                <a:off x="6442303" y="1486339"/>
                <a:ext cx="182160" cy="226800"/>
              </p14:xfrm>
            </p:contentPart>
          </mc:Choice>
          <mc:Fallback xmlns="">
            <p:pic>
              <p:nvPicPr>
                <p:cNvPr id="660" name="Ink 659">
                  <a:extLst>
                    <a:ext uri="{FF2B5EF4-FFF2-40B4-BE49-F238E27FC236}">
                      <a16:creationId xmlns:a16="http://schemas.microsoft.com/office/drawing/2014/main" id="{652ADAAE-7837-D840-8145-7F090614B8FF}"/>
                    </a:ext>
                  </a:extLst>
                </p:cNvPr>
                <p:cNvPicPr/>
                <p:nvPr/>
              </p:nvPicPr>
              <p:blipFill>
                <a:blip r:embed="rId347"/>
                <a:stretch>
                  <a:fillRect/>
                </a:stretch>
              </p:blipFill>
              <p:spPr>
                <a:xfrm>
                  <a:off x="6426792" y="1470859"/>
                  <a:ext cx="212821"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661" name="Ink 660">
                  <a:extLst>
                    <a:ext uri="{FF2B5EF4-FFF2-40B4-BE49-F238E27FC236}">
                      <a16:creationId xmlns:a16="http://schemas.microsoft.com/office/drawing/2014/main" id="{B84DE0E0-0A25-D04C-AD1C-CC9C440B1557}"/>
                    </a:ext>
                  </a:extLst>
                </p14:cNvPr>
                <p14:cNvContentPartPr/>
                <p14:nvPr/>
              </p14:nvContentPartPr>
              <p14:xfrm>
                <a:off x="6724543" y="1374019"/>
                <a:ext cx="82080" cy="137880"/>
              </p14:xfrm>
            </p:contentPart>
          </mc:Choice>
          <mc:Fallback xmlns="">
            <p:pic>
              <p:nvPicPr>
                <p:cNvPr id="661" name="Ink 660">
                  <a:extLst>
                    <a:ext uri="{FF2B5EF4-FFF2-40B4-BE49-F238E27FC236}">
                      <a16:creationId xmlns:a16="http://schemas.microsoft.com/office/drawing/2014/main" id="{B84DE0E0-0A25-D04C-AD1C-CC9C440B1557}"/>
                    </a:ext>
                  </a:extLst>
                </p:cNvPr>
                <p:cNvPicPr/>
                <p:nvPr/>
              </p:nvPicPr>
              <p:blipFill>
                <a:blip r:embed="rId349"/>
                <a:stretch>
                  <a:fillRect/>
                </a:stretch>
              </p:blipFill>
              <p:spPr>
                <a:xfrm>
                  <a:off x="6709131" y="1358579"/>
                  <a:ext cx="112546" cy="168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662" name="Ink 661">
                  <a:extLst>
                    <a:ext uri="{FF2B5EF4-FFF2-40B4-BE49-F238E27FC236}">
                      <a16:creationId xmlns:a16="http://schemas.microsoft.com/office/drawing/2014/main" id="{7E2B6F38-7108-BF4C-8890-96B0366A36D7}"/>
                    </a:ext>
                  </a:extLst>
                </p14:cNvPr>
                <p14:cNvContentPartPr/>
                <p14:nvPr/>
              </p14:nvContentPartPr>
              <p14:xfrm>
                <a:off x="6686743" y="1417219"/>
                <a:ext cx="132480" cy="38160"/>
              </p14:xfrm>
            </p:contentPart>
          </mc:Choice>
          <mc:Fallback xmlns="">
            <p:pic>
              <p:nvPicPr>
                <p:cNvPr id="662" name="Ink 661">
                  <a:extLst>
                    <a:ext uri="{FF2B5EF4-FFF2-40B4-BE49-F238E27FC236}">
                      <a16:creationId xmlns:a16="http://schemas.microsoft.com/office/drawing/2014/main" id="{7E2B6F38-7108-BF4C-8890-96B0366A36D7}"/>
                    </a:ext>
                  </a:extLst>
                </p:cNvPr>
                <p:cNvPicPr/>
                <p:nvPr/>
              </p:nvPicPr>
              <p:blipFill>
                <a:blip r:embed="rId351"/>
                <a:stretch>
                  <a:fillRect/>
                </a:stretch>
              </p:blipFill>
              <p:spPr>
                <a:xfrm>
                  <a:off x="6671221" y="1401739"/>
                  <a:ext cx="163163"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2">
            <p14:nvContentPartPr>
              <p14:cNvPr id="664" name="Ink 663">
                <a:extLst>
                  <a:ext uri="{FF2B5EF4-FFF2-40B4-BE49-F238E27FC236}">
                    <a16:creationId xmlns:a16="http://schemas.microsoft.com/office/drawing/2014/main" id="{5405BDEE-F4A9-B24F-BB2A-C9ADB1EF4C22}"/>
                  </a:ext>
                </a:extLst>
              </p14:cNvPr>
              <p14:cNvContentPartPr/>
              <p14:nvPr/>
            </p14:nvContentPartPr>
            <p14:xfrm>
              <a:off x="6988423" y="1863619"/>
              <a:ext cx="56880" cy="56880"/>
            </p14:xfrm>
          </p:contentPart>
        </mc:Choice>
        <mc:Fallback xmlns="">
          <p:pic>
            <p:nvPicPr>
              <p:cNvPr id="664" name="Ink 663">
                <a:extLst>
                  <a:ext uri="{FF2B5EF4-FFF2-40B4-BE49-F238E27FC236}">
                    <a16:creationId xmlns:a16="http://schemas.microsoft.com/office/drawing/2014/main" id="{5405BDEE-F4A9-B24F-BB2A-C9ADB1EF4C22}"/>
                  </a:ext>
                </a:extLst>
              </p:cNvPr>
              <p:cNvPicPr/>
              <p:nvPr/>
            </p:nvPicPr>
            <p:blipFill>
              <a:blip r:embed="rId353"/>
              <a:stretch>
                <a:fillRect/>
              </a:stretch>
            </p:blipFill>
            <p:spPr>
              <a:xfrm>
                <a:off x="6972943" y="1848139"/>
                <a:ext cx="87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728" name="Ink 727">
                <a:extLst>
                  <a:ext uri="{FF2B5EF4-FFF2-40B4-BE49-F238E27FC236}">
                    <a16:creationId xmlns:a16="http://schemas.microsoft.com/office/drawing/2014/main" id="{61281B2E-8E52-F443-B0C4-AEDD25906156}"/>
                  </a:ext>
                </a:extLst>
              </p14:cNvPr>
              <p14:cNvContentPartPr/>
              <p14:nvPr/>
            </p14:nvContentPartPr>
            <p14:xfrm>
              <a:off x="7064023" y="3020659"/>
              <a:ext cx="56880" cy="56880"/>
            </p14:xfrm>
          </p:contentPart>
        </mc:Choice>
        <mc:Fallback xmlns="">
          <p:pic>
            <p:nvPicPr>
              <p:cNvPr id="728" name="Ink 727">
                <a:extLst>
                  <a:ext uri="{FF2B5EF4-FFF2-40B4-BE49-F238E27FC236}">
                    <a16:creationId xmlns:a16="http://schemas.microsoft.com/office/drawing/2014/main" id="{61281B2E-8E52-F443-B0C4-AEDD25906156}"/>
                  </a:ext>
                </a:extLst>
              </p:cNvPr>
              <p:cNvPicPr/>
              <p:nvPr/>
            </p:nvPicPr>
            <p:blipFill>
              <a:blip r:embed="rId355"/>
              <a:stretch>
                <a:fillRect/>
              </a:stretch>
            </p:blipFill>
            <p:spPr>
              <a:xfrm>
                <a:off x="7048543" y="3005179"/>
                <a:ext cx="87480" cy="87480"/>
              </a:xfrm>
              <a:prstGeom prst="rect">
                <a:avLst/>
              </a:prstGeom>
            </p:spPr>
          </p:pic>
        </mc:Fallback>
      </mc:AlternateContent>
      <p:grpSp>
        <p:nvGrpSpPr>
          <p:cNvPr id="810" name="Group 809">
            <a:extLst>
              <a:ext uri="{FF2B5EF4-FFF2-40B4-BE49-F238E27FC236}">
                <a16:creationId xmlns:a16="http://schemas.microsoft.com/office/drawing/2014/main" id="{DAA4E5CF-B034-FF45-A0DF-8CE9DE22B835}"/>
              </a:ext>
            </a:extLst>
          </p:cNvPr>
          <p:cNvGrpSpPr/>
          <p:nvPr/>
        </p:nvGrpSpPr>
        <p:grpSpPr>
          <a:xfrm>
            <a:off x="7252663" y="1084219"/>
            <a:ext cx="4483080" cy="2841840"/>
            <a:chOff x="7252663" y="1084219"/>
            <a:chExt cx="4483080" cy="2841840"/>
          </a:xfrm>
        </p:grpSpPr>
        <mc:AlternateContent xmlns:mc="http://schemas.openxmlformats.org/markup-compatibility/2006" xmlns:p14="http://schemas.microsoft.com/office/powerpoint/2010/main">
          <mc:Choice Requires="p14">
            <p:contentPart p14:bwMode="auto" r:id="rId356">
              <p14:nvContentPartPr>
                <p14:cNvPr id="650" name="Ink 649">
                  <a:extLst>
                    <a:ext uri="{FF2B5EF4-FFF2-40B4-BE49-F238E27FC236}">
                      <a16:creationId xmlns:a16="http://schemas.microsoft.com/office/drawing/2014/main" id="{E418346F-EE06-BD4C-8AE2-B5B89D477098}"/>
                    </a:ext>
                  </a:extLst>
                </p14:cNvPr>
                <p14:cNvContentPartPr/>
                <p14:nvPr/>
              </p14:nvContentPartPr>
              <p14:xfrm>
                <a:off x="7504303" y="1172059"/>
                <a:ext cx="2351880" cy="239400"/>
              </p14:xfrm>
            </p:contentPart>
          </mc:Choice>
          <mc:Fallback xmlns="">
            <p:pic>
              <p:nvPicPr>
                <p:cNvPr id="650" name="Ink 649">
                  <a:extLst>
                    <a:ext uri="{FF2B5EF4-FFF2-40B4-BE49-F238E27FC236}">
                      <a16:creationId xmlns:a16="http://schemas.microsoft.com/office/drawing/2014/main" id="{E418346F-EE06-BD4C-8AE2-B5B89D477098}"/>
                    </a:ext>
                  </a:extLst>
                </p:cNvPr>
                <p:cNvPicPr/>
                <p:nvPr/>
              </p:nvPicPr>
              <p:blipFill>
                <a:blip r:embed="rId357"/>
                <a:stretch>
                  <a:fillRect/>
                </a:stretch>
              </p:blipFill>
              <p:spPr>
                <a:xfrm>
                  <a:off x="7488823" y="1156556"/>
                  <a:ext cx="2382480" cy="270046"/>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651" name="Ink 650">
                  <a:extLst>
                    <a:ext uri="{FF2B5EF4-FFF2-40B4-BE49-F238E27FC236}">
                      <a16:creationId xmlns:a16="http://schemas.microsoft.com/office/drawing/2014/main" id="{AF4602D4-856B-3842-A2A0-1A9D1E40929F}"/>
                    </a:ext>
                  </a:extLst>
                </p14:cNvPr>
                <p14:cNvContentPartPr/>
                <p14:nvPr/>
              </p14:nvContentPartPr>
              <p14:xfrm>
                <a:off x="9585103" y="1084219"/>
                <a:ext cx="301320" cy="314640"/>
              </p14:xfrm>
            </p:contentPart>
          </mc:Choice>
          <mc:Fallback xmlns="">
            <p:pic>
              <p:nvPicPr>
                <p:cNvPr id="651" name="Ink 650">
                  <a:extLst>
                    <a:ext uri="{FF2B5EF4-FFF2-40B4-BE49-F238E27FC236}">
                      <a16:creationId xmlns:a16="http://schemas.microsoft.com/office/drawing/2014/main" id="{AF4602D4-856B-3842-A2A0-1A9D1E40929F}"/>
                    </a:ext>
                  </a:extLst>
                </p:cNvPr>
                <p:cNvPicPr/>
                <p:nvPr/>
              </p:nvPicPr>
              <p:blipFill>
                <a:blip r:embed="rId359"/>
                <a:stretch>
                  <a:fillRect/>
                </a:stretch>
              </p:blipFill>
              <p:spPr>
                <a:xfrm>
                  <a:off x="9569623" y="1068739"/>
                  <a:ext cx="3319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665" name="Ink 664">
                  <a:extLst>
                    <a:ext uri="{FF2B5EF4-FFF2-40B4-BE49-F238E27FC236}">
                      <a16:creationId xmlns:a16="http://schemas.microsoft.com/office/drawing/2014/main" id="{D008FAB7-0844-2144-B287-D70240F0EBFD}"/>
                    </a:ext>
                  </a:extLst>
                </p14:cNvPr>
                <p14:cNvContentPartPr/>
                <p14:nvPr/>
              </p14:nvContentPartPr>
              <p14:xfrm>
                <a:off x="7283983" y="1770019"/>
                <a:ext cx="38160" cy="304200"/>
              </p14:xfrm>
            </p:contentPart>
          </mc:Choice>
          <mc:Fallback xmlns="">
            <p:pic>
              <p:nvPicPr>
                <p:cNvPr id="665" name="Ink 664">
                  <a:extLst>
                    <a:ext uri="{FF2B5EF4-FFF2-40B4-BE49-F238E27FC236}">
                      <a16:creationId xmlns:a16="http://schemas.microsoft.com/office/drawing/2014/main" id="{D008FAB7-0844-2144-B287-D70240F0EBFD}"/>
                    </a:ext>
                  </a:extLst>
                </p:cNvPr>
                <p:cNvPicPr/>
                <p:nvPr/>
              </p:nvPicPr>
              <p:blipFill>
                <a:blip r:embed="rId361"/>
                <a:stretch>
                  <a:fillRect/>
                </a:stretch>
              </p:blipFill>
              <p:spPr>
                <a:xfrm>
                  <a:off x="7268503" y="1754539"/>
                  <a:ext cx="687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666" name="Ink 665">
                  <a:extLst>
                    <a:ext uri="{FF2B5EF4-FFF2-40B4-BE49-F238E27FC236}">
                      <a16:creationId xmlns:a16="http://schemas.microsoft.com/office/drawing/2014/main" id="{DE18DEAD-DF26-A343-8E59-7E63E16F2618}"/>
                    </a:ext>
                  </a:extLst>
                </p14:cNvPr>
                <p14:cNvContentPartPr/>
                <p14:nvPr/>
              </p14:nvContentPartPr>
              <p14:xfrm>
                <a:off x="7252663" y="1687579"/>
                <a:ext cx="182520" cy="63360"/>
              </p14:xfrm>
            </p:contentPart>
          </mc:Choice>
          <mc:Fallback xmlns="">
            <p:pic>
              <p:nvPicPr>
                <p:cNvPr id="666" name="Ink 665">
                  <a:extLst>
                    <a:ext uri="{FF2B5EF4-FFF2-40B4-BE49-F238E27FC236}">
                      <a16:creationId xmlns:a16="http://schemas.microsoft.com/office/drawing/2014/main" id="{DE18DEAD-DF26-A343-8E59-7E63E16F2618}"/>
                    </a:ext>
                  </a:extLst>
                </p:cNvPr>
                <p:cNvPicPr/>
                <p:nvPr/>
              </p:nvPicPr>
              <p:blipFill>
                <a:blip r:embed="rId363"/>
                <a:stretch>
                  <a:fillRect/>
                </a:stretch>
              </p:blipFill>
              <p:spPr>
                <a:xfrm>
                  <a:off x="7237213" y="1672011"/>
                  <a:ext cx="21306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667" name="Ink 666">
                  <a:extLst>
                    <a:ext uri="{FF2B5EF4-FFF2-40B4-BE49-F238E27FC236}">
                      <a16:creationId xmlns:a16="http://schemas.microsoft.com/office/drawing/2014/main" id="{5D395EE5-F355-344E-A895-8893A9B9D63E}"/>
                    </a:ext>
                  </a:extLst>
                </p14:cNvPr>
                <p14:cNvContentPartPr/>
                <p14:nvPr/>
              </p14:nvContentPartPr>
              <p14:xfrm>
                <a:off x="7258783" y="1857499"/>
                <a:ext cx="182520" cy="12960"/>
              </p14:xfrm>
            </p:contentPart>
          </mc:Choice>
          <mc:Fallback xmlns="">
            <p:pic>
              <p:nvPicPr>
                <p:cNvPr id="667" name="Ink 666">
                  <a:extLst>
                    <a:ext uri="{FF2B5EF4-FFF2-40B4-BE49-F238E27FC236}">
                      <a16:creationId xmlns:a16="http://schemas.microsoft.com/office/drawing/2014/main" id="{5D395EE5-F355-344E-A895-8893A9B9D63E}"/>
                    </a:ext>
                  </a:extLst>
                </p:cNvPr>
                <p:cNvPicPr/>
                <p:nvPr/>
              </p:nvPicPr>
              <p:blipFill>
                <a:blip r:embed="rId365"/>
                <a:stretch>
                  <a:fillRect/>
                </a:stretch>
              </p:blipFill>
              <p:spPr>
                <a:xfrm>
                  <a:off x="7243303" y="1842019"/>
                  <a:ext cx="213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668" name="Ink 667">
                  <a:extLst>
                    <a:ext uri="{FF2B5EF4-FFF2-40B4-BE49-F238E27FC236}">
                      <a16:creationId xmlns:a16="http://schemas.microsoft.com/office/drawing/2014/main" id="{618926D5-3ADC-2948-88BD-2D3B65839F2B}"/>
                    </a:ext>
                  </a:extLst>
                </p14:cNvPr>
                <p14:cNvContentPartPr/>
                <p14:nvPr/>
              </p14:nvContentPartPr>
              <p14:xfrm>
                <a:off x="7447423" y="1719259"/>
                <a:ext cx="157680" cy="327240"/>
              </p14:xfrm>
            </p:contentPart>
          </mc:Choice>
          <mc:Fallback xmlns="">
            <p:pic>
              <p:nvPicPr>
                <p:cNvPr id="668" name="Ink 667">
                  <a:extLst>
                    <a:ext uri="{FF2B5EF4-FFF2-40B4-BE49-F238E27FC236}">
                      <a16:creationId xmlns:a16="http://schemas.microsoft.com/office/drawing/2014/main" id="{618926D5-3ADC-2948-88BD-2D3B65839F2B}"/>
                    </a:ext>
                  </a:extLst>
                </p:cNvPr>
                <p:cNvPicPr/>
                <p:nvPr/>
              </p:nvPicPr>
              <p:blipFill>
                <a:blip r:embed="rId367"/>
                <a:stretch>
                  <a:fillRect/>
                </a:stretch>
              </p:blipFill>
              <p:spPr>
                <a:xfrm>
                  <a:off x="7431908" y="1703779"/>
                  <a:ext cx="18835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669" name="Ink 668">
                  <a:extLst>
                    <a:ext uri="{FF2B5EF4-FFF2-40B4-BE49-F238E27FC236}">
                      <a16:creationId xmlns:a16="http://schemas.microsoft.com/office/drawing/2014/main" id="{D8B9E6E9-790B-FE43-BDC9-CC1382D50468}"/>
                    </a:ext>
                  </a:extLst>
                </p14:cNvPr>
                <p14:cNvContentPartPr/>
                <p14:nvPr/>
              </p14:nvContentPartPr>
              <p14:xfrm>
                <a:off x="7642543" y="1888819"/>
                <a:ext cx="94680" cy="160920"/>
              </p14:xfrm>
            </p:contentPart>
          </mc:Choice>
          <mc:Fallback xmlns="">
            <p:pic>
              <p:nvPicPr>
                <p:cNvPr id="669" name="Ink 668">
                  <a:extLst>
                    <a:ext uri="{FF2B5EF4-FFF2-40B4-BE49-F238E27FC236}">
                      <a16:creationId xmlns:a16="http://schemas.microsoft.com/office/drawing/2014/main" id="{D8B9E6E9-790B-FE43-BDC9-CC1382D50468}"/>
                    </a:ext>
                  </a:extLst>
                </p:cNvPr>
                <p:cNvPicPr/>
                <p:nvPr/>
              </p:nvPicPr>
              <p:blipFill>
                <a:blip r:embed="rId369"/>
                <a:stretch>
                  <a:fillRect/>
                </a:stretch>
              </p:blipFill>
              <p:spPr>
                <a:xfrm>
                  <a:off x="7627063" y="1873339"/>
                  <a:ext cx="1252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670" name="Ink 669">
                  <a:extLst>
                    <a:ext uri="{FF2B5EF4-FFF2-40B4-BE49-F238E27FC236}">
                      <a16:creationId xmlns:a16="http://schemas.microsoft.com/office/drawing/2014/main" id="{8C1E1C5E-AADF-C246-A271-D4027F26D9F9}"/>
                    </a:ext>
                  </a:extLst>
                </p14:cNvPr>
                <p14:cNvContentPartPr/>
                <p14:nvPr/>
              </p14:nvContentPartPr>
              <p14:xfrm>
                <a:off x="7774663" y="1835899"/>
                <a:ext cx="182520" cy="179280"/>
              </p14:xfrm>
            </p:contentPart>
          </mc:Choice>
          <mc:Fallback xmlns="">
            <p:pic>
              <p:nvPicPr>
                <p:cNvPr id="670" name="Ink 669">
                  <a:extLst>
                    <a:ext uri="{FF2B5EF4-FFF2-40B4-BE49-F238E27FC236}">
                      <a16:creationId xmlns:a16="http://schemas.microsoft.com/office/drawing/2014/main" id="{8C1E1C5E-AADF-C246-A271-D4027F26D9F9}"/>
                    </a:ext>
                  </a:extLst>
                </p:cNvPr>
                <p:cNvPicPr/>
                <p:nvPr/>
              </p:nvPicPr>
              <p:blipFill>
                <a:blip r:embed="rId371"/>
                <a:stretch>
                  <a:fillRect/>
                </a:stretch>
              </p:blipFill>
              <p:spPr>
                <a:xfrm>
                  <a:off x="7759183" y="1820419"/>
                  <a:ext cx="2131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673" name="Ink 672">
                  <a:extLst>
                    <a:ext uri="{FF2B5EF4-FFF2-40B4-BE49-F238E27FC236}">
                      <a16:creationId xmlns:a16="http://schemas.microsoft.com/office/drawing/2014/main" id="{7ABD3864-B799-E848-BE97-324E141084F8}"/>
                    </a:ext>
                  </a:extLst>
                </p14:cNvPr>
                <p14:cNvContentPartPr/>
                <p14:nvPr/>
              </p14:nvContentPartPr>
              <p14:xfrm>
                <a:off x="8170663" y="1800979"/>
                <a:ext cx="170280" cy="157680"/>
              </p14:xfrm>
            </p:contentPart>
          </mc:Choice>
          <mc:Fallback xmlns="">
            <p:pic>
              <p:nvPicPr>
                <p:cNvPr id="673" name="Ink 672">
                  <a:extLst>
                    <a:ext uri="{FF2B5EF4-FFF2-40B4-BE49-F238E27FC236}">
                      <a16:creationId xmlns:a16="http://schemas.microsoft.com/office/drawing/2014/main" id="{7ABD3864-B799-E848-BE97-324E141084F8}"/>
                    </a:ext>
                  </a:extLst>
                </p:cNvPr>
                <p:cNvPicPr/>
                <p:nvPr/>
              </p:nvPicPr>
              <p:blipFill>
                <a:blip r:embed="rId373"/>
                <a:stretch>
                  <a:fillRect/>
                </a:stretch>
              </p:blipFill>
              <p:spPr>
                <a:xfrm>
                  <a:off x="8155183" y="1785499"/>
                  <a:ext cx="200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674" name="Ink 673">
                  <a:extLst>
                    <a:ext uri="{FF2B5EF4-FFF2-40B4-BE49-F238E27FC236}">
                      <a16:creationId xmlns:a16="http://schemas.microsoft.com/office/drawing/2014/main" id="{E101DA80-7B46-CA4F-88E9-06D480C5FB5C}"/>
                    </a:ext>
                  </a:extLst>
                </p14:cNvPr>
                <p14:cNvContentPartPr/>
                <p14:nvPr/>
              </p14:nvContentPartPr>
              <p14:xfrm>
                <a:off x="8387743" y="1813579"/>
                <a:ext cx="97560" cy="364320"/>
              </p14:xfrm>
            </p:contentPart>
          </mc:Choice>
          <mc:Fallback xmlns="">
            <p:pic>
              <p:nvPicPr>
                <p:cNvPr id="674" name="Ink 673">
                  <a:extLst>
                    <a:ext uri="{FF2B5EF4-FFF2-40B4-BE49-F238E27FC236}">
                      <a16:creationId xmlns:a16="http://schemas.microsoft.com/office/drawing/2014/main" id="{E101DA80-7B46-CA4F-88E9-06D480C5FB5C}"/>
                    </a:ext>
                  </a:extLst>
                </p:cNvPr>
                <p:cNvPicPr/>
                <p:nvPr/>
              </p:nvPicPr>
              <p:blipFill>
                <a:blip r:embed="rId375"/>
                <a:stretch>
                  <a:fillRect/>
                </a:stretch>
              </p:blipFill>
              <p:spPr>
                <a:xfrm>
                  <a:off x="8372206" y="1798099"/>
                  <a:ext cx="128273"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675" name="Ink 674">
                  <a:extLst>
                    <a:ext uri="{FF2B5EF4-FFF2-40B4-BE49-F238E27FC236}">
                      <a16:creationId xmlns:a16="http://schemas.microsoft.com/office/drawing/2014/main" id="{8EAC76B8-734E-2641-B243-66DB2CA24A62}"/>
                    </a:ext>
                  </a:extLst>
                </p14:cNvPr>
                <p14:cNvContentPartPr/>
                <p14:nvPr/>
              </p14:nvContentPartPr>
              <p14:xfrm>
                <a:off x="8566663" y="1781899"/>
                <a:ext cx="232920" cy="126000"/>
              </p14:xfrm>
            </p:contentPart>
          </mc:Choice>
          <mc:Fallback xmlns="">
            <p:pic>
              <p:nvPicPr>
                <p:cNvPr id="675" name="Ink 674">
                  <a:extLst>
                    <a:ext uri="{FF2B5EF4-FFF2-40B4-BE49-F238E27FC236}">
                      <a16:creationId xmlns:a16="http://schemas.microsoft.com/office/drawing/2014/main" id="{8EAC76B8-734E-2641-B243-66DB2CA24A62}"/>
                    </a:ext>
                  </a:extLst>
                </p:cNvPr>
                <p:cNvPicPr/>
                <p:nvPr/>
              </p:nvPicPr>
              <p:blipFill>
                <a:blip r:embed="rId377"/>
                <a:stretch>
                  <a:fillRect/>
                </a:stretch>
              </p:blipFill>
              <p:spPr>
                <a:xfrm>
                  <a:off x="8551207" y="1766419"/>
                  <a:ext cx="263473"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676" name="Ink 675">
                  <a:extLst>
                    <a:ext uri="{FF2B5EF4-FFF2-40B4-BE49-F238E27FC236}">
                      <a16:creationId xmlns:a16="http://schemas.microsoft.com/office/drawing/2014/main" id="{DD7DF404-9E81-874A-9DD0-7B02342B400B}"/>
                    </a:ext>
                  </a:extLst>
                </p14:cNvPr>
                <p14:cNvContentPartPr/>
                <p14:nvPr/>
              </p14:nvContentPartPr>
              <p14:xfrm>
                <a:off x="8786623" y="1694059"/>
                <a:ext cx="19080" cy="31680"/>
              </p14:xfrm>
            </p:contentPart>
          </mc:Choice>
          <mc:Fallback xmlns="">
            <p:pic>
              <p:nvPicPr>
                <p:cNvPr id="676" name="Ink 675">
                  <a:extLst>
                    <a:ext uri="{FF2B5EF4-FFF2-40B4-BE49-F238E27FC236}">
                      <a16:creationId xmlns:a16="http://schemas.microsoft.com/office/drawing/2014/main" id="{DD7DF404-9E81-874A-9DD0-7B02342B400B}"/>
                    </a:ext>
                  </a:extLst>
                </p:cNvPr>
                <p:cNvPicPr/>
                <p:nvPr/>
              </p:nvPicPr>
              <p:blipFill>
                <a:blip r:embed="rId379"/>
                <a:stretch>
                  <a:fillRect/>
                </a:stretch>
              </p:blipFill>
              <p:spPr>
                <a:xfrm>
                  <a:off x="8771143" y="1678753"/>
                  <a:ext cx="49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677" name="Ink 676">
                  <a:extLst>
                    <a:ext uri="{FF2B5EF4-FFF2-40B4-BE49-F238E27FC236}">
                      <a16:creationId xmlns:a16="http://schemas.microsoft.com/office/drawing/2014/main" id="{8E7F11B5-5A0A-DC47-9916-3C6F4E2E88DA}"/>
                    </a:ext>
                  </a:extLst>
                </p14:cNvPr>
                <p14:cNvContentPartPr/>
                <p14:nvPr/>
              </p14:nvContentPartPr>
              <p14:xfrm>
                <a:off x="8874823" y="1781899"/>
                <a:ext cx="163800" cy="113400"/>
              </p14:xfrm>
            </p:contentPart>
          </mc:Choice>
          <mc:Fallback xmlns="">
            <p:pic>
              <p:nvPicPr>
                <p:cNvPr id="677" name="Ink 676">
                  <a:extLst>
                    <a:ext uri="{FF2B5EF4-FFF2-40B4-BE49-F238E27FC236}">
                      <a16:creationId xmlns:a16="http://schemas.microsoft.com/office/drawing/2014/main" id="{8E7F11B5-5A0A-DC47-9916-3C6F4E2E88DA}"/>
                    </a:ext>
                  </a:extLst>
                </p:cNvPr>
                <p:cNvPicPr/>
                <p:nvPr/>
              </p:nvPicPr>
              <p:blipFill>
                <a:blip r:embed="rId381"/>
                <a:stretch>
                  <a:fillRect/>
                </a:stretch>
              </p:blipFill>
              <p:spPr>
                <a:xfrm>
                  <a:off x="8859343" y="1766419"/>
                  <a:ext cx="194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678" name="Ink 677">
                  <a:extLst>
                    <a:ext uri="{FF2B5EF4-FFF2-40B4-BE49-F238E27FC236}">
                      <a16:creationId xmlns:a16="http://schemas.microsoft.com/office/drawing/2014/main" id="{5E3E6AB3-F519-5341-9DD7-795DA72FFEEF}"/>
                    </a:ext>
                  </a:extLst>
                </p14:cNvPr>
                <p14:cNvContentPartPr/>
                <p14:nvPr/>
              </p14:nvContentPartPr>
              <p14:xfrm>
                <a:off x="9107383" y="1769299"/>
                <a:ext cx="56880" cy="126000"/>
              </p14:xfrm>
            </p:contentPart>
          </mc:Choice>
          <mc:Fallback xmlns="">
            <p:pic>
              <p:nvPicPr>
                <p:cNvPr id="678" name="Ink 677">
                  <a:extLst>
                    <a:ext uri="{FF2B5EF4-FFF2-40B4-BE49-F238E27FC236}">
                      <a16:creationId xmlns:a16="http://schemas.microsoft.com/office/drawing/2014/main" id="{5E3E6AB3-F519-5341-9DD7-795DA72FFEEF}"/>
                    </a:ext>
                  </a:extLst>
                </p:cNvPr>
                <p:cNvPicPr/>
                <p:nvPr/>
              </p:nvPicPr>
              <p:blipFill>
                <a:blip r:embed="rId383"/>
                <a:stretch>
                  <a:fillRect/>
                </a:stretch>
              </p:blipFill>
              <p:spPr>
                <a:xfrm>
                  <a:off x="9092000" y="1753819"/>
                  <a:ext cx="87288"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679" name="Ink 678">
                  <a:extLst>
                    <a:ext uri="{FF2B5EF4-FFF2-40B4-BE49-F238E27FC236}">
                      <a16:creationId xmlns:a16="http://schemas.microsoft.com/office/drawing/2014/main" id="{03A9CA9E-D5E5-EA45-87F6-05F1C1AF229F}"/>
                    </a:ext>
                  </a:extLst>
                </p14:cNvPr>
                <p14:cNvContentPartPr/>
                <p14:nvPr/>
              </p14:nvContentPartPr>
              <p14:xfrm>
                <a:off x="9276943" y="1637899"/>
                <a:ext cx="126000" cy="194400"/>
              </p14:xfrm>
            </p:contentPart>
          </mc:Choice>
          <mc:Fallback xmlns="">
            <p:pic>
              <p:nvPicPr>
                <p:cNvPr id="679" name="Ink 678">
                  <a:extLst>
                    <a:ext uri="{FF2B5EF4-FFF2-40B4-BE49-F238E27FC236}">
                      <a16:creationId xmlns:a16="http://schemas.microsoft.com/office/drawing/2014/main" id="{03A9CA9E-D5E5-EA45-87F6-05F1C1AF229F}"/>
                    </a:ext>
                  </a:extLst>
                </p:cNvPr>
                <p:cNvPicPr/>
                <p:nvPr/>
              </p:nvPicPr>
              <p:blipFill>
                <a:blip r:embed="rId385"/>
                <a:stretch>
                  <a:fillRect/>
                </a:stretch>
              </p:blipFill>
              <p:spPr>
                <a:xfrm>
                  <a:off x="9261463" y="1622419"/>
                  <a:ext cx="156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680" name="Ink 679">
                  <a:extLst>
                    <a:ext uri="{FF2B5EF4-FFF2-40B4-BE49-F238E27FC236}">
                      <a16:creationId xmlns:a16="http://schemas.microsoft.com/office/drawing/2014/main" id="{D3753AED-F3A7-ED48-A99F-98422A4DF883}"/>
                    </a:ext>
                  </a:extLst>
                </p14:cNvPr>
                <p14:cNvContentPartPr/>
                <p14:nvPr/>
              </p14:nvContentPartPr>
              <p14:xfrm>
                <a:off x="9185503" y="1662379"/>
                <a:ext cx="180000" cy="38160"/>
              </p14:xfrm>
            </p:contentPart>
          </mc:Choice>
          <mc:Fallback xmlns="">
            <p:pic>
              <p:nvPicPr>
                <p:cNvPr id="680" name="Ink 679">
                  <a:extLst>
                    <a:ext uri="{FF2B5EF4-FFF2-40B4-BE49-F238E27FC236}">
                      <a16:creationId xmlns:a16="http://schemas.microsoft.com/office/drawing/2014/main" id="{D3753AED-F3A7-ED48-A99F-98422A4DF883}"/>
                    </a:ext>
                  </a:extLst>
                </p:cNvPr>
                <p:cNvPicPr/>
                <p:nvPr/>
              </p:nvPicPr>
              <p:blipFill>
                <a:blip r:embed="rId387"/>
                <a:stretch>
                  <a:fillRect/>
                </a:stretch>
              </p:blipFill>
              <p:spPr>
                <a:xfrm>
                  <a:off x="9169992" y="1646899"/>
                  <a:ext cx="210661"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682" name="Ink 681">
                  <a:extLst>
                    <a:ext uri="{FF2B5EF4-FFF2-40B4-BE49-F238E27FC236}">
                      <a16:creationId xmlns:a16="http://schemas.microsoft.com/office/drawing/2014/main" id="{688A61C0-41D7-7B4C-9A62-BBA0554592B9}"/>
                    </a:ext>
                  </a:extLst>
                </p14:cNvPr>
                <p14:cNvContentPartPr/>
                <p14:nvPr/>
              </p14:nvContentPartPr>
              <p14:xfrm>
                <a:off x="9585103" y="1556179"/>
                <a:ext cx="232920" cy="251280"/>
              </p14:xfrm>
            </p:contentPart>
          </mc:Choice>
          <mc:Fallback xmlns="">
            <p:pic>
              <p:nvPicPr>
                <p:cNvPr id="682" name="Ink 681">
                  <a:extLst>
                    <a:ext uri="{FF2B5EF4-FFF2-40B4-BE49-F238E27FC236}">
                      <a16:creationId xmlns:a16="http://schemas.microsoft.com/office/drawing/2014/main" id="{688A61C0-41D7-7B4C-9A62-BBA0554592B9}"/>
                    </a:ext>
                  </a:extLst>
                </p:cNvPr>
                <p:cNvPicPr/>
                <p:nvPr/>
              </p:nvPicPr>
              <p:blipFill>
                <a:blip r:embed="rId389"/>
                <a:stretch>
                  <a:fillRect/>
                </a:stretch>
              </p:blipFill>
              <p:spPr>
                <a:xfrm>
                  <a:off x="9569623" y="1540699"/>
                  <a:ext cx="2635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683" name="Ink 682">
                  <a:extLst>
                    <a:ext uri="{FF2B5EF4-FFF2-40B4-BE49-F238E27FC236}">
                      <a16:creationId xmlns:a16="http://schemas.microsoft.com/office/drawing/2014/main" id="{13894FFC-3390-0D42-ABE2-CCC3DF5EE9FA}"/>
                    </a:ext>
                  </a:extLst>
                </p14:cNvPr>
                <p14:cNvContentPartPr/>
                <p14:nvPr/>
              </p14:nvContentPartPr>
              <p14:xfrm>
                <a:off x="9874543" y="1643659"/>
                <a:ext cx="107280" cy="113400"/>
              </p14:xfrm>
            </p:contentPart>
          </mc:Choice>
          <mc:Fallback xmlns="">
            <p:pic>
              <p:nvPicPr>
                <p:cNvPr id="683" name="Ink 682">
                  <a:extLst>
                    <a:ext uri="{FF2B5EF4-FFF2-40B4-BE49-F238E27FC236}">
                      <a16:creationId xmlns:a16="http://schemas.microsoft.com/office/drawing/2014/main" id="{13894FFC-3390-0D42-ABE2-CCC3DF5EE9FA}"/>
                    </a:ext>
                  </a:extLst>
                </p:cNvPr>
                <p:cNvPicPr/>
                <p:nvPr/>
              </p:nvPicPr>
              <p:blipFill>
                <a:blip r:embed="rId391"/>
                <a:stretch>
                  <a:fillRect/>
                </a:stretch>
              </p:blipFill>
              <p:spPr>
                <a:xfrm>
                  <a:off x="9859063" y="1628228"/>
                  <a:ext cx="1378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684" name="Ink 683">
                  <a:extLst>
                    <a:ext uri="{FF2B5EF4-FFF2-40B4-BE49-F238E27FC236}">
                      <a16:creationId xmlns:a16="http://schemas.microsoft.com/office/drawing/2014/main" id="{618B5837-4F1D-334E-BD9F-651321D76366}"/>
                    </a:ext>
                  </a:extLst>
                </p14:cNvPr>
                <p14:cNvContentPartPr/>
                <p14:nvPr/>
              </p14:nvContentPartPr>
              <p14:xfrm>
                <a:off x="10062823" y="1668859"/>
                <a:ext cx="132480" cy="88200"/>
              </p14:xfrm>
            </p:contentPart>
          </mc:Choice>
          <mc:Fallback xmlns="">
            <p:pic>
              <p:nvPicPr>
                <p:cNvPr id="684" name="Ink 683">
                  <a:extLst>
                    <a:ext uri="{FF2B5EF4-FFF2-40B4-BE49-F238E27FC236}">
                      <a16:creationId xmlns:a16="http://schemas.microsoft.com/office/drawing/2014/main" id="{618B5837-4F1D-334E-BD9F-651321D76366}"/>
                    </a:ext>
                  </a:extLst>
                </p:cNvPr>
                <p:cNvPicPr/>
                <p:nvPr/>
              </p:nvPicPr>
              <p:blipFill>
                <a:blip r:embed="rId393"/>
                <a:stretch>
                  <a:fillRect/>
                </a:stretch>
              </p:blipFill>
              <p:spPr>
                <a:xfrm>
                  <a:off x="10047343" y="1653442"/>
                  <a:ext cx="1630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685" name="Ink 684">
                  <a:extLst>
                    <a:ext uri="{FF2B5EF4-FFF2-40B4-BE49-F238E27FC236}">
                      <a16:creationId xmlns:a16="http://schemas.microsoft.com/office/drawing/2014/main" id="{03A2F507-1913-6A4F-9038-DA377DE79AA5}"/>
                    </a:ext>
                  </a:extLst>
                </p14:cNvPr>
                <p14:cNvContentPartPr/>
                <p14:nvPr/>
              </p14:nvContentPartPr>
              <p14:xfrm>
                <a:off x="10251463" y="1505419"/>
                <a:ext cx="31680" cy="207720"/>
              </p14:xfrm>
            </p:contentPart>
          </mc:Choice>
          <mc:Fallback xmlns="">
            <p:pic>
              <p:nvPicPr>
                <p:cNvPr id="685" name="Ink 684">
                  <a:extLst>
                    <a:ext uri="{FF2B5EF4-FFF2-40B4-BE49-F238E27FC236}">
                      <a16:creationId xmlns:a16="http://schemas.microsoft.com/office/drawing/2014/main" id="{03A2F507-1913-6A4F-9038-DA377DE79AA5}"/>
                    </a:ext>
                  </a:extLst>
                </p:cNvPr>
                <p:cNvPicPr/>
                <p:nvPr/>
              </p:nvPicPr>
              <p:blipFill>
                <a:blip r:embed="rId395"/>
                <a:stretch>
                  <a:fillRect/>
                </a:stretch>
              </p:blipFill>
              <p:spPr>
                <a:xfrm>
                  <a:off x="10235983" y="1489966"/>
                  <a:ext cx="62280"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686" name="Ink 685">
                  <a:extLst>
                    <a:ext uri="{FF2B5EF4-FFF2-40B4-BE49-F238E27FC236}">
                      <a16:creationId xmlns:a16="http://schemas.microsoft.com/office/drawing/2014/main" id="{13637407-4724-3445-A7FD-F2E5D9D99527}"/>
                    </a:ext>
                  </a:extLst>
                </p14:cNvPr>
                <p14:cNvContentPartPr/>
                <p14:nvPr/>
              </p14:nvContentPartPr>
              <p14:xfrm>
                <a:off x="10185943" y="1555459"/>
                <a:ext cx="154080" cy="50760"/>
              </p14:xfrm>
            </p:contentPart>
          </mc:Choice>
          <mc:Fallback xmlns="">
            <p:pic>
              <p:nvPicPr>
                <p:cNvPr id="686" name="Ink 685">
                  <a:extLst>
                    <a:ext uri="{FF2B5EF4-FFF2-40B4-BE49-F238E27FC236}">
                      <a16:creationId xmlns:a16="http://schemas.microsoft.com/office/drawing/2014/main" id="{13637407-4724-3445-A7FD-F2E5D9D99527}"/>
                    </a:ext>
                  </a:extLst>
                </p:cNvPr>
                <p:cNvPicPr/>
                <p:nvPr/>
              </p:nvPicPr>
              <p:blipFill>
                <a:blip r:embed="rId397"/>
                <a:stretch>
                  <a:fillRect/>
                </a:stretch>
              </p:blipFill>
              <p:spPr>
                <a:xfrm>
                  <a:off x="10170427" y="1539979"/>
                  <a:ext cx="184752"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687" name="Ink 686">
                  <a:extLst>
                    <a:ext uri="{FF2B5EF4-FFF2-40B4-BE49-F238E27FC236}">
                      <a16:creationId xmlns:a16="http://schemas.microsoft.com/office/drawing/2014/main" id="{EF1DB609-0E5D-014B-BA24-449A747A3B06}"/>
                    </a:ext>
                  </a:extLst>
                </p14:cNvPr>
                <p14:cNvContentPartPr/>
                <p14:nvPr/>
              </p14:nvContentPartPr>
              <p14:xfrm>
                <a:off x="10333183" y="1556179"/>
                <a:ext cx="245520" cy="163080"/>
              </p14:xfrm>
            </p:contentPart>
          </mc:Choice>
          <mc:Fallback xmlns="">
            <p:pic>
              <p:nvPicPr>
                <p:cNvPr id="687" name="Ink 686">
                  <a:extLst>
                    <a:ext uri="{FF2B5EF4-FFF2-40B4-BE49-F238E27FC236}">
                      <a16:creationId xmlns:a16="http://schemas.microsoft.com/office/drawing/2014/main" id="{EF1DB609-0E5D-014B-BA24-449A747A3B06}"/>
                    </a:ext>
                  </a:extLst>
                </p:cNvPr>
                <p:cNvPicPr/>
                <p:nvPr/>
              </p:nvPicPr>
              <p:blipFill>
                <a:blip r:embed="rId399"/>
                <a:stretch>
                  <a:fillRect/>
                </a:stretch>
              </p:blipFill>
              <p:spPr>
                <a:xfrm>
                  <a:off x="10317703" y="1540699"/>
                  <a:ext cx="276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688" name="Ink 687">
                  <a:extLst>
                    <a:ext uri="{FF2B5EF4-FFF2-40B4-BE49-F238E27FC236}">
                      <a16:creationId xmlns:a16="http://schemas.microsoft.com/office/drawing/2014/main" id="{1133CAE5-6E85-1E49-9441-189814503AF3}"/>
                    </a:ext>
                  </a:extLst>
                </p14:cNvPr>
                <p14:cNvContentPartPr/>
                <p14:nvPr/>
              </p14:nvContentPartPr>
              <p14:xfrm>
                <a:off x="10584823" y="1489939"/>
                <a:ext cx="12960" cy="41040"/>
              </p14:xfrm>
            </p:contentPart>
          </mc:Choice>
          <mc:Fallback xmlns="">
            <p:pic>
              <p:nvPicPr>
                <p:cNvPr id="688" name="Ink 687">
                  <a:extLst>
                    <a:ext uri="{FF2B5EF4-FFF2-40B4-BE49-F238E27FC236}">
                      <a16:creationId xmlns:a16="http://schemas.microsoft.com/office/drawing/2014/main" id="{1133CAE5-6E85-1E49-9441-189814503AF3}"/>
                    </a:ext>
                  </a:extLst>
                </p:cNvPr>
                <p:cNvPicPr/>
                <p:nvPr/>
              </p:nvPicPr>
              <p:blipFill>
                <a:blip r:embed="rId401"/>
                <a:stretch>
                  <a:fillRect/>
                </a:stretch>
              </p:blipFill>
              <p:spPr>
                <a:xfrm>
                  <a:off x="10568901" y="1474322"/>
                  <a:ext cx="44434" cy="71911"/>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689" name="Ink 688">
                  <a:extLst>
                    <a:ext uri="{FF2B5EF4-FFF2-40B4-BE49-F238E27FC236}">
                      <a16:creationId xmlns:a16="http://schemas.microsoft.com/office/drawing/2014/main" id="{E761345E-1184-2643-BA6C-0E141A1F76D3}"/>
                    </a:ext>
                  </a:extLst>
                </p14:cNvPr>
                <p14:cNvContentPartPr/>
                <p14:nvPr/>
              </p14:nvContentPartPr>
              <p14:xfrm>
                <a:off x="10673023" y="1580659"/>
                <a:ext cx="119880" cy="119880"/>
              </p14:xfrm>
            </p:contentPart>
          </mc:Choice>
          <mc:Fallback xmlns="">
            <p:pic>
              <p:nvPicPr>
                <p:cNvPr id="689" name="Ink 688">
                  <a:extLst>
                    <a:ext uri="{FF2B5EF4-FFF2-40B4-BE49-F238E27FC236}">
                      <a16:creationId xmlns:a16="http://schemas.microsoft.com/office/drawing/2014/main" id="{E761345E-1184-2643-BA6C-0E141A1F76D3}"/>
                    </a:ext>
                  </a:extLst>
                </p:cNvPr>
                <p:cNvPicPr/>
                <p:nvPr/>
              </p:nvPicPr>
              <p:blipFill>
                <a:blip r:embed="rId403"/>
                <a:stretch>
                  <a:fillRect/>
                </a:stretch>
              </p:blipFill>
              <p:spPr>
                <a:xfrm>
                  <a:off x="10657543" y="1565179"/>
                  <a:ext cx="150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690" name="Ink 689">
                  <a:extLst>
                    <a:ext uri="{FF2B5EF4-FFF2-40B4-BE49-F238E27FC236}">
                      <a16:creationId xmlns:a16="http://schemas.microsoft.com/office/drawing/2014/main" id="{C4CDF611-1DA7-C747-A4F1-01BE222F5DE5}"/>
                    </a:ext>
                  </a:extLst>
                </p14:cNvPr>
                <p14:cNvContentPartPr/>
                <p14:nvPr/>
              </p14:nvContentPartPr>
              <p14:xfrm>
                <a:off x="10855183" y="1392019"/>
                <a:ext cx="346320" cy="276840"/>
              </p14:xfrm>
            </p:contentPart>
          </mc:Choice>
          <mc:Fallback xmlns="">
            <p:pic>
              <p:nvPicPr>
                <p:cNvPr id="690" name="Ink 689">
                  <a:extLst>
                    <a:ext uri="{FF2B5EF4-FFF2-40B4-BE49-F238E27FC236}">
                      <a16:creationId xmlns:a16="http://schemas.microsoft.com/office/drawing/2014/main" id="{C4CDF611-1DA7-C747-A4F1-01BE222F5DE5}"/>
                    </a:ext>
                  </a:extLst>
                </p:cNvPr>
                <p:cNvPicPr/>
                <p:nvPr/>
              </p:nvPicPr>
              <p:blipFill>
                <a:blip r:embed="rId405"/>
                <a:stretch>
                  <a:fillRect/>
                </a:stretch>
              </p:blipFill>
              <p:spPr>
                <a:xfrm>
                  <a:off x="10839703" y="1376539"/>
                  <a:ext cx="3769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692" name="Ink 691">
                  <a:extLst>
                    <a:ext uri="{FF2B5EF4-FFF2-40B4-BE49-F238E27FC236}">
                      <a16:creationId xmlns:a16="http://schemas.microsoft.com/office/drawing/2014/main" id="{7892717E-E856-C14C-A7F4-DC6A01B7EA82}"/>
                    </a:ext>
                  </a:extLst>
                </p14:cNvPr>
                <p14:cNvContentPartPr/>
                <p14:nvPr/>
              </p14:nvContentPartPr>
              <p14:xfrm>
                <a:off x="11225983" y="1556179"/>
                <a:ext cx="38160" cy="207000"/>
              </p14:xfrm>
            </p:contentPart>
          </mc:Choice>
          <mc:Fallback xmlns="">
            <p:pic>
              <p:nvPicPr>
                <p:cNvPr id="692" name="Ink 691">
                  <a:extLst>
                    <a:ext uri="{FF2B5EF4-FFF2-40B4-BE49-F238E27FC236}">
                      <a16:creationId xmlns:a16="http://schemas.microsoft.com/office/drawing/2014/main" id="{7892717E-E856-C14C-A7F4-DC6A01B7EA82}"/>
                    </a:ext>
                  </a:extLst>
                </p:cNvPr>
                <p:cNvPicPr/>
                <p:nvPr/>
              </p:nvPicPr>
              <p:blipFill>
                <a:blip r:embed="rId407"/>
                <a:stretch>
                  <a:fillRect/>
                </a:stretch>
              </p:blipFill>
              <p:spPr>
                <a:xfrm>
                  <a:off x="11210503" y="1540699"/>
                  <a:ext cx="68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693" name="Ink 692">
                  <a:extLst>
                    <a:ext uri="{FF2B5EF4-FFF2-40B4-BE49-F238E27FC236}">
                      <a16:creationId xmlns:a16="http://schemas.microsoft.com/office/drawing/2014/main" id="{D813EF4A-B5FC-B34A-A02D-9E90C77BE2BB}"/>
                    </a:ext>
                  </a:extLst>
                </p14:cNvPr>
                <p14:cNvContentPartPr/>
                <p14:nvPr/>
              </p14:nvContentPartPr>
              <p14:xfrm>
                <a:off x="11251183" y="1498939"/>
                <a:ext cx="82080" cy="119880"/>
              </p14:xfrm>
            </p:contentPart>
          </mc:Choice>
          <mc:Fallback xmlns="">
            <p:pic>
              <p:nvPicPr>
                <p:cNvPr id="693" name="Ink 692">
                  <a:extLst>
                    <a:ext uri="{FF2B5EF4-FFF2-40B4-BE49-F238E27FC236}">
                      <a16:creationId xmlns:a16="http://schemas.microsoft.com/office/drawing/2014/main" id="{D813EF4A-B5FC-B34A-A02D-9E90C77BE2BB}"/>
                    </a:ext>
                  </a:extLst>
                </p:cNvPr>
                <p:cNvPicPr/>
                <p:nvPr/>
              </p:nvPicPr>
              <p:blipFill>
                <a:blip r:embed="rId409"/>
                <a:stretch>
                  <a:fillRect/>
                </a:stretch>
              </p:blipFill>
              <p:spPr>
                <a:xfrm>
                  <a:off x="11235703" y="1483459"/>
                  <a:ext cx="112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694" name="Ink 693">
                  <a:extLst>
                    <a:ext uri="{FF2B5EF4-FFF2-40B4-BE49-F238E27FC236}">
                      <a16:creationId xmlns:a16="http://schemas.microsoft.com/office/drawing/2014/main" id="{59912C66-FC97-CF42-A30F-5C9C4E9522DC}"/>
                    </a:ext>
                  </a:extLst>
                </p14:cNvPr>
                <p14:cNvContentPartPr/>
                <p14:nvPr/>
              </p14:nvContentPartPr>
              <p14:xfrm>
                <a:off x="11383303" y="1480219"/>
                <a:ext cx="82080" cy="107280"/>
              </p14:xfrm>
            </p:contentPart>
          </mc:Choice>
          <mc:Fallback xmlns="">
            <p:pic>
              <p:nvPicPr>
                <p:cNvPr id="694" name="Ink 693">
                  <a:extLst>
                    <a:ext uri="{FF2B5EF4-FFF2-40B4-BE49-F238E27FC236}">
                      <a16:creationId xmlns:a16="http://schemas.microsoft.com/office/drawing/2014/main" id="{59912C66-FC97-CF42-A30F-5C9C4E9522DC}"/>
                    </a:ext>
                  </a:extLst>
                </p:cNvPr>
                <p:cNvPicPr/>
                <p:nvPr/>
              </p:nvPicPr>
              <p:blipFill>
                <a:blip r:embed="rId411"/>
                <a:stretch>
                  <a:fillRect/>
                </a:stretch>
              </p:blipFill>
              <p:spPr>
                <a:xfrm>
                  <a:off x="11367891" y="1464739"/>
                  <a:ext cx="112546"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695" name="Ink 694">
                  <a:extLst>
                    <a:ext uri="{FF2B5EF4-FFF2-40B4-BE49-F238E27FC236}">
                      <a16:creationId xmlns:a16="http://schemas.microsoft.com/office/drawing/2014/main" id="{731E5190-99AA-AA4D-9A61-D738FD486E51}"/>
                    </a:ext>
                  </a:extLst>
                </p14:cNvPr>
                <p14:cNvContentPartPr/>
                <p14:nvPr/>
              </p14:nvContentPartPr>
              <p14:xfrm>
                <a:off x="11528023" y="1379419"/>
                <a:ext cx="88560" cy="201600"/>
              </p14:xfrm>
            </p:contentPart>
          </mc:Choice>
          <mc:Fallback xmlns="">
            <p:pic>
              <p:nvPicPr>
                <p:cNvPr id="695" name="Ink 694">
                  <a:extLst>
                    <a:ext uri="{FF2B5EF4-FFF2-40B4-BE49-F238E27FC236}">
                      <a16:creationId xmlns:a16="http://schemas.microsoft.com/office/drawing/2014/main" id="{731E5190-99AA-AA4D-9A61-D738FD486E51}"/>
                    </a:ext>
                  </a:extLst>
                </p:cNvPr>
                <p:cNvPicPr/>
                <p:nvPr/>
              </p:nvPicPr>
              <p:blipFill>
                <a:blip r:embed="rId413"/>
                <a:stretch>
                  <a:fillRect/>
                </a:stretch>
              </p:blipFill>
              <p:spPr>
                <a:xfrm>
                  <a:off x="11512543" y="1363939"/>
                  <a:ext cx="119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696" name="Ink 695">
                  <a:extLst>
                    <a:ext uri="{FF2B5EF4-FFF2-40B4-BE49-F238E27FC236}">
                      <a16:creationId xmlns:a16="http://schemas.microsoft.com/office/drawing/2014/main" id="{98D388C0-B759-9C42-A9F6-63D3DCE7881C}"/>
                    </a:ext>
                  </a:extLst>
                </p14:cNvPr>
                <p14:cNvContentPartPr/>
                <p14:nvPr/>
              </p14:nvContentPartPr>
              <p14:xfrm>
                <a:off x="11446303" y="1442419"/>
                <a:ext cx="132480" cy="12960"/>
              </p14:xfrm>
            </p:contentPart>
          </mc:Choice>
          <mc:Fallback xmlns="">
            <p:pic>
              <p:nvPicPr>
                <p:cNvPr id="696" name="Ink 695">
                  <a:extLst>
                    <a:ext uri="{FF2B5EF4-FFF2-40B4-BE49-F238E27FC236}">
                      <a16:creationId xmlns:a16="http://schemas.microsoft.com/office/drawing/2014/main" id="{98D388C0-B759-9C42-A9F6-63D3DCE7881C}"/>
                    </a:ext>
                  </a:extLst>
                </p:cNvPr>
                <p:cNvPicPr/>
                <p:nvPr/>
              </p:nvPicPr>
              <p:blipFill>
                <a:blip r:embed="rId415"/>
                <a:stretch>
                  <a:fillRect/>
                </a:stretch>
              </p:blipFill>
              <p:spPr>
                <a:xfrm>
                  <a:off x="11430823" y="1426939"/>
                  <a:ext cx="163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697" name="Ink 696">
                  <a:extLst>
                    <a:ext uri="{FF2B5EF4-FFF2-40B4-BE49-F238E27FC236}">
                      <a16:creationId xmlns:a16="http://schemas.microsoft.com/office/drawing/2014/main" id="{3957D293-9BAE-704E-947C-025BD5608C9D}"/>
                    </a:ext>
                  </a:extLst>
                </p14:cNvPr>
                <p14:cNvContentPartPr/>
                <p14:nvPr/>
              </p14:nvContentPartPr>
              <p14:xfrm>
                <a:off x="11641063" y="1480219"/>
                <a:ext cx="19080" cy="12960"/>
              </p14:xfrm>
            </p:contentPart>
          </mc:Choice>
          <mc:Fallback xmlns="">
            <p:pic>
              <p:nvPicPr>
                <p:cNvPr id="697" name="Ink 696">
                  <a:extLst>
                    <a:ext uri="{FF2B5EF4-FFF2-40B4-BE49-F238E27FC236}">
                      <a16:creationId xmlns:a16="http://schemas.microsoft.com/office/drawing/2014/main" id="{3957D293-9BAE-704E-947C-025BD5608C9D}"/>
                    </a:ext>
                  </a:extLst>
                </p:cNvPr>
                <p:cNvPicPr/>
                <p:nvPr/>
              </p:nvPicPr>
              <p:blipFill>
                <a:blip r:embed="rId417"/>
                <a:stretch>
                  <a:fillRect/>
                </a:stretch>
              </p:blipFill>
              <p:spPr>
                <a:xfrm>
                  <a:off x="11625583" y="1464739"/>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699" name="Ink 698">
                  <a:extLst>
                    <a:ext uri="{FF2B5EF4-FFF2-40B4-BE49-F238E27FC236}">
                      <a16:creationId xmlns:a16="http://schemas.microsoft.com/office/drawing/2014/main" id="{A08D01B2-CAF6-AB4D-B4E8-494DC758C641}"/>
                    </a:ext>
                  </a:extLst>
                </p14:cNvPr>
                <p14:cNvContentPartPr/>
                <p14:nvPr/>
              </p14:nvContentPartPr>
              <p14:xfrm>
                <a:off x="7303063" y="2259619"/>
                <a:ext cx="151200" cy="346320"/>
              </p14:xfrm>
            </p:contentPart>
          </mc:Choice>
          <mc:Fallback xmlns="">
            <p:pic>
              <p:nvPicPr>
                <p:cNvPr id="699" name="Ink 698">
                  <a:extLst>
                    <a:ext uri="{FF2B5EF4-FFF2-40B4-BE49-F238E27FC236}">
                      <a16:creationId xmlns:a16="http://schemas.microsoft.com/office/drawing/2014/main" id="{A08D01B2-CAF6-AB4D-B4E8-494DC758C641}"/>
                    </a:ext>
                  </a:extLst>
                </p:cNvPr>
                <p:cNvPicPr/>
                <p:nvPr/>
              </p:nvPicPr>
              <p:blipFill>
                <a:blip r:embed="rId419"/>
                <a:stretch>
                  <a:fillRect/>
                </a:stretch>
              </p:blipFill>
              <p:spPr>
                <a:xfrm>
                  <a:off x="7287583" y="2244139"/>
                  <a:ext cx="1818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700" name="Ink 699">
                  <a:extLst>
                    <a:ext uri="{FF2B5EF4-FFF2-40B4-BE49-F238E27FC236}">
                      <a16:creationId xmlns:a16="http://schemas.microsoft.com/office/drawing/2014/main" id="{7D681962-4C93-B84A-A7AD-15FEC5A8AF5D}"/>
                    </a:ext>
                  </a:extLst>
                </p14:cNvPr>
                <p14:cNvContentPartPr/>
                <p14:nvPr/>
              </p14:nvContentPartPr>
              <p14:xfrm>
                <a:off x="7560823" y="2310739"/>
                <a:ext cx="19080" cy="112680"/>
              </p14:xfrm>
            </p:contentPart>
          </mc:Choice>
          <mc:Fallback xmlns="">
            <p:pic>
              <p:nvPicPr>
                <p:cNvPr id="700" name="Ink 699">
                  <a:extLst>
                    <a:ext uri="{FF2B5EF4-FFF2-40B4-BE49-F238E27FC236}">
                      <a16:creationId xmlns:a16="http://schemas.microsoft.com/office/drawing/2014/main" id="{7D681962-4C93-B84A-A7AD-15FEC5A8AF5D}"/>
                    </a:ext>
                  </a:extLst>
                </p:cNvPr>
                <p:cNvPicPr/>
                <p:nvPr/>
              </p:nvPicPr>
              <p:blipFill>
                <a:blip r:embed="rId421"/>
                <a:stretch>
                  <a:fillRect/>
                </a:stretch>
              </p:blipFill>
              <p:spPr>
                <a:xfrm>
                  <a:off x="7545630" y="2295259"/>
                  <a:ext cx="49113"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701" name="Ink 700">
                  <a:extLst>
                    <a:ext uri="{FF2B5EF4-FFF2-40B4-BE49-F238E27FC236}">
                      <a16:creationId xmlns:a16="http://schemas.microsoft.com/office/drawing/2014/main" id="{D65AD4AE-0053-1046-B4F1-3A1FD60C9C15}"/>
                    </a:ext>
                  </a:extLst>
                </p14:cNvPr>
                <p14:cNvContentPartPr/>
                <p14:nvPr/>
              </p14:nvContentPartPr>
              <p14:xfrm>
                <a:off x="7554343" y="2253499"/>
                <a:ext cx="113400" cy="56880"/>
              </p14:xfrm>
            </p:contentPart>
          </mc:Choice>
          <mc:Fallback xmlns="">
            <p:pic>
              <p:nvPicPr>
                <p:cNvPr id="701" name="Ink 700">
                  <a:extLst>
                    <a:ext uri="{FF2B5EF4-FFF2-40B4-BE49-F238E27FC236}">
                      <a16:creationId xmlns:a16="http://schemas.microsoft.com/office/drawing/2014/main" id="{D65AD4AE-0053-1046-B4F1-3A1FD60C9C15}"/>
                    </a:ext>
                  </a:extLst>
                </p:cNvPr>
                <p:cNvPicPr/>
                <p:nvPr/>
              </p:nvPicPr>
              <p:blipFill>
                <a:blip r:embed="rId423"/>
                <a:stretch>
                  <a:fillRect/>
                </a:stretch>
              </p:blipFill>
              <p:spPr>
                <a:xfrm>
                  <a:off x="7538863" y="2238019"/>
                  <a:ext cx="144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702" name="Ink 701">
                  <a:extLst>
                    <a:ext uri="{FF2B5EF4-FFF2-40B4-BE49-F238E27FC236}">
                      <a16:creationId xmlns:a16="http://schemas.microsoft.com/office/drawing/2014/main" id="{4E00A8E9-FA53-B046-9785-BF620ECD4BDD}"/>
                    </a:ext>
                  </a:extLst>
                </p14:cNvPr>
                <p14:cNvContentPartPr/>
                <p14:nvPr/>
              </p14:nvContentPartPr>
              <p14:xfrm>
                <a:off x="7538503" y="2322619"/>
                <a:ext cx="123480" cy="31680"/>
              </p14:xfrm>
            </p:contentPart>
          </mc:Choice>
          <mc:Fallback xmlns="">
            <p:pic>
              <p:nvPicPr>
                <p:cNvPr id="702" name="Ink 701">
                  <a:extLst>
                    <a:ext uri="{FF2B5EF4-FFF2-40B4-BE49-F238E27FC236}">
                      <a16:creationId xmlns:a16="http://schemas.microsoft.com/office/drawing/2014/main" id="{4E00A8E9-FA53-B046-9785-BF620ECD4BDD}"/>
                    </a:ext>
                  </a:extLst>
                </p:cNvPr>
                <p:cNvPicPr/>
                <p:nvPr/>
              </p:nvPicPr>
              <p:blipFill>
                <a:blip r:embed="rId425"/>
                <a:stretch>
                  <a:fillRect/>
                </a:stretch>
              </p:blipFill>
              <p:spPr>
                <a:xfrm>
                  <a:off x="7523023" y="2307139"/>
                  <a:ext cx="1540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703" name="Ink 702">
                  <a:extLst>
                    <a:ext uri="{FF2B5EF4-FFF2-40B4-BE49-F238E27FC236}">
                      <a16:creationId xmlns:a16="http://schemas.microsoft.com/office/drawing/2014/main" id="{D0CA56DF-6F6C-E741-84CD-866F6248CF18}"/>
                    </a:ext>
                  </a:extLst>
                </p14:cNvPr>
                <p14:cNvContentPartPr/>
                <p14:nvPr/>
              </p14:nvContentPartPr>
              <p14:xfrm>
                <a:off x="7535623" y="2391739"/>
                <a:ext cx="119880" cy="31680"/>
              </p14:xfrm>
            </p:contentPart>
          </mc:Choice>
          <mc:Fallback xmlns="">
            <p:pic>
              <p:nvPicPr>
                <p:cNvPr id="703" name="Ink 702">
                  <a:extLst>
                    <a:ext uri="{FF2B5EF4-FFF2-40B4-BE49-F238E27FC236}">
                      <a16:creationId xmlns:a16="http://schemas.microsoft.com/office/drawing/2014/main" id="{D0CA56DF-6F6C-E741-84CD-866F6248CF18}"/>
                    </a:ext>
                  </a:extLst>
                </p:cNvPr>
                <p:cNvPicPr/>
                <p:nvPr/>
              </p:nvPicPr>
              <p:blipFill>
                <a:blip r:embed="rId427"/>
                <a:stretch>
                  <a:fillRect/>
                </a:stretch>
              </p:blipFill>
              <p:spPr>
                <a:xfrm>
                  <a:off x="7520143" y="2376259"/>
                  <a:ext cx="150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704" name="Ink 703">
                  <a:extLst>
                    <a:ext uri="{FF2B5EF4-FFF2-40B4-BE49-F238E27FC236}">
                      <a16:creationId xmlns:a16="http://schemas.microsoft.com/office/drawing/2014/main" id="{B913CF59-FB66-554F-8A3D-38644836F204}"/>
                    </a:ext>
                  </a:extLst>
                </p14:cNvPr>
                <p14:cNvContentPartPr/>
                <p14:nvPr/>
              </p14:nvContentPartPr>
              <p14:xfrm>
                <a:off x="7711663" y="2322619"/>
                <a:ext cx="82080" cy="91080"/>
              </p14:xfrm>
            </p:contentPart>
          </mc:Choice>
          <mc:Fallback xmlns="">
            <p:pic>
              <p:nvPicPr>
                <p:cNvPr id="704" name="Ink 703">
                  <a:extLst>
                    <a:ext uri="{FF2B5EF4-FFF2-40B4-BE49-F238E27FC236}">
                      <a16:creationId xmlns:a16="http://schemas.microsoft.com/office/drawing/2014/main" id="{B913CF59-FB66-554F-8A3D-38644836F204}"/>
                    </a:ext>
                  </a:extLst>
                </p:cNvPr>
                <p:cNvPicPr/>
                <p:nvPr/>
              </p:nvPicPr>
              <p:blipFill>
                <a:blip r:embed="rId429"/>
                <a:stretch>
                  <a:fillRect/>
                </a:stretch>
              </p:blipFill>
              <p:spPr>
                <a:xfrm>
                  <a:off x="7696183" y="2307139"/>
                  <a:ext cx="1126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705" name="Ink 704">
                  <a:extLst>
                    <a:ext uri="{FF2B5EF4-FFF2-40B4-BE49-F238E27FC236}">
                      <a16:creationId xmlns:a16="http://schemas.microsoft.com/office/drawing/2014/main" id="{42477D40-9AC6-3445-B902-8F952F1BBFD7}"/>
                    </a:ext>
                  </a:extLst>
                </p14:cNvPr>
                <p14:cNvContentPartPr/>
                <p14:nvPr/>
              </p14:nvContentPartPr>
              <p14:xfrm>
                <a:off x="7849903" y="2297419"/>
                <a:ext cx="245520" cy="107280"/>
              </p14:xfrm>
            </p:contentPart>
          </mc:Choice>
          <mc:Fallback xmlns="">
            <p:pic>
              <p:nvPicPr>
                <p:cNvPr id="705" name="Ink 704">
                  <a:extLst>
                    <a:ext uri="{FF2B5EF4-FFF2-40B4-BE49-F238E27FC236}">
                      <a16:creationId xmlns:a16="http://schemas.microsoft.com/office/drawing/2014/main" id="{42477D40-9AC6-3445-B902-8F952F1BBFD7}"/>
                    </a:ext>
                  </a:extLst>
                </p:cNvPr>
                <p:cNvPicPr/>
                <p:nvPr/>
              </p:nvPicPr>
              <p:blipFill>
                <a:blip r:embed="rId431"/>
                <a:stretch>
                  <a:fillRect/>
                </a:stretch>
              </p:blipFill>
              <p:spPr>
                <a:xfrm>
                  <a:off x="7834423" y="2281939"/>
                  <a:ext cx="276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706" name="Ink 705">
                  <a:extLst>
                    <a:ext uri="{FF2B5EF4-FFF2-40B4-BE49-F238E27FC236}">
                      <a16:creationId xmlns:a16="http://schemas.microsoft.com/office/drawing/2014/main" id="{76A01057-099D-734D-8AA3-61DE0F4EB5D5}"/>
                    </a:ext>
                  </a:extLst>
                </p14:cNvPr>
                <p14:cNvContentPartPr/>
                <p14:nvPr/>
              </p14:nvContentPartPr>
              <p14:xfrm>
                <a:off x="8135023" y="2303899"/>
                <a:ext cx="79920" cy="276840"/>
              </p14:xfrm>
            </p:contentPart>
          </mc:Choice>
          <mc:Fallback xmlns="">
            <p:pic>
              <p:nvPicPr>
                <p:cNvPr id="706" name="Ink 705">
                  <a:extLst>
                    <a:ext uri="{FF2B5EF4-FFF2-40B4-BE49-F238E27FC236}">
                      <a16:creationId xmlns:a16="http://schemas.microsoft.com/office/drawing/2014/main" id="{76A01057-099D-734D-8AA3-61DE0F4EB5D5}"/>
                    </a:ext>
                  </a:extLst>
                </p:cNvPr>
                <p:cNvPicPr/>
                <p:nvPr/>
              </p:nvPicPr>
              <p:blipFill>
                <a:blip r:embed="rId433"/>
                <a:stretch>
                  <a:fillRect/>
                </a:stretch>
              </p:blipFill>
              <p:spPr>
                <a:xfrm>
                  <a:off x="8119543" y="2288439"/>
                  <a:ext cx="110520" cy="3074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707" name="Ink 706">
                  <a:extLst>
                    <a:ext uri="{FF2B5EF4-FFF2-40B4-BE49-F238E27FC236}">
                      <a16:creationId xmlns:a16="http://schemas.microsoft.com/office/drawing/2014/main" id="{58468FAF-0CA6-E646-A21E-B3BEE0A053AA}"/>
                    </a:ext>
                  </a:extLst>
                </p14:cNvPr>
                <p14:cNvContentPartPr/>
                <p14:nvPr/>
              </p14:nvContentPartPr>
              <p14:xfrm>
                <a:off x="8258503" y="2310019"/>
                <a:ext cx="82080" cy="314640"/>
              </p14:xfrm>
            </p:contentPart>
          </mc:Choice>
          <mc:Fallback xmlns="">
            <p:pic>
              <p:nvPicPr>
                <p:cNvPr id="707" name="Ink 706">
                  <a:extLst>
                    <a:ext uri="{FF2B5EF4-FFF2-40B4-BE49-F238E27FC236}">
                      <a16:creationId xmlns:a16="http://schemas.microsoft.com/office/drawing/2014/main" id="{58468FAF-0CA6-E646-A21E-B3BEE0A053AA}"/>
                    </a:ext>
                  </a:extLst>
                </p:cNvPr>
                <p:cNvPicPr/>
                <p:nvPr/>
              </p:nvPicPr>
              <p:blipFill>
                <a:blip r:embed="rId435"/>
                <a:stretch>
                  <a:fillRect/>
                </a:stretch>
              </p:blipFill>
              <p:spPr>
                <a:xfrm>
                  <a:off x="8243023" y="2294539"/>
                  <a:ext cx="11268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709" name="Ink 708">
                  <a:extLst>
                    <a:ext uri="{FF2B5EF4-FFF2-40B4-BE49-F238E27FC236}">
                      <a16:creationId xmlns:a16="http://schemas.microsoft.com/office/drawing/2014/main" id="{ED179BAA-D245-D84F-B640-FC37369E15C2}"/>
                    </a:ext>
                  </a:extLst>
                </p14:cNvPr>
                <p14:cNvContentPartPr/>
                <p14:nvPr/>
              </p14:nvContentPartPr>
              <p14:xfrm>
                <a:off x="8478463" y="2284819"/>
                <a:ext cx="138600" cy="126000"/>
              </p14:xfrm>
            </p:contentPart>
          </mc:Choice>
          <mc:Fallback xmlns="">
            <p:pic>
              <p:nvPicPr>
                <p:cNvPr id="709" name="Ink 708">
                  <a:extLst>
                    <a:ext uri="{FF2B5EF4-FFF2-40B4-BE49-F238E27FC236}">
                      <a16:creationId xmlns:a16="http://schemas.microsoft.com/office/drawing/2014/main" id="{ED179BAA-D245-D84F-B640-FC37369E15C2}"/>
                    </a:ext>
                  </a:extLst>
                </p:cNvPr>
                <p:cNvPicPr/>
                <p:nvPr/>
              </p:nvPicPr>
              <p:blipFill>
                <a:blip r:embed="rId437"/>
                <a:stretch>
                  <a:fillRect/>
                </a:stretch>
              </p:blipFill>
              <p:spPr>
                <a:xfrm>
                  <a:off x="8462983" y="2269339"/>
                  <a:ext cx="169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710" name="Ink 709">
                  <a:extLst>
                    <a:ext uri="{FF2B5EF4-FFF2-40B4-BE49-F238E27FC236}">
                      <a16:creationId xmlns:a16="http://schemas.microsoft.com/office/drawing/2014/main" id="{72BB3F14-B846-3C45-8B78-908BDD82787C}"/>
                    </a:ext>
                  </a:extLst>
                </p14:cNvPr>
                <p14:cNvContentPartPr/>
                <p14:nvPr/>
              </p14:nvContentPartPr>
              <p14:xfrm>
                <a:off x="8629663" y="2291299"/>
                <a:ext cx="132480" cy="100800"/>
              </p14:xfrm>
            </p:contentPart>
          </mc:Choice>
          <mc:Fallback xmlns="">
            <p:pic>
              <p:nvPicPr>
                <p:cNvPr id="710" name="Ink 709">
                  <a:extLst>
                    <a:ext uri="{FF2B5EF4-FFF2-40B4-BE49-F238E27FC236}">
                      <a16:creationId xmlns:a16="http://schemas.microsoft.com/office/drawing/2014/main" id="{72BB3F14-B846-3C45-8B78-908BDD82787C}"/>
                    </a:ext>
                  </a:extLst>
                </p:cNvPr>
                <p:cNvPicPr/>
                <p:nvPr/>
              </p:nvPicPr>
              <p:blipFill>
                <a:blip r:embed="rId439"/>
                <a:stretch>
                  <a:fillRect/>
                </a:stretch>
              </p:blipFill>
              <p:spPr>
                <a:xfrm>
                  <a:off x="8614183" y="2275874"/>
                  <a:ext cx="1630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711" name="Ink 710">
                  <a:extLst>
                    <a:ext uri="{FF2B5EF4-FFF2-40B4-BE49-F238E27FC236}">
                      <a16:creationId xmlns:a16="http://schemas.microsoft.com/office/drawing/2014/main" id="{9BD88239-46EF-C34B-A563-B3F2E4A6EB8F}"/>
                    </a:ext>
                  </a:extLst>
                </p14:cNvPr>
                <p14:cNvContentPartPr/>
                <p14:nvPr/>
              </p14:nvContentPartPr>
              <p14:xfrm>
                <a:off x="8818303" y="2278699"/>
                <a:ext cx="132480" cy="281880"/>
              </p14:xfrm>
            </p:contentPart>
          </mc:Choice>
          <mc:Fallback xmlns="">
            <p:pic>
              <p:nvPicPr>
                <p:cNvPr id="711" name="Ink 710">
                  <a:extLst>
                    <a:ext uri="{FF2B5EF4-FFF2-40B4-BE49-F238E27FC236}">
                      <a16:creationId xmlns:a16="http://schemas.microsoft.com/office/drawing/2014/main" id="{9BD88239-46EF-C34B-A563-B3F2E4A6EB8F}"/>
                    </a:ext>
                  </a:extLst>
                </p:cNvPr>
                <p:cNvPicPr/>
                <p:nvPr/>
              </p:nvPicPr>
              <p:blipFill>
                <a:blip r:embed="rId441"/>
                <a:stretch>
                  <a:fillRect/>
                </a:stretch>
              </p:blipFill>
              <p:spPr>
                <a:xfrm>
                  <a:off x="8802823" y="2263219"/>
                  <a:ext cx="1630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712" name="Ink 711">
                  <a:extLst>
                    <a:ext uri="{FF2B5EF4-FFF2-40B4-BE49-F238E27FC236}">
                      <a16:creationId xmlns:a16="http://schemas.microsoft.com/office/drawing/2014/main" id="{3E6D9417-E160-7141-B90F-D85E4649DE7A}"/>
                    </a:ext>
                  </a:extLst>
                </p14:cNvPr>
                <p14:cNvContentPartPr/>
                <p14:nvPr/>
              </p14:nvContentPartPr>
              <p14:xfrm>
                <a:off x="8931343" y="2254219"/>
                <a:ext cx="151200" cy="100080"/>
              </p14:xfrm>
            </p:contentPart>
          </mc:Choice>
          <mc:Fallback xmlns="">
            <p:pic>
              <p:nvPicPr>
                <p:cNvPr id="712" name="Ink 711">
                  <a:extLst>
                    <a:ext uri="{FF2B5EF4-FFF2-40B4-BE49-F238E27FC236}">
                      <a16:creationId xmlns:a16="http://schemas.microsoft.com/office/drawing/2014/main" id="{3E6D9417-E160-7141-B90F-D85E4649DE7A}"/>
                    </a:ext>
                  </a:extLst>
                </p:cNvPr>
                <p:cNvPicPr/>
                <p:nvPr/>
              </p:nvPicPr>
              <p:blipFill>
                <a:blip r:embed="rId443"/>
                <a:stretch>
                  <a:fillRect/>
                </a:stretch>
              </p:blipFill>
              <p:spPr>
                <a:xfrm>
                  <a:off x="8915900" y="2238794"/>
                  <a:ext cx="181727" cy="13057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713" name="Ink 712">
                  <a:extLst>
                    <a:ext uri="{FF2B5EF4-FFF2-40B4-BE49-F238E27FC236}">
                      <a16:creationId xmlns:a16="http://schemas.microsoft.com/office/drawing/2014/main" id="{1EC7E007-7544-084F-AF44-024F7F033E81}"/>
                    </a:ext>
                  </a:extLst>
                </p14:cNvPr>
                <p14:cNvContentPartPr/>
                <p14:nvPr/>
              </p14:nvContentPartPr>
              <p14:xfrm>
                <a:off x="9126103" y="2254219"/>
                <a:ext cx="12960" cy="100080"/>
              </p14:xfrm>
            </p:contentPart>
          </mc:Choice>
          <mc:Fallback xmlns="">
            <p:pic>
              <p:nvPicPr>
                <p:cNvPr id="713" name="Ink 712">
                  <a:extLst>
                    <a:ext uri="{FF2B5EF4-FFF2-40B4-BE49-F238E27FC236}">
                      <a16:creationId xmlns:a16="http://schemas.microsoft.com/office/drawing/2014/main" id="{1EC7E007-7544-084F-AF44-024F7F033E81}"/>
                    </a:ext>
                  </a:extLst>
                </p:cNvPr>
                <p:cNvPicPr/>
                <p:nvPr/>
              </p:nvPicPr>
              <p:blipFill>
                <a:blip r:embed="rId445"/>
                <a:stretch>
                  <a:fillRect/>
                </a:stretch>
              </p:blipFill>
              <p:spPr>
                <a:xfrm>
                  <a:off x="9110623" y="2238794"/>
                  <a:ext cx="43560" cy="13057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714" name="Ink 713">
                  <a:extLst>
                    <a:ext uri="{FF2B5EF4-FFF2-40B4-BE49-F238E27FC236}">
                      <a16:creationId xmlns:a16="http://schemas.microsoft.com/office/drawing/2014/main" id="{654E6D59-D9D7-A046-9367-17FECF4D6A86}"/>
                    </a:ext>
                  </a:extLst>
                </p14:cNvPr>
                <p14:cNvContentPartPr/>
                <p14:nvPr/>
              </p14:nvContentPartPr>
              <p14:xfrm>
                <a:off x="9132583" y="2166019"/>
                <a:ext cx="6480" cy="37440"/>
              </p14:xfrm>
            </p:contentPart>
          </mc:Choice>
          <mc:Fallback xmlns="">
            <p:pic>
              <p:nvPicPr>
                <p:cNvPr id="714" name="Ink 713">
                  <a:extLst>
                    <a:ext uri="{FF2B5EF4-FFF2-40B4-BE49-F238E27FC236}">
                      <a16:creationId xmlns:a16="http://schemas.microsoft.com/office/drawing/2014/main" id="{654E6D59-D9D7-A046-9367-17FECF4D6A86}"/>
                    </a:ext>
                  </a:extLst>
                </p:cNvPr>
                <p:cNvPicPr/>
                <p:nvPr/>
              </p:nvPicPr>
              <p:blipFill>
                <a:blip r:embed="rId447"/>
                <a:stretch>
                  <a:fillRect/>
                </a:stretch>
              </p:blipFill>
              <p:spPr>
                <a:xfrm>
                  <a:off x="9117918" y="2150539"/>
                  <a:ext cx="35469"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715" name="Ink 714">
                  <a:extLst>
                    <a:ext uri="{FF2B5EF4-FFF2-40B4-BE49-F238E27FC236}">
                      <a16:creationId xmlns:a16="http://schemas.microsoft.com/office/drawing/2014/main" id="{C23DED70-0D74-3747-B5B1-71B5BECD305B}"/>
                    </a:ext>
                  </a:extLst>
                </p14:cNvPr>
                <p14:cNvContentPartPr/>
                <p14:nvPr/>
              </p14:nvContentPartPr>
              <p14:xfrm>
                <a:off x="9195223" y="2228299"/>
                <a:ext cx="276840" cy="113400"/>
              </p14:xfrm>
            </p:contentPart>
          </mc:Choice>
          <mc:Fallback xmlns="">
            <p:pic>
              <p:nvPicPr>
                <p:cNvPr id="715" name="Ink 714">
                  <a:extLst>
                    <a:ext uri="{FF2B5EF4-FFF2-40B4-BE49-F238E27FC236}">
                      <a16:creationId xmlns:a16="http://schemas.microsoft.com/office/drawing/2014/main" id="{C23DED70-0D74-3747-B5B1-71B5BECD305B}"/>
                    </a:ext>
                  </a:extLst>
                </p:cNvPr>
                <p:cNvPicPr/>
                <p:nvPr/>
              </p:nvPicPr>
              <p:blipFill>
                <a:blip r:embed="rId449"/>
                <a:stretch>
                  <a:fillRect/>
                </a:stretch>
              </p:blipFill>
              <p:spPr>
                <a:xfrm>
                  <a:off x="9179743" y="2212819"/>
                  <a:ext cx="307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716" name="Ink 715">
                  <a:extLst>
                    <a:ext uri="{FF2B5EF4-FFF2-40B4-BE49-F238E27FC236}">
                      <a16:creationId xmlns:a16="http://schemas.microsoft.com/office/drawing/2014/main" id="{52FD853A-04ED-A74C-BD65-CE46A7B5E5AF}"/>
                    </a:ext>
                  </a:extLst>
                </p14:cNvPr>
                <p14:cNvContentPartPr/>
                <p14:nvPr/>
              </p14:nvContentPartPr>
              <p14:xfrm>
                <a:off x="9504103" y="2108059"/>
                <a:ext cx="213480" cy="258840"/>
              </p14:xfrm>
            </p:contentPart>
          </mc:Choice>
          <mc:Fallback xmlns="">
            <p:pic>
              <p:nvPicPr>
                <p:cNvPr id="716" name="Ink 715">
                  <a:extLst>
                    <a:ext uri="{FF2B5EF4-FFF2-40B4-BE49-F238E27FC236}">
                      <a16:creationId xmlns:a16="http://schemas.microsoft.com/office/drawing/2014/main" id="{52FD853A-04ED-A74C-BD65-CE46A7B5E5AF}"/>
                    </a:ext>
                  </a:extLst>
                </p:cNvPr>
                <p:cNvPicPr/>
                <p:nvPr/>
              </p:nvPicPr>
              <p:blipFill>
                <a:blip r:embed="rId451"/>
                <a:stretch>
                  <a:fillRect/>
                </a:stretch>
              </p:blipFill>
              <p:spPr>
                <a:xfrm>
                  <a:off x="9488597" y="2092579"/>
                  <a:ext cx="244132"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718" name="Ink 717">
                  <a:extLst>
                    <a:ext uri="{FF2B5EF4-FFF2-40B4-BE49-F238E27FC236}">
                      <a16:creationId xmlns:a16="http://schemas.microsoft.com/office/drawing/2014/main" id="{C006DBBC-900E-354E-9F5D-F453B5A78989}"/>
                    </a:ext>
                  </a:extLst>
                </p14:cNvPr>
                <p14:cNvContentPartPr/>
                <p14:nvPr/>
              </p14:nvContentPartPr>
              <p14:xfrm>
                <a:off x="9767623" y="2184379"/>
                <a:ext cx="145080" cy="25560"/>
              </p14:xfrm>
            </p:contentPart>
          </mc:Choice>
          <mc:Fallback xmlns="">
            <p:pic>
              <p:nvPicPr>
                <p:cNvPr id="718" name="Ink 717">
                  <a:extLst>
                    <a:ext uri="{FF2B5EF4-FFF2-40B4-BE49-F238E27FC236}">
                      <a16:creationId xmlns:a16="http://schemas.microsoft.com/office/drawing/2014/main" id="{C006DBBC-900E-354E-9F5D-F453B5A78989}"/>
                    </a:ext>
                  </a:extLst>
                </p:cNvPr>
                <p:cNvPicPr/>
                <p:nvPr/>
              </p:nvPicPr>
              <p:blipFill>
                <a:blip r:embed="rId453"/>
                <a:stretch>
                  <a:fillRect/>
                </a:stretch>
              </p:blipFill>
              <p:spPr>
                <a:xfrm>
                  <a:off x="9752143" y="2168899"/>
                  <a:ext cx="175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719" name="Ink 718">
                  <a:extLst>
                    <a:ext uri="{FF2B5EF4-FFF2-40B4-BE49-F238E27FC236}">
                      <a16:creationId xmlns:a16="http://schemas.microsoft.com/office/drawing/2014/main" id="{43ED1C97-49A5-9843-A5F4-DD3452A7FE64}"/>
                    </a:ext>
                  </a:extLst>
                </p14:cNvPr>
                <p14:cNvContentPartPr/>
                <p14:nvPr/>
              </p14:nvContentPartPr>
              <p14:xfrm>
                <a:off x="9748543" y="2272219"/>
                <a:ext cx="170280" cy="360"/>
              </p14:xfrm>
            </p:contentPart>
          </mc:Choice>
          <mc:Fallback xmlns="">
            <p:pic>
              <p:nvPicPr>
                <p:cNvPr id="719" name="Ink 718">
                  <a:extLst>
                    <a:ext uri="{FF2B5EF4-FFF2-40B4-BE49-F238E27FC236}">
                      <a16:creationId xmlns:a16="http://schemas.microsoft.com/office/drawing/2014/main" id="{43ED1C97-49A5-9843-A5F4-DD3452A7FE64}"/>
                    </a:ext>
                  </a:extLst>
                </p:cNvPr>
                <p:cNvPicPr/>
                <p:nvPr/>
              </p:nvPicPr>
              <p:blipFill>
                <a:blip r:embed="rId455"/>
                <a:stretch>
                  <a:fillRect/>
                </a:stretch>
              </p:blipFill>
              <p:spPr>
                <a:xfrm>
                  <a:off x="9733030" y="2256739"/>
                  <a:ext cx="200945"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721" name="Ink 720">
                  <a:extLst>
                    <a:ext uri="{FF2B5EF4-FFF2-40B4-BE49-F238E27FC236}">
                      <a16:creationId xmlns:a16="http://schemas.microsoft.com/office/drawing/2014/main" id="{B29DFCF9-5188-A04A-BE9F-722D412F0F7C}"/>
                    </a:ext>
                  </a:extLst>
                </p14:cNvPr>
                <p14:cNvContentPartPr/>
                <p14:nvPr/>
              </p14:nvContentPartPr>
              <p14:xfrm>
                <a:off x="10050583" y="2140459"/>
                <a:ext cx="163800" cy="314640"/>
              </p14:xfrm>
            </p:contentPart>
          </mc:Choice>
          <mc:Fallback xmlns="">
            <p:pic>
              <p:nvPicPr>
                <p:cNvPr id="721" name="Ink 720">
                  <a:extLst>
                    <a:ext uri="{FF2B5EF4-FFF2-40B4-BE49-F238E27FC236}">
                      <a16:creationId xmlns:a16="http://schemas.microsoft.com/office/drawing/2014/main" id="{B29DFCF9-5188-A04A-BE9F-722D412F0F7C}"/>
                    </a:ext>
                  </a:extLst>
                </p:cNvPr>
                <p:cNvPicPr/>
                <p:nvPr/>
              </p:nvPicPr>
              <p:blipFill>
                <a:blip r:embed="rId457"/>
                <a:stretch>
                  <a:fillRect/>
                </a:stretch>
              </p:blipFill>
              <p:spPr>
                <a:xfrm>
                  <a:off x="10035103" y="2124979"/>
                  <a:ext cx="1944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722" name="Ink 721">
                  <a:extLst>
                    <a:ext uri="{FF2B5EF4-FFF2-40B4-BE49-F238E27FC236}">
                      <a16:creationId xmlns:a16="http://schemas.microsoft.com/office/drawing/2014/main" id="{70DF7B57-E366-6746-B56A-62A1204CBB73}"/>
                    </a:ext>
                  </a:extLst>
                </p14:cNvPr>
                <p14:cNvContentPartPr/>
                <p14:nvPr/>
              </p14:nvContentPartPr>
              <p14:xfrm>
                <a:off x="10308343" y="2111659"/>
                <a:ext cx="50760" cy="217440"/>
              </p14:xfrm>
            </p:contentPart>
          </mc:Choice>
          <mc:Fallback xmlns="">
            <p:pic>
              <p:nvPicPr>
                <p:cNvPr id="722" name="Ink 721">
                  <a:extLst>
                    <a:ext uri="{FF2B5EF4-FFF2-40B4-BE49-F238E27FC236}">
                      <a16:creationId xmlns:a16="http://schemas.microsoft.com/office/drawing/2014/main" id="{70DF7B57-E366-6746-B56A-62A1204CBB73}"/>
                    </a:ext>
                  </a:extLst>
                </p:cNvPr>
                <p:cNvPicPr/>
                <p:nvPr/>
              </p:nvPicPr>
              <p:blipFill>
                <a:blip r:embed="rId459"/>
                <a:stretch>
                  <a:fillRect/>
                </a:stretch>
              </p:blipFill>
              <p:spPr>
                <a:xfrm>
                  <a:off x="10292863" y="2096179"/>
                  <a:ext cx="813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723" name="Ink 722">
                  <a:extLst>
                    <a:ext uri="{FF2B5EF4-FFF2-40B4-BE49-F238E27FC236}">
                      <a16:creationId xmlns:a16="http://schemas.microsoft.com/office/drawing/2014/main" id="{4B2DC434-771B-C745-9BA8-346F52301137}"/>
                    </a:ext>
                  </a:extLst>
                </p14:cNvPr>
                <p14:cNvContentPartPr/>
                <p14:nvPr/>
              </p14:nvContentPartPr>
              <p14:xfrm>
                <a:off x="10289263" y="2052259"/>
                <a:ext cx="145080" cy="50760"/>
              </p14:xfrm>
            </p:contentPart>
          </mc:Choice>
          <mc:Fallback xmlns="">
            <p:pic>
              <p:nvPicPr>
                <p:cNvPr id="723" name="Ink 722">
                  <a:extLst>
                    <a:ext uri="{FF2B5EF4-FFF2-40B4-BE49-F238E27FC236}">
                      <a16:creationId xmlns:a16="http://schemas.microsoft.com/office/drawing/2014/main" id="{4B2DC434-771B-C745-9BA8-346F52301137}"/>
                    </a:ext>
                  </a:extLst>
                </p:cNvPr>
                <p:cNvPicPr/>
                <p:nvPr/>
              </p:nvPicPr>
              <p:blipFill>
                <a:blip r:embed="rId461"/>
                <a:stretch>
                  <a:fillRect/>
                </a:stretch>
              </p:blipFill>
              <p:spPr>
                <a:xfrm>
                  <a:off x="10273744" y="2036668"/>
                  <a:ext cx="175756"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724" name="Ink 723">
                  <a:extLst>
                    <a:ext uri="{FF2B5EF4-FFF2-40B4-BE49-F238E27FC236}">
                      <a16:creationId xmlns:a16="http://schemas.microsoft.com/office/drawing/2014/main" id="{D5507694-47AB-F546-A718-78BC540FEA07}"/>
                    </a:ext>
                  </a:extLst>
                </p14:cNvPr>
                <p14:cNvContentPartPr/>
                <p14:nvPr/>
              </p14:nvContentPartPr>
              <p14:xfrm>
                <a:off x="10276663" y="2171779"/>
                <a:ext cx="163800" cy="19080"/>
              </p14:xfrm>
            </p:contentPart>
          </mc:Choice>
          <mc:Fallback xmlns="">
            <p:pic>
              <p:nvPicPr>
                <p:cNvPr id="724" name="Ink 723">
                  <a:extLst>
                    <a:ext uri="{FF2B5EF4-FFF2-40B4-BE49-F238E27FC236}">
                      <a16:creationId xmlns:a16="http://schemas.microsoft.com/office/drawing/2014/main" id="{D5507694-47AB-F546-A718-78BC540FEA07}"/>
                    </a:ext>
                  </a:extLst>
                </p:cNvPr>
                <p:cNvPicPr/>
                <p:nvPr/>
              </p:nvPicPr>
              <p:blipFill>
                <a:blip r:embed="rId463"/>
                <a:stretch>
                  <a:fillRect/>
                </a:stretch>
              </p:blipFill>
              <p:spPr>
                <a:xfrm>
                  <a:off x="10261183" y="2156586"/>
                  <a:ext cx="19440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725" name="Ink 724">
                  <a:extLst>
                    <a:ext uri="{FF2B5EF4-FFF2-40B4-BE49-F238E27FC236}">
                      <a16:creationId xmlns:a16="http://schemas.microsoft.com/office/drawing/2014/main" id="{AC947B81-902F-B840-B812-E6D994A869AD}"/>
                    </a:ext>
                  </a:extLst>
                </p14:cNvPr>
                <p14:cNvContentPartPr/>
                <p14:nvPr/>
              </p14:nvContentPartPr>
              <p14:xfrm>
                <a:off x="10528303" y="2014459"/>
                <a:ext cx="201600" cy="232920"/>
              </p14:xfrm>
            </p:contentPart>
          </mc:Choice>
          <mc:Fallback xmlns="">
            <p:pic>
              <p:nvPicPr>
                <p:cNvPr id="725" name="Ink 724">
                  <a:extLst>
                    <a:ext uri="{FF2B5EF4-FFF2-40B4-BE49-F238E27FC236}">
                      <a16:creationId xmlns:a16="http://schemas.microsoft.com/office/drawing/2014/main" id="{AC947B81-902F-B840-B812-E6D994A869AD}"/>
                    </a:ext>
                  </a:extLst>
                </p:cNvPr>
                <p:cNvPicPr/>
                <p:nvPr/>
              </p:nvPicPr>
              <p:blipFill>
                <a:blip r:embed="rId465"/>
                <a:stretch>
                  <a:fillRect/>
                </a:stretch>
              </p:blipFill>
              <p:spPr>
                <a:xfrm>
                  <a:off x="10512823" y="1998979"/>
                  <a:ext cx="2322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726" name="Ink 725">
                  <a:extLst>
                    <a:ext uri="{FF2B5EF4-FFF2-40B4-BE49-F238E27FC236}">
                      <a16:creationId xmlns:a16="http://schemas.microsoft.com/office/drawing/2014/main" id="{1ED18015-1E54-AA4C-BB41-497984CACD25}"/>
                    </a:ext>
                  </a:extLst>
                </p14:cNvPr>
                <p14:cNvContentPartPr/>
                <p14:nvPr/>
              </p14:nvContentPartPr>
              <p14:xfrm>
                <a:off x="10716943" y="1951819"/>
                <a:ext cx="182520" cy="440280"/>
              </p14:xfrm>
            </p:contentPart>
          </mc:Choice>
          <mc:Fallback xmlns="">
            <p:pic>
              <p:nvPicPr>
                <p:cNvPr id="726" name="Ink 725">
                  <a:extLst>
                    <a:ext uri="{FF2B5EF4-FFF2-40B4-BE49-F238E27FC236}">
                      <a16:creationId xmlns:a16="http://schemas.microsoft.com/office/drawing/2014/main" id="{1ED18015-1E54-AA4C-BB41-497984CACD25}"/>
                    </a:ext>
                  </a:extLst>
                </p:cNvPr>
                <p:cNvPicPr/>
                <p:nvPr/>
              </p:nvPicPr>
              <p:blipFill>
                <a:blip r:embed="rId467"/>
                <a:stretch>
                  <a:fillRect/>
                </a:stretch>
              </p:blipFill>
              <p:spPr>
                <a:xfrm>
                  <a:off x="10701493" y="1936352"/>
                  <a:ext cx="213060" cy="470855"/>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729" name="Ink 728">
                  <a:extLst>
                    <a:ext uri="{FF2B5EF4-FFF2-40B4-BE49-F238E27FC236}">
                      <a16:creationId xmlns:a16="http://schemas.microsoft.com/office/drawing/2014/main" id="{40B9454D-9BC6-D343-ABF5-9359593B6746}"/>
                    </a:ext>
                  </a:extLst>
                </p14:cNvPr>
                <p14:cNvContentPartPr/>
                <p14:nvPr/>
              </p14:nvContentPartPr>
              <p14:xfrm>
                <a:off x="7938103" y="1844899"/>
                <a:ext cx="100800" cy="163800"/>
              </p14:xfrm>
            </p:contentPart>
          </mc:Choice>
          <mc:Fallback xmlns="">
            <p:pic>
              <p:nvPicPr>
                <p:cNvPr id="729" name="Ink 728">
                  <a:extLst>
                    <a:ext uri="{FF2B5EF4-FFF2-40B4-BE49-F238E27FC236}">
                      <a16:creationId xmlns:a16="http://schemas.microsoft.com/office/drawing/2014/main" id="{40B9454D-9BC6-D343-ABF5-9359593B6746}"/>
                    </a:ext>
                  </a:extLst>
                </p:cNvPr>
                <p:cNvPicPr/>
                <p:nvPr/>
              </p:nvPicPr>
              <p:blipFill>
                <a:blip r:embed="rId469"/>
                <a:stretch>
                  <a:fillRect/>
                </a:stretch>
              </p:blipFill>
              <p:spPr>
                <a:xfrm>
                  <a:off x="7922623" y="1829419"/>
                  <a:ext cx="131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730" name="Ink 729">
                  <a:extLst>
                    <a:ext uri="{FF2B5EF4-FFF2-40B4-BE49-F238E27FC236}">
                      <a16:creationId xmlns:a16="http://schemas.microsoft.com/office/drawing/2014/main" id="{5D0E37BA-6AAC-7244-B6E3-F75B99CC9DA3}"/>
                    </a:ext>
                  </a:extLst>
                </p14:cNvPr>
                <p14:cNvContentPartPr/>
                <p14:nvPr/>
              </p14:nvContentPartPr>
              <p14:xfrm>
                <a:off x="7290463" y="2919859"/>
                <a:ext cx="19080" cy="241920"/>
              </p14:xfrm>
            </p:contentPart>
          </mc:Choice>
          <mc:Fallback xmlns="">
            <p:pic>
              <p:nvPicPr>
                <p:cNvPr id="730" name="Ink 729">
                  <a:extLst>
                    <a:ext uri="{FF2B5EF4-FFF2-40B4-BE49-F238E27FC236}">
                      <a16:creationId xmlns:a16="http://schemas.microsoft.com/office/drawing/2014/main" id="{5D0E37BA-6AAC-7244-B6E3-F75B99CC9DA3}"/>
                    </a:ext>
                  </a:extLst>
                </p:cNvPr>
                <p:cNvPicPr/>
                <p:nvPr/>
              </p:nvPicPr>
              <p:blipFill>
                <a:blip r:embed="rId471"/>
                <a:stretch>
                  <a:fillRect/>
                </a:stretch>
              </p:blipFill>
              <p:spPr>
                <a:xfrm>
                  <a:off x="7275270" y="2904379"/>
                  <a:ext cx="49113"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731" name="Ink 730">
                  <a:extLst>
                    <a:ext uri="{FF2B5EF4-FFF2-40B4-BE49-F238E27FC236}">
                      <a16:creationId xmlns:a16="http://schemas.microsoft.com/office/drawing/2014/main" id="{5B83A51E-0375-C84C-9548-8620B8A438DF}"/>
                    </a:ext>
                  </a:extLst>
                </p14:cNvPr>
                <p14:cNvContentPartPr/>
                <p14:nvPr/>
              </p14:nvContentPartPr>
              <p14:xfrm>
                <a:off x="7277863" y="2875939"/>
                <a:ext cx="151200" cy="56880"/>
              </p14:xfrm>
            </p:contentPart>
          </mc:Choice>
          <mc:Fallback xmlns="">
            <p:pic>
              <p:nvPicPr>
                <p:cNvPr id="731" name="Ink 730">
                  <a:extLst>
                    <a:ext uri="{FF2B5EF4-FFF2-40B4-BE49-F238E27FC236}">
                      <a16:creationId xmlns:a16="http://schemas.microsoft.com/office/drawing/2014/main" id="{5B83A51E-0375-C84C-9548-8620B8A438DF}"/>
                    </a:ext>
                  </a:extLst>
                </p:cNvPr>
                <p:cNvPicPr/>
                <p:nvPr/>
              </p:nvPicPr>
              <p:blipFill>
                <a:blip r:embed="rId473"/>
                <a:stretch>
                  <a:fillRect/>
                </a:stretch>
              </p:blipFill>
              <p:spPr>
                <a:xfrm>
                  <a:off x="7262383" y="2860556"/>
                  <a:ext cx="181800" cy="87288"/>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732" name="Ink 731">
                  <a:extLst>
                    <a:ext uri="{FF2B5EF4-FFF2-40B4-BE49-F238E27FC236}">
                      <a16:creationId xmlns:a16="http://schemas.microsoft.com/office/drawing/2014/main" id="{73EB17EB-DF24-FD4F-87FA-987CA955E08F}"/>
                    </a:ext>
                  </a:extLst>
                </p14:cNvPr>
                <p14:cNvContentPartPr/>
                <p14:nvPr/>
              </p14:nvContentPartPr>
              <p14:xfrm>
                <a:off x="7272103" y="2995459"/>
                <a:ext cx="125280" cy="31680"/>
              </p14:xfrm>
            </p:contentPart>
          </mc:Choice>
          <mc:Fallback xmlns="">
            <p:pic>
              <p:nvPicPr>
                <p:cNvPr id="732" name="Ink 731">
                  <a:extLst>
                    <a:ext uri="{FF2B5EF4-FFF2-40B4-BE49-F238E27FC236}">
                      <a16:creationId xmlns:a16="http://schemas.microsoft.com/office/drawing/2014/main" id="{73EB17EB-DF24-FD4F-87FA-987CA955E08F}"/>
                    </a:ext>
                  </a:extLst>
                </p:cNvPr>
                <p:cNvPicPr/>
                <p:nvPr/>
              </p:nvPicPr>
              <p:blipFill>
                <a:blip r:embed="rId475"/>
                <a:stretch>
                  <a:fillRect/>
                </a:stretch>
              </p:blipFill>
              <p:spPr>
                <a:xfrm>
                  <a:off x="7256623" y="2980153"/>
                  <a:ext cx="1558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733" name="Ink 732">
                  <a:extLst>
                    <a:ext uri="{FF2B5EF4-FFF2-40B4-BE49-F238E27FC236}">
                      <a16:creationId xmlns:a16="http://schemas.microsoft.com/office/drawing/2014/main" id="{F4DD00A5-9D02-3E44-925D-F98D2A56AE90}"/>
                    </a:ext>
                  </a:extLst>
                </p14:cNvPr>
                <p14:cNvContentPartPr/>
                <p14:nvPr/>
              </p14:nvContentPartPr>
              <p14:xfrm>
                <a:off x="7391623" y="2869819"/>
                <a:ext cx="131760" cy="258120"/>
              </p14:xfrm>
            </p:contentPart>
          </mc:Choice>
          <mc:Fallback xmlns="">
            <p:pic>
              <p:nvPicPr>
                <p:cNvPr id="733" name="Ink 732">
                  <a:extLst>
                    <a:ext uri="{FF2B5EF4-FFF2-40B4-BE49-F238E27FC236}">
                      <a16:creationId xmlns:a16="http://schemas.microsoft.com/office/drawing/2014/main" id="{F4DD00A5-9D02-3E44-925D-F98D2A56AE90}"/>
                    </a:ext>
                  </a:extLst>
                </p:cNvPr>
                <p:cNvPicPr/>
                <p:nvPr/>
              </p:nvPicPr>
              <p:blipFill>
                <a:blip r:embed="rId477"/>
                <a:stretch>
                  <a:fillRect/>
                </a:stretch>
              </p:blipFill>
              <p:spPr>
                <a:xfrm>
                  <a:off x="7376101" y="2854339"/>
                  <a:ext cx="162444"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734" name="Ink 733">
                  <a:extLst>
                    <a:ext uri="{FF2B5EF4-FFF2-40B4-BE49-F238E27FC236}">
                      <a16:creationId xmlns:a16="http://schemas.microsoft.com/office/drawing/2014/main" id="{E3FD7D3A-5EB0-B244-BF84-78FD51F01043}"/>
                    </a:ext>
                  </a:extLst>
                </p14:cNvPr>
                <p14:cNvContentPartPr/>
                <p14:nvPr/>
              </p14:nvContentPartPr>
              <p14:xfrm>
                <a:off x="7573423" y="2995459"/>
                <a:ext cx="63360" cy="113400"/>
              </p14:xfrm>
            </p:contentPart>
          </mc:Choice>
          <mc:Fallback xmlns="">
            <p:pic>
              <p:nvPicPr>
                <p:cNvPr id="734" name="Ink 733">
                  <a:extLst>
                    <a:ext uri="{FF2B5EF4-FFF2-40B4-BE49-F238E27FC236}">
                      <a16:creationId xmlns:a16="http://schemas.microsoft.com/office/drawing/2014/main" id="{E3FD7D3A-5EB0-B244-BF84-78FD51F01043}"/>
                    </a:ext>
                  </a:extLst>
                </p:cNvPr>
                <p:cNvPicPr/>
                <p:nvPr/>
              </p:nvPicPr>
              <p:blipFill>
                <a:blip r:embed="rId479"/>
                <a:stretch>
                  <a:fillRect/>
                </a:stretch>
              </p:blipFill>
              <p:spPr>
                <a:xfrm>
                  <a:off x="7557943" y="2980028"/>
                  <a:ext cx="9396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735" name="Ink 734">
                  <a:extLst>
                    <a:ext uri="{FF2B5EF4-FFF2-40B4-BE49-F238E27FC236}">
                      <a16:creationId xmlns:a16="http://schemas.microsoft.com/office/drawing/2014/main" id="{B1FAB5FB-76F1-E74E-BABB-65A24C9B54B8}"/>
                    </a:ext>
                  </a:extLst>
                </p14:cNvPr>
                <p14:cNvContentPartPr/>
                <p14:nvPr/>
              </p14:nvContentPartPr>
              <p14:xfrm>
                <a:off x="7705183" y="2957659"/>
                <a:ext cx="119880" cy="150480"/>
              </p14:xfrm>
            </p:contentPart>
          </mc:Choice>
          <mc:Fallback xmlns="">
            <p:pic>
              <p:nvPicPr>
                <p:cNvPr id="735" name="Ink 734">
                  <a:extLst>
                    <a:ext uri="{FF2B5EF4-FFF2-40B4-BE49-F238E27FC236}">
                      <a16:creationId xmlns:a16="http://schemas.microsoft.com/office/drawing/2014/main" id="{B1FAB5FB-76F1-E74E-BABB-65A24C9B54B8}"/>
                    </a:ext>
                  </a:extLst>
                </p:cNvPr>
                <p:cNvPicPr/>
                <p:nvPr/>
              </p:nvPicPr>
              <p:blipFill>
                <a:blip r:embed="rId481"/>
                <a:stretch>
                  <a:fillRect/>
                </a:stretch>
              </p:blipFill>
              <p:spPr>
                <a:xfrm>
                  <a:off x="7689703" y="2942179"/>
                  <a:ext cx="150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736" name="Ink 735">
                  <a:extLst>
                    <a:ext uri="{FF2B5EF4-FFF2-40B4-BE49-F238E27FC236}">
                      <a16:creationId xmlns:a16="http://schemas.microsoft.com/office/drawing/2014/main" id="{9D188145-F4B7-6545-BCC2-1B00AA8014FF}"/>
                    </a:ext>
                  </a:extLst>
                </p14:cNvPr>
                <p14:cNvContentPartPr/>
                <p14:nvPr/>
              </p14:nvContentPartPr>
              <p14:xfrm>
                <a:off x="7868623" y="2958379"/>
                <a:ext cx="126000" cy="150480"/>
              </p14:xfrm>
            </p:contentPart>
          </mc:Choice>
          <mc:Fallback xmlns="">
            <p:pic>
              <p:nvPicPr>
                <p:cNvPr id="736" name="Ink 735">
                  <a:extLst>
                    <a:ext uri="{FF2B5EF4-FFF2-40B4-BE49-F238E27FC236}">
                      <a16:creationId xmlns:a16="http://schemas.microsoft.com/office/drawing/2014/main" id="{9D188145-F4B7-6545-BCC2-1B00AA8014FF}"/>
                    </a:ext>
                  </a:extLst>
                </p:cNvPr>
                <p:cNvPicPr/>
                <p:nvPr/>
              </p:nvPicPr>
              <p:blipFill>
                <a:blip r:embed="rId483"/>
                <a:stretch>
                  <a:fillRect/>
                </a:stretch>
              </p:blipFill>
              <p:spPr>
                <a:xfrm>
                  <a:off x="7853143" y="2942936"/>
                  <a:ext cx="156600" cy="181007"/>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738" name="Ink 737">
                  <a:extLst>
                    <a:ext uri="{FF2B5EF4-FFF2-40B4-BE49-F238E27FC236}">
                      <a16:creationId xmlns:a16="http://schemas.microsoft.com/office/drawing/2014/main" id="{E2F7466E-400A-1846-A7D5-E4685DBB12F1}"/>
                    </a:ext>
                  </a:extLst>
                </p14:cNvPr>
                <p14:cNvContentPartPr/>
                <p14:nvPr/>
              </p14:nvContentPartPr>
              <p14:xfrm>
                <a:off x="8176783" y="2816539"/>
                <a:ext cx="151200" cy="267120"/>
              </p14:xfrm>
            </p:contentPart>
          </mc:Choice>
          <mc:Fallback xmlns="">
            <p:pic>
              <p:nvPicPr>
                <p:cNvPr id="738" name="Ink 737">
                  <a:extLst>
                    <a:ext uri="{FF2B5EF4-FFF2-40B4-BE49-F238E27FC236}">
                      <a16:creationId xmlns:a16="http://schemas.microsoft.com/office/drawing/2014/main" id="{E2F7466E-400A-1846-A7D5-E4685DBB12F1}"/>
                    </a:ext>
                  </a:extLst>
                </p:cNvPr>
                <p:cNvPicPr/>
                <p:nvPr/>
              </p:nvPicPr>
              <p:blipFill>
                <a:blip r:embed="rId485"/>
                <a:stretch>
                  <a:fillRect/>
                </a:stretch>
              </p:blipFill>
              <p:spPr>
                <a:xfrm>
                  <a:off x="8161303" y="2801059"/>
                  <a:ext cx="1818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739" name="Ink 738">
                  <a:extLst>
                    <a:ext uri="{FF2B5EF4-FFF2-40B4-BE49-F238E27FC236}">
                      <a16:creationId xmlns:a16="http://schemas.microsoft.com/office/drawing/2014/main" id="{4D5281BC-B0E0-3445-84EC-2670AEEED890}"/>
                    </a:ext>
                  </a:extLst>
                </p14:cNvPr>
                <p14:cNvContentPartPr/>
                <p14:nvPr/>
              </p14:nvContentPartPr>
              <p14:xfrm>
                <a:off x="8378023" y="2932459"/>
                <a:ext cx="69480" cy="119880"/>
              </p14:xfrm>
            </p:contentPart>
          </mc:Choice>
          <mc:Fallback xmlns="">
            <p:pic>
              <p:nvPicPr>
                <p:cNvPr id="739" name="Ink 738">
                  <a:extLst>
                    <a:ext uri="{FF2B5EF4-FFF2-40B4-BE49-F238E27FC236}">
                      <a16:creationId xmlns:a16="http://schemas.microsoft.com/office/drawing/2014/main" id="{4D5281BC-B0E0-3445-84EC-2670AEEED890}"/>
                    </a:ext>
                  </a:extLst>
                </p:cNvPr>
                <p:cNvPicPr/>
                <p:nvPr/>
              </p:nvPicPr>
              <p:blipFill>
                <a:blip r:embed="rId487"/>
                <a:stretch>
                  <a:fillRect/>
                </a:stretch>
              </p:blipFill>
              <p:spPr>
                <a:xfrm>
                  <a:off x="8362543" y="2916932"/>
                  <a:ext cx="100080"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740" name="Ink 739">
                  <a:extLst>
                    <a:ext uri="{FF2B5EF4-FFF2-40B4-BE49-F238E27FC236}">
                      <a16:creationId xmlns:a16="http://schemas.microsoft.com/office/drawing/2014/main" id="{73DBA047-F5DA-AC40-B018-B5643D841B58}"/>
                    </a:ext>
                  </a:extLst>
                </p14:cNvPr>
                <p14:cNvContentPartPr/>
                <p14:nvPr/>
              </p14:nvContentPartPr>
              <p14:xfrm>
                <a:off x="8522743" y="2919859"/>
                <a:ext cx="151200" cy="126000"/>
              </p14:xfrm>
            </p:contentPart>
          </mc:Choice>
          <mc:Fallback xmlns="">
            <p:pic>
              <p:nvPicPr>
                <p:cNvPr id="740" name="Ink 739">
                  <a:extLst>
                    <a:ext uri="{FF2B5EF4-FFF2-40B4-BE49-F238E27FC236}">
                      <a16:creationId xmlns:a16="http://schemas.microsoft.com/office/drawing/2014/main" id="{73DBA047-F5DA-AC40-B018-B5643D841B58}"/>
                    </a:ext>
                  </a:extLst>
                </p:cNvPr>
                <p:cNvPicPr/>
                <p:nvPr/>
              </p:nvPicPr>
              <p:blipFill>
                <a:blip r:embed="rId489"/>
                <a:stretch>
                  <a:fillRect/>
                </a:stretch>
              </p:blipFill>
              <p:spPr>
                <a:xfrm>
                  <a:off x="8507263" y="2904379"/>
                  <a:ext cx="181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741" name="Ink 740">
                  <a:extLst>
                    <a:ext uri="{FF2B5EF4-FFF2-40B4-BE49-F238E27FC236}">
                      <a16:creationId xmlns:a16="http://schemas.microsoft.com/office/drawing/2014/main" id="{7997D49B-8922-1441-9270-3C3C8329772B}"/>
                    </a:ext>
                  </a:extLst>
                </p14:cNvPr>
                <p14:cNvContentPartPr/>
                <p14:nvPr/>
              </p14:nvContentPartPr>
              <p14:xfrm>
                <a:off x="8730103" y="2938939"/>
                <a:ext cx="207720" cy="126000"/>
              </p14:xfrm>
            </p:contentPart>
          </mc:Choice>
          <mc:Fallback xmlns="">
            <p:pic>
              <p:nvPicPr>
                <p:cNvPr id="741" name="Ink 740">
                  <a:extLst>
                    <a:ext uri="{FF2B5EF4-FFF2-40B4-BE49-F238E27FC236}">
                      <a16:creationId xmlns:a16="http://schemas.microsoft.com/office/drawing/2014/main" id="{7997D49B-8922-1441-9270-3C3C8329772B}"/>
                    </a:ext>
                  </a:extLst>
                </p:cNvPr>
                <p:cNvPicPr/>
                <p:nvPr/>
              </p:nvPicPr>
              <p:blipFill>
                <a:blip r:embed="rId491"/>
                <a:stretch>
                  <a:fillRect/>
                </a:stretch>
              </p:blipFill>
              <p:spPr>
                <a:xfrm>
                  <a:off x="8714623" y="2923459"/>
                  <a:ext cx="2383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743" name="Ink 742">
                  <a:extLst>
                    <a:ext uri="{FF2B5EF4-FFF2-40B4-BE49-F238E27FC236}">
                      <a16:creationId xmlns:a16="http://schemas.microsoft.com/office/drawing/2014/main" id="{94BF54DD-1FE3-EC47-988C-4B06F4EF453B}"/>
                    </a:ext>
                  </a:extLst>
                </p14:cNvPr>
                <p14:cNvContentPartPr/>
                <p14:nvPr/>
              </p14:nvContentPartPr>
              <p14:xfrm>
                <a:off x="9069583" y="2926339"/>
                <a:ext cx="100800" cy="132480"/>
              </p14:xfrm>
            </p:contentPart>
          </mc:Choice>
          <mc:Fallback xmlns="">
            <p:pic>
              <p:nvPicPr>
                <p:cNvPr id="743" name="Ink 742">
                  <a:extLst>
                    <a:ext uri="{FF2B5EF4-FFF2-40B4-BE49-F238E27FC236}">
                      <a16:creationId xmlns:a16="http://schemas.microsoft.com/office/drawing/2014/main" id="{94BF54DD-1FE3-EC47-988C-4B06F4EF453B}"/>
                    </a:ext>
                  </a:extLst>
                </p:cNvPr>
                <p:cNvPicPr/>
                <p:nvPr/>
              </p:nvPicPr>
              <p:blipFill>
                <a:blip r:embed="rId493"/>
                <a:stretch>
                  <a:fillRect/>
                </a:stretch>
              </p:blipFill>
              <p:spPr>
                <a:xfrm>
                  <a:off x="9054103" y="2910859"/>
                  <a:ext cx="131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744" name="Ink 743">
                  <a:extLst>
                    <a:ext uri="{FF2B5EF4-FFF2-40B4-BE49-F238E27FC236}">
                      <a16:creationId xmlns:a16="http://schemas.microsoft.com/office/drawing/2014/main" id="{86A111B4-C7D4-A14E-BC07-86E5F34C57B0}"/>
                    </a:ext>
                  </a:extLst>
                </p14:cNvPr>
                <p14:cNvContentPartPr/>
                <p14:nvPr/>
              </p14:nvContentPartPr>
              <p14:xfrm>
                <a:off x="9214303" y="2775859"/>
                <a:ext cx="295920" cy="263880"/>
              </p14:xfrm>
            </p:contentPart>
          </mc:Choice>
          <mc:Fallback xmlns="">
            <p:pic>
              <p:nvPicPr>
                <p:cNvPr id="744" name="Ink 743">
                  <a:extLst>
                    <a:ext uri="{FF2B5EF4-FFF2-40B4-BE49-F238E27FC236}">
                      <a16:creationId xmlns:a16="http://schemas.microsoft.com/office/drawing/2014/main" id="{86A111B4-C7D4-A14E-BC07-86E5F34C57B0}"/>
                    </a:ext>
                  </a:extLst>
                </p:cNvPr>
                <p:cNvPicPr/>
                <p:nvPr/>
              </p:nvPicPr>
              <p:blipFill>
                <a:blip r:embed="rId495"/>
                <a:stretch>
                  <a:fillRect/>
                </a:stretch>
              </p:blipFill>
              <p:spPr>
                <a:xfrm>
                  <a:off x="9198823" y="2760379"/>
                  <a:ext cx="3265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745" name="Ink 744">
                  <a:extLst>
                    <a:ext uri="{FF2B5EF4-FFF2-40B4-BE49-F238E27FC236}">
                      <a16:creationId xmlns:a16="http://schemas.microsoft.com/office/drawing/2014/main" id="{CF1D4315-2470-0846-BB41-49C9BEEE6C91}"/>
                    </a:ext>
                  </a:extLst>
                </p14:cNvPr>
                <p14:cNvContentPartPr/>
                <p14:nvPr/>
              </p14:nvContentPartPr>
              <p14:xfrm>
                <a:off x="9534703" y="2913739"/>
                <a:ext cx="214200" cy="106560"/>
              </p14:xfrm>
            </p:contentPart>
          </mc:Choice>
          <mc:Fallback xmlns="">
            <p:pic>
              <p:nvPicPr>
                <p:cNvPr id="745" name="Ink 744">
                  <a:extLst>
                    <a:ext uri="{FF2B5EF4-FFF2-40B4-BE49-F238E27FC236}">
                      <a16:creationId xmlns:a16="http://schemas.microsoft.com/office/drawing/2014/main" id="{CF1D4315-2470-0846-BB41-49C9BEEE6C91}"/>
                    </a:ext>
                  </a:extLst>
                </p:cNvPr>
                <p:cNvPicPr/>
                <p:nvPr/>
              </p:nvPicPr>
              <p:blipFill>
                <a:blip r:embed="rId497"/>
                <a:stretch>
                  <a:fillRect/>
                </a:stretch>
              </p:blipFill>
              <p:spPr>
                <a:xfrm>
                  <a:off x="9519223" y="2898259"/>
                  <a:ext cx="2448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746" name="Ink 745">
                  <a:extLst>
                    <a:ext uri="{FF2B5EF4-FFF2-40B4-BE49-F238E27FC236}">
                      <a16:creationId xmlns:a16="http://schemas.microsoft.com/office/drawing/2014/main" id="{EF57A33C-3D26-9E4D-9F3B-9B9ECEC79FD5}"/>
                    </a:ext>
                  </a:extLst>
                </p14:cNvPr>
                <p14:cNvContentPartPr/>
                <p14:nvPr/>
              </p14:nvContentPartPr>
              <p14:xfrm>
                <a:off x="9849343" y="2926339"/>
                <a:ext cx="50760" cy="94680"/>
              </p14:xfrm>
            </p:contentPart>
          </mc:Choice>
          <mc:Fallback xmlns="">
            <p:pic>
              <p:nvPicPr>
                <p:cNvPr id="746" name="Ink 745">
                  <a:extLst>
                    <a:ext uri="{FF2B5EF4-FFF2-40B4-BE49-F238E27FC236}">
                      <a16:creationId xmlns:a16="http://schemas.microsoft.com/office/drawing/2014/main" id="{EF57A33C-3D26-9E4D-9F3B-9B9ECEC79FD5}"/>
                    </a:ext>
                  </a:extLst>
                </p:cNvPr>
                <p:cNvPicPr/>
                <p:nvPr/>
              </p:nvPicPr>
              <p:blipFill>
                <a:blip r:embed="rId499"/>
                <a:stretch>
                  <a:fillRect/>
                </a:stretch>
              </p:blipFill>
              <p:spPr>
                <a:xfrm>
                  <a:off x="9833863" y="2910859"/>
                  <a:ext cx="81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747" name="Ink 746">
                  <a:extLst>
                    <a:ext uri="{FF2B5EF4-FFF2-40B4-BE49-F238E27FC236}">
                      <a16:creationId xmlns:a16="http://schemas.microsoft.com/office/drawing/2014/main" id="{4135D81E-991C-3047-8CE7-7A3B3DF852FC}"/>
                    </a:ext>
                  </a:extLst>
                </p14:cNvPr>
                <p14:cNvContentPartPr/>
                <p14:nvPr/>
              </p14:nvContentPartPr>
              <p14:xfrm>
                <a:off x="9899383" y="2834539"/>
                <a:ext cx="6480" cy="41400"/>
              </p14:xfrm>
            </p:contentPart>
          </mc:Choice>
          <mc:Fallback xmlns="">
            <p:pic>
              <p:nvPicPr>
                <p:cNvPr id="747" name="Ink 746">
                  <a:extLst>
                    <a:ext uri="{FF2B5EF4-FFF2-40B4-BE49-F238E27FC236}">
                      <a16:creationId xmlns:a16="http://schemas.microsoft.com/office/drawing/2014/main" id="{4135D81E-991C-3047-8CE7-7A3B3DF852FC}"/>
                    </a:ext>
                  </a:extLst>
                </p:cNvPr>
                <p:cNvPicPr/>
                <p:nvPr/>
              </p:nvPicPr>
              <p:blipFill>
                <a:blip r:embed="rId501"/>
                <a:stretch>
                  <a:fillRect/>
                </a:stretch>
              </p:blipFill>
              <p:spPr>
                <a:xfrm>
                  <a:off x="9883903" y="2819059"/>
                  <a:ext cx="37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748" name="Ink 747">
                  <a:extLst>
                    <a:ext uri="{FF2B5EF4-FFF2-40B4-BE49-F238E27FC236}">
                      <a16:creationId xmlns:a16="http://schemas.microsoft.com/office/drawing/2014/main" id="{8F3E308D-95B0-ED4C-9CFB-E5C57A6305C2}"/>
                    </a:ext>
                  </a:extLst>
                </p14:cNvPr>
                <p14:cNvContentPartPr/>
                <p14:nvPr/>
              </p14:nvContentPartPr>
              <p14:xfrm>
                <a:off x="9956263" y="2894659"/>
                <a:ext cx="107280" cy="100800"/>
              </p14:xfrm>
            </p:contentPart>
          </mc:Choice>
          <mc:Fallback xmlns="">
            <p:pic>
              <p:nvPicPr>
                <p:cNvPr id="748" name="Ink 747">
                  <a:extLst>
                    <a:ext uri="{FF2B5EF4-FFF2-40B4-BE49-F238E27FC236}">
                      <a16:creationId xmlns:a16="http://schemas.microsoft.com/office/drawing/2014/main" id="{8F3E308D-95B0-ED4C-9CFB-E5C57A6305C2}"/>
                    </a:ext>
                  </a:extLst>
                </p:cNvPr>
                <p:cNvPicPr/>
                <p:nvPr/>
              </p:nvPicPr>
              <p:blipFill>
                <a:blip r:embed="rId503"/>
                <a:stretch>
                  <a:fillRect/>
                </a:stretch>
              </p:blipFill>
              <p:spPr>
                <a:xfrm>
                  <a:off x="9940783" y="2879179"/>
                  <a:ext cx="137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749" name="Ink 748">
                  <a:extLst>
                    <a:ext uri="{FF2B5EF4-FFF2-40B4-BE49-F238E27FC236}">
                      <a16:creationId xmlns:a16="http://schemas.microsoft.com/office/drawing/2014/main" id="{A10A33FC-6BFB-8B42-A7E6-15104AD9C155}"/>
                    </a:ext>
                  </a:extLst>
                </p14:cNvPr>
                <p14:cNvContentPartPr/>
                <p14:nvPr/>
              </p14:nvContentPartPr>
              <p14:xfrm>
                <a:off x="10113223" y="2690179"/>
                <a:ext cx="252000" cy="261720"/>
              </p14:xfrm>
            </p:contentPart>
          </mc:Choice>
          <mc:Fallback xmlns="">
            <p:pic>
              <p:nvPicPr>
                <p:cNvPr id="749" name="Ink 748">
                  <a:extLst>
                    <a:ext uri="{FF2B5EF4-FFF2-40B4-BE49-F238E27FC236}">
                      <a16:creationId xmlns:a16="http://schemas.microsoft.com/office/drawing/2014/main" id="{A10A33FC-6BFB-8B42-A7E6-15104AD9C155}"/>
                    </a:ext>
                  </a:extLst>
                </p:cNvPr>
                <p:cNvPicPr/>
                <p:nvPr/>
              </p:nvPicPr>
              <p:blipFill>
                <a:blip r:embed="rId505"/>
                <a:stretch>
                  <a:fillRect/>
                </a:stretch>
              </p:blipFill>
              <p:spPr>
                <a:xfrm>
                  <a:off x="10097721" y="2674699"/>
                  <a:ext cx="282644"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751" name="Ink 750">
                  <a:extLst>
                    <a:ext uri="{FF2B5EF4-FFF2-40B4-BE49-F238E27FC236}">
                      <a16:creationId xmlns:a16="http://schemas.microsoft.com/office/drawing/2014/main" id="{B597726A-634A-2E47-8A54-581B68AF639C}"/>
                    </a:ext>
                  </a:extLst>
                </p14:cNvPr>
                <p14:cNvContentPartPr/>
                <p14:nvPr/>
              </p14:nvContentPartPr>
              <p14:xfrm>
                <a:off x="10484383" y="2853619"/>
                <a:ext cx="19080" cy="186120"/>
              </p14:xfrm>
            </p:contentPart>
          </mc:Choice>
          <mc:Fallback xmlns="">
            <p:pic>
              <p:nvPicPr>
                <p:cNvPr id="751" name="Ink 750">
                  <a:extLst>
                    <a:ext uri="{FF2B5EF4-FFF2-40B4-BE49-F238E27FC236}">
                      <a16:creationId xmlns:a16="http://schemas.microsoft.com/office/drawing/2014/main" id="{B597726A-634A-2E47-8A54-581B68AF639C}"/>
                    </a:ext>
                  </a:extLst>
                </p:cNvPr>
                <p:cNvPicPr/>
                <p:nvPr/>
              </p:nvPicPr>
              <p:blipFill>
                <a:blip r:embed="rId507"/>
                <a:stretch>
                  <a:fillRect/>
                </a:stretch>
              </p:blipFill>
              <p:spPr>
                <a:xfrm>
                  <a:off x="10468903" y="2838169"/>
                  <a:ext cx="49680" cy="216661"/>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752" name="Ink 751">
                  <a:extLst>
                    <a:ext uri="{FF2B5EF4-FFF2-40B4-BE49-F238E27FC236}">
                      <a16:creationId xmlns:a16="http://schemas.microsoft.com/office/drawing/2014/main" id="{BD5ADEA2-9B09-8B49-94F7-AC6F2E7EDDAA}"/>
                    </a:ext>
                  </a:extLst>
                </p14:cNvPr>
                <p14:cNvContentPartPr/>
                <p14:nvPr/>
              </p14:nvContentPartPr>
              <p14:xfrm>
                <a:off x="10509223" y="2819419"/>
                <a:ext cx="63360" cy="100800"/>
              </p14:xfrm>
            </p:contentPart>
          </mc:Choice>
          <mc:Fallback xmlns="">
            <p:pic>
              <p:nvPicPr>
                <p:cNvPr id="752" name="Ink 751">
                  <a:extLst>
                    <a:ext uri="{FF2B5EF4-FFF2-40B4-BE49-F238E27FC236}">
                      <a16:creationId xmlns:a16="http://schemas.microsoft.com/office/drawing/2014/main" id="{BD5ADEA2-9B09-8B49-94F7-AC6F2E7EDDAA}"/>
                    </a:ext>
                  </a:extLst>
                </p:cNvPr>
                <p:cNvPicPr/>
                <p:nvPr/>
              </p:nvPicPr>
              <p:blipFill>
                <a:blip r:embed="rId509"/>
                <a:stretch>
                  <a:fillRect/>
                </a:stretch>
              </p:blipFill>
              <p:spPr>
                <a:xfrm>
                  <a:off x="10493743" y="2803994"/>
                  <a:ext cx="9396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753" name="Ink 752">
                  <a:extLst>
                    <a:ext uri="{FF2B5EF4-FFF2-40B4-BE49-F238E27FC236}">
                      <a16:creationId xmlns:a16="http://schemas.microsoft.com/office/drawing/2014/main" id="{B5D8352F-9721-3146-84DC-40BCE8F3D46F}"/>
                    </a:ext>
                  </a:extLst>
                </p14:cNvPr>
                <p14:cNvContentPartPr/>
                <p14:nvPr/>
              </p14:nvContentPartPr>
              <p14:xfrm>
                <a:off x="10641343" y="2825539"/>
                <a:ext cx="82080" cy="75960"/>
              </p14:xfrm>
            </p:contentPart>
          </mc:Choice>
          <mc:Fallback xmlns="">
            <p:pic>
              <p:nvPicPr>
                <p:cNvPr id="753" name="Ink 752">
                  <a:extLst>
                    <a:ext uri="{FF2B5EF4-FFF2-40B4-BE49-F238E27FC236}">
                      <a16:creationId xmlns:a16="http://schemas.microsoft.com/office/drawing/2014/main" id="{B5D8352F-9721-3146-84DC-40BCE8F3D46F}"/>
                    </a:ext>
                  </a:extLst>
                </p:cNvPr>
                <p:cNvPicPr/>
                <p:nvPr/>
              </p:nvPicPr>
              <p:blipFill>
                <a:blip r:embed="rId511"/>
                <a:stretch>
                  <a:fillRect/>
                </a:stretch>
              </p:blipFill>
              <p:spPr>
                <a:xfrm>
                  <a:off x="10625863" y="2809985"/>
                  <a:ext cx="1126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754" name="Ink 753">
                  <a:extLst>
                    <a:ext uri="{FF2B5EF4-FFF2-40B4-BE49-F238E27FC236}">
                      <a16:creationId xmlns:a16="http://schemas.microsoft.com/office/drawing/2014/main" id="{9D53A187-932C-8549-910A-4B246D5118EC}"/>
                    </a:ext>
                  </a:extLst>
                </p14:cNvPr>
                <p14:cNvContentPartPr/>
                <p14:nvPr/>
              </p14:nvContentPartPr>
              <p14:xfrm>
                <a:off x="10760863" y="2716099"/>
                <a:ext cx="69480" cy="185400"/>
              </p14:xfrm>
            </p:contentPart>
          </mc:Choice>
          <mc:Fallback xmlns="">
            <p:pic>
              <p:nvPicPr>
                <p:cNvPr id="754" name="Ink 753">
                  <a:extLst>
                    <a:ext uri="{FF2B5EF4-FFF2-40B4-BE49-F238E27FC236}">
                      <a16:creationId xmlns:a16="http://schemas.microsoft.com/office/drawing/2014/main" id="{9D53A187-932C-8549-910A-4B246D5118EC}"/>
                    </a:ext>
                  </a:extLst>
                </p:cNvPr>
                <p:cNvPicPr/>
                <p:nvPr/>
              </p:nvPicPr>
              <p:blipFill>
                <a:blip r:embed="rId513"/>
                <a:stretch>
                  <a:fillRect/>
                </a:stretch>
              </p:blipFill>
              <p:spPr>
                <a:xfrm>
                  <a:off x="10745383" y="2700619"/>
                  <a:ext cx="100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755" name="Ink 754">
                  <a:extLst>
                    <a:ext uri="{FF2B5EF4-FFF2-40B4-BE49-F238E27FC236}">
                      <a16:creationId xmlns:a16="http://schemas.microsoft.com/office/drawing/2014/main" id="{F1AB4B99-2E52-7A4F-BC3D-07BC869F1BCA}"/>
                    </a:ext>
                  </a:extLst>
                </p14:cNvPr>
                <p14:cNvContentPartPr/>
                <p14:nvPr/>
              </p14:nvContentPartPr>
              <p14:xfrm>
                <a:off x="10673023" y="2750299"/>
                <a:ext cx="132480" cy="25560"/>
              </p14:xfrm>
            </p:contentPart>
          </mc:Choice>
          <mc:Fallback xmlns="">
            <p:pic>
              <p:nvPicPr>
                <p:cNvPr id="755" name="Ink 754">
                  <a:extLst>
                    <a:ext uri="{FF2B5EF4-FFF2-40B4-BE49-F238E27FC236}">
                      <a16:creationId xmlns:a16="http://schemas.microsoft.com/office/drawing/2014/main" id="{F1AB4B99-2E52-7A4F-BC3D-07BC869F1BCA}"/>
                    </a:ext>
                  </a:extLst>
                </p:cNvPr>
                <p:cNvPicPr/>
                <p:nvPr/>
              </p:nvPicPr>
              <p:blipFill>
                <a:blip r:embed="rId515"/>
                <a:stretch>
                  <a:fillRect/>
                </a:stretch>
              </p:blipFill>
              <p:spPr>
                <a:xfrm>
                  <a:off x="10657543" y="2734819"/>
                  <a:ext cx="163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756" name="Ink 755">
                  <a:extLst>
                    <a:ext uri="{FF2B5EF4-FFF2-40B4-BE49-F238E27FC236}">
                      <a16:creationId xmlns:a16="http://schemas.microsoft.com/office/drawing/2014/main" id="{FA86CCA8-1509-5B40-B164-8BE4FD4A43DE}"/>
                    </a:ext>
                  </a:extLst>
                </p14:cNvPr>
                <p14:cNvContentPartPr/>
                <p14:nvPr/>
              </p14:nvContentPartPr>
              <p14:xfrm>
                <a:off x="10836463" y="2750299"/>
                <a:ext cx="132480" cy="107280"/>
              </p14:xfrm>
            </p:contentPart>
          </mc:Choice>
          <mc:Fallback xmlns="">
            <p:pic>
              <p:nvPicPr>
                <p:cNvPr id="756" name="Ink 755">
                  <a:extLst>
                    <a:ext uri="{FF2B5EF4-FFF2-40B4-BE49-F238E27FC236}">
                      <a16:creationId xmlns:a16="http://schemas.microsoft.com/office/drawing/2014/main" id="{FA86CCA8-1509-5B40-B164-8BE4FD4A43DE}"/>
                    </a:ext>
                  </a:extLst>
                </p:cNvPr>
                <p:cNvPicPr/>
                <p:nvPr/>
              </p:nvPicPr>
              <p:blipFill>
                <a:blip r:embed="rId517"/>
                <a:stretch>
                  <a:fillRect/>
                </a:stretch>
              </p:blipFill>
              <p:spPr>
                <a:xfrm>
                  <a:off x="10820983" y="2734819"/>
                  <a:ext cx="163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757" name="Ink 756">
                  <a:extLst>
                    <a:ext uri="{FF2B5EF4-FFF2-40B4-BE49-F238E27FC236}">
                      <a16:creationId xmlns:a16="http://schemas.microsoft.com/office/drawing/2014/main" id="{B5C10ACD-9FC3-FC47-8674-27730F81B650}"/>
                    </a:ext>
                  </a:extLst>
                </p14:cNvPr>
                <p14:cNvContentPartPr/>
                <p14:nvPr/>
              </p14:nvContentPartPr>
              <p14:xfrm>
                <a:off x="10999903" y="2750299"/>
                <a:ext cx="145080" cy="100800"/>
              </p14:xfrm>
            </p:contentPart>
          </mc:Choice>
          <mc:Fallback xmlns="">
            <p:pic>
              <p:nvPicPr>
                <p:cNvPr id="757" name="Ink 756">
                  <a:extLst>
                    <a:ext uri="{FF2B5EF4-FFF2-40B4-BE49-F238E27FC236}">
                      <a16:creationId xmlns:a16="http://schemas.microsoft.com/office/drawing/2014/main" id="{B5C10ACD-9FC3-FC47-8674-27730F81B650}"/>
                    </a:ext>
                  </a:extLst>
                </p:cNvPr>
                <p:cNvPicPr/>
                <p:nvPr/>
              </p:nvPicPr>
              <p:blipFill>
                <a:blip r:embed="rId519"/>
                <a:stretch>
                  <a:fillRect/>
                </a:stretch>
              </p:blipFill>
              <p:spPr>
                <a:xfrm>
                  <a:off x="10984423" y="2734874"/>
                  <a:ext cx="1756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758" name="Ink 757">
                  <a:extLst>
                    <a:ext uri="{FF2B5EF4-FFF2-40B4-BE49-F238E27FC236}">
                      <a16:creationId xmlns:a16="http://schemas.microsoft.com/office/drawing/2014/main" id="{EB4BC36B-41DE-A14A-93C4-5EAD2274EF85}"/>
                    </a:ext>
                  </a:extLst>
                </p14:cNvPr>
                <p14:cNvContentPartPr/>
                <p14:nvPr/>
              </p14:nvContentPartPr>
              <p14:xfrm>
                <a:off x="11213383" y="2659219"/>
                <a:ext cx="31680" cy="179280"/>
              </p14:xfrm>
            </p:contentPart>
          </mc:Choice>
          <mc:Fallback xmlns="">
            <p:pic>
              <p:nvPicPr>
                <p:cNvPr id="758" name="Ink 757">
                  <a:extLst>
                    <a:ext uri="{FF2B5EF4-FFF2-40B4-BE49-F238E27FC236}">
                      <a16:creationId xmlns:a16="http://schemas.microsoft.com/office/drawing/2014/main" id="{EB4BC36B-41DE-A14A-93C4-5EAD2274EF85}"/>
                    </a:ext>
                  </a:extLst>
                </p:cNvPr>
                <p:cNvPicPr/>
                <p:nvPr/>
              </p:nvPicPr>
              <p:blipFill>
                <a:blip r:embed="rId521"/>
                <a:stretch>
                  <a:fillRect/>
                </a:stretch>
              </p:blipFill>
              <p:spPr>
                <a:xfrm>
                  <a:off x="11197903" y="2643739"/>
                  <a:ext cx="622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759" name="Ink 758">
                  <a:extLst>
                    <a:ext uri="{FF2B5EF4-FFF2-40B4-BE49-F238E27FC236}">
                      <a16:creationId xmlns:a16="http://schemas.microsoft.com/office/drawing/2014/main" id="{AC69DC42-0817-AB43-9F85-4121A5B39CCD}"/>
                    </a:ext>
                  </a:extLst>
                </p14:cNvPr>
                <p14:cNvContentPartPr/>
                <p14:nvPr/>
              </p14:nvContentPartPr>
              <p14:xfrm>
                <a:off x="11169463" y="2712499"/>
                <a:ext cx="113400" cy="31680"/>
              </p14:xfrm>
            </p:contentPart>
          </mc:Choice>
          <mc:Fallback xmlns="">
            <p:pic>
              <p:nvPicPr>
                <p:cNvPr id="759" name="Ink 758">
                  <a:extLst>
                    <a:ext uri="{FF2B5EF4-FFF2-40B4-BE49-F238E27FC236}">
                      <a16:creationId xmlns:a16="http://schemas.microsoft.com/office/drawing/2014/main" id="{AC69DC42-0817-AB43-9F85-4121A5B39CCD}"/>
                    </a:ext>
                  </a:extLst>
                </p:cNvPr>
                <p:cNvPicPr/>
                <p:nvPr/>
              </p:nvPicPr>
              <p:blipFill>
                <a:blip r:embed="rId523"/>
                <a:stretch>
                  <a:fillRect/>
                </a:stretch>
              </p:blipFill>
              <p:spPr>
                <a:xfrm>
                  <a:off x="11153983" y="2697193"/>
                  <a:ext cx="14400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760" name="Ink 759">
                  <a:extLst>
                    <a:ext uri="{FF2B5EF4-FFF2-40B4-BE49-F238E27FC236}">
                      <a16:creationId xmlns:a16="http://schemas.microsoft.com/office/drawing/2014/main" id="{BE6E2BCD-C496-2142-AFBE-B976964E6653}"/>
                    </a:ext>
                  </a:extLst>
                </p14:cNvPr>
                <p14:cNvContentPartPr/>
                <p14:nvPr/>
              </p14:nvContentPartPr>
              <p14:xfrm>
                <a:off x="11301583" y="2718619"/>
                <a:ext cx="25560" cy="88200"/>
              </p14:xfrm>
            </p:contentPart>
          </mc:Choice>
          <mc:Fallback xmlns="">
            <p:pic>
              <p:nvPicPr>
                <p:cNvPr id="760" name="Ink 759">
                  <a:extLst>
                    <a:ext uri="{FF2B5EF4-FFF2-40B4-BE49-F238E27FC236}">
                      <a16:creationId xmlns:a16="http://schemas.microsoft.com/office/drawing/2014/main" id="{BE6E2BCD-C496-2142-AFBE-B976964E6653}"/>
                    </a:ext>
                  </a:extLst>
                </p:cNvPr>
                <p:cNvPicPr/>
                <p:nvPr/>
              </p:nvPicPr>
              <p:blipFill>
                <a:blip r:embed="rId525"/>
                <a:stretch>
                  <a:fillRect/>
                </a:stretch>
              </p:blipFill>
              <p:spPr>
                <a:xfrm>
                  <a:off x="11286103" y="2703139"/>
                  <a:ext cx="56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761" name="Ink 760">
                  <a:extLst>
                    <a:ext uri="{FF2B5EF4-FFF2-40B4-BE49-F238E27FC236}">
                      <a16:creationId xmlns:a16="http://schemas.microsoft.com/office/drawing/2014/main" id="{F296E189-D5DA-0F4D-A1B2-E244886D2C82}"/>
                    </a:ext>
                  </a:extLst>
                </p14:cNvPr>
                <p14:cNvContentPartPr/>
                <p14:nvPr/>
              </p14:nvContentPartPr>
              <p14:xfrm>
                <a:off x="11345503" y="2621059"/>
                <a:ext cx="6480" cy="35280"/>
              </p14:xfrm>
            </p:contentPart>
          </mc:Choice>
          <mc:Fallback xmlns="">
            <p:pic>
              <p:nvPicPr>
                <p:cNvPr id="761" name="Ink 760">
                  <a:extLst>
                    <a:ext uri="{FF2B5EF4-FFF2-40B4-BE49-F238E27FC236}">
                      <a16:creationId xmlns:a16="http://schemas.microsoft.com/office/drawing/2014/main" id="{F296E189-D5DA-0F4D-A1B2-E244886D2C82}"/>
                    </a:ext>
                  </a:extLst>
                </p:cNvPr>
                <p:cNvPicPr/>
                <p:nvPr/>
              </p:nvPicPr>
              <p:blipFill>
                <a:blip r:embed="rId527"/>
                <a:stretch>
                  <a:fillRect/>
                </a:stretch>
              </p:blipFill>
              <p:spPr>
                <a:xfrm>
                  <a:off x="11330023" y="2605579"/>
                  <a:ext cx="37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762" name="Ink 761">
                  <a:extLst>
                    <a:ext uri="{FF2B5EF4-FFF2-40B4-BE49-F238E27FC236}">
                      <a16:creationId xmlns:a16="http://schemas.microsoft.com/office/drawing/2014/main" id="{0D165C3A-0B10-344D-BD3F-C819C365B613}"/>
                    </a:ext>
                  </a:extLst>
                </p14:cNvPr>
                <p14:cNvContentPartPr/>
                <p14:nvPr/>
              </p14:nvContentPartPr>
              <p14:xfrm>
                <a:off x="11402023" y="2563099"/>
                <a:ext cx="295920" cy="250560"/>
              </p14:xfrm>
            </p:contentPart>
          </mc:Choice>
          <mc:Fallback xmlns="">
            <p:pic>
              <p:nvPicPr>
                <p:cNvPr id="762" name="Ink 761">
                  <a:extLst>
                    <a:ext uri="{FF2B5EF4-FFF2-40B4-BE49-F238E27FC236}">
                      <a16:creationId xmlns:a16="http://schemas.microsoft.com/office/drawing/2014/main" id="{0D165C3A-0B10-344D-BD3F-C819C365B613}"/>
                    </a:ext>
                  </a:extLst>
                </p:cNvPr>
                <p:cNvPicPr/>
                <p:nvPr/>
              </p:nvPicPr>
              <p:blipFill>
                <a:blip r:embed="rId529"/>
                <a:stretch>
                  <a:fillRect/>
                </a:stretch>
              </p:blipFill>
              <p:spPr>
                <a:xfrm>
                  <a:off x="11386543" y="2547619"/>
                  <a:ext cx="3265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764" name="Ink 763">
                  <a:extLst>
                    <a:ext uri="{FF2B5EF4-FFF2-40B4-BE49-F238E27FC236}">
                      <a16:creationId xmlns:a16="http://schemas.microsoft.com/office/drawing/2014/main" id="{258D0953-DDB9-5B48-8941-2AB47CF32F4D}"/>
                    </a:ext>
                  </a:extLst>
                </p14:cNvPr>
                <p14:cNvContentPartPr/>
                <p14:nvPr/>
              </p14:nvContentPartPr>
              <p14:xfrm>
                <a:off x="7434823" y="3334939"/>
                <a:ext cx="145080" cy="396360"/>
              </p14:xfrm>
            </p:contentPart>
          </mc:Choice>
          <mc:Fallback xmlns="">
            <p:pic>
              <p:nvPicPr>
                <p:cNvPr id="764" name="Ink 763">
                  <a:extLst>
                    <a:ext uri="{FF2B5EF4-FFF2-40B4-BE49-F238E27FC236}">
                      <a16:creationId xmlns:a16="http://schemas.microsoft.com/office/drawing/2014/main" id="{258D0953-DDB9-5B48-8941-2AB47CF32F4D}"/>
                    </a:ext>
                  </a:extLst>
                </p:cNvPr>
                <p:cNvPicPr/>
                <p:nvPr/>
              </p:nvPicPr>
              <p:blipFill>
                <a:blip r:embed="rId531"/>
                <a:stretch>
                  <a:fillRect/>
                </a:stretch>
              </p:blipFill>
              <p:spPr>
                <a:xfrm>
                  <a:off x="7419343" y="3319473"/>
                  <a:ext cx="175680" cy="426932"/>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765" name="Ink 764">
                  <a:extLst>
                    <a:ext uri="{FF2B5EF4-FFF2-40B4-BE49-F238E27FC236}">
                      <a16:creationId xmlns:a16="http://schemas.microsoft.com/office/drawing/2014/main" id="{BDB5412F-0C12-3543-9DA5-0905DB733B63}"/>
                    </a:ext>
                  </a:extLst>
                </p14:cNvPr>
                <p14:cNvContentPartPr/>
                <p14:nvPr/>
              </p14:nvContentPartPr>
              <p14:xfrm>
                <a:off x="7705183" y="3334939"/>
                <a:ext cx="94680" cy="137880"/>
              </p14:xfrm>
            </p:contentPart>
          </mc:Choice>
          <mc:Fallback xmlns="">
            <p:pic>
              <p:nvPicPr>
                <p:cNvPr id="765" name="Ink 764">
                  <a:extLst>
                    <a:ext uri="{FF2B5EF4-FFF2-40B4-BE49-F238E27FC236}">
                      <a16:creationId xmlns:a16="http://schemas.microsoft.com/office/drawing/2014/main" id="{BDB5412F-0C12-3543-9DA5-0905DB733B63}"/>
                    </a:ext>
                  </a:extLst>
                </p:cNvPr>
                <p:cNvPicPr/>
                <p:nvPr/>
              </p:nvPicPr>
              <p:blipFill>
                <a:blip r:embed="rId533"/>
                <a:stretch>
                  <a:fillRect/>
                </a:stretch>
              </p:blipFill>
              <p:spPr>
                <a:xfrm>
                  <a:off x="7689703" y="3319499"/>
                  <a:ext cx="125280" cy="1684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766" name="Ink 765">
                  <a:extLst>
                    <a:ext uri="{FF2B5EF4-FFF2-40B4-BE49-F238E27FC236}">
                      <a16:creationId xmlns:a16="http://schemas.microsoft.com/office/drawing/2014/main" id="{7A7CCE31-E826-CB48-9ED7-9CB2A7E70260}"/>
                    </a:ext>
                  </a:extLst>
                </p14:cNvPr>
                <p14:cNvContentPartPr/>
                <p14:nvPr/>
              </p14:nvContentPartPr>
              <p14:xfrm>
                <a:off x="7862503" y="3394339"/>
                <a:ext cx="6480" cy="60480"/>
              </p14:xfrm>
            </p:contentPart>
          </mc:Choice>
          <mc:Fallback xmlns="">
            <p:pic>
              <p:nvPicPr>
                <p:cNvPr id="766" name="Ink 765">
                  <a:extLst>
                    <a:ext uri="{FF2B5EF4-FFF2-40B4-BE49-F238E27FC236}">
                      <a16:creationId xmlns:a16="http://schemas.microsoft.com/office/drawing/2014/main" id="{7A7CCE31-E826-CB48-9ED7-9CB2A7E70260}"/>
                    </a:ext>
                  </a:extLst>
                </p:cNvPr>
                <p:cNvPicPr/>
                <p:nvPr/>
              </p:nvPicPr>
              <p:blipFill>
                <a:blip r:embed="rId535"/>
                <a:stretch>
                  <a:fillRect/>
                </a:stretch>
              </p:blipFill>
              <p:spPr>
                <a:xfrm>
                  <a:off x="7847023" y="3378859"/>
                  <a:ext cx="370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767" name="Ink 766">
                  <a:extLst>
                    <a:ext uri="{FF2B5EF4-FFF2-40B4-BE49-F238E27FC236}">
                      <a16:creationId xmlns:a16="http://schemas.microsoft.com/office/drawing/2014/main" id="{0709E65C-A4FE-B844-AB4F-305443E22070}"/>
                    </a:ext>
                  </a:extLst>
                </p14:cNvPr>
                <p14:cNvContentPartPr/>
                <p14:nvPr/>
              </p14:nvContentPartPr>
              <p14:xfrm>
                <a:off x="7862503" y="3297139"/>
                <a:ext cx="12960" cy="38160"/>
              </p14:xfrm>
            </p:contentPart>
          </mc:Choice>
          <mc:Fallback xmlns="">
            <p:pic>
              <p:nvPicPr>
                <p:cNvPr id="767" name="Ink 766">
                  <a:extLst>
                    <a:ext uri="{FF2B5EF4-FFF2-40B4-BE49-F238E27FC236}">
                      <a16:creationId xmlns:a16="http://schemas.microsoft.com/office/drawing/2014/main" id="{0709E65C-A4FE-B844-AB4F-305443E22070}"/>
                    </a:ext>
                  </a:extLst>
                </p:cNvPr>
                <p:cNvPicPr/>
                <p:nvPr/>
              </p:nvPicPr>
              <p:blipFill>
                <a:blip r:embed="rId537"/>
                <a:stretch>
                  <a:fillRect/>
                </a:stretch>
              </p:blipFill>
              <p:spPr>
                <a:xfrm>
                  <a:off x="7846581" y="3281512"/>
                  <a:ext cx="44434"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768" name="Ink 767">
                  <a:extLst>
                    <a:ext uri="{FF2B5EF4-FFF2-40B4-BE49-F238E27FC236}">
                      <a16:creationId xmlns:a16="http://schemas.microsoft.com/office/drawing/2014/main" id="{FE3A6831-A983-0B4C-ADBF-F889C2454049}"/>
                    </a:ext>
                  </a:extLst>
                </p14:cNvPr>
                <p14:cNvContentPartPr/>
                <p14:nvPr/>
              </p14:nvContentPartPr>
              <p14:xfrm>
                <a:off x="7962943" y="3291739"/>
                <a:ext cx="88560" cy="156960"/>
              </p14:xfrm>
            </p:contentPart>
          </mc:Choice>
          <mc:Fallback xmlns="">
            <p:pic>
              <p:nvPicPr>
                <p:cNvPr id="768" name="Ink 767">
                  <a:extLst>
                    <a:ext uri="{FF2B5EF4-FFF2-40B4-BE49-F238E27FC236}">
                      <a16:creationId xmlns:a16="http://schemas.microsoft.com/office/drawing/2014/main" id="{FE3A6831-A983-0B4C-ADBF-F889C2454049}"/>
                    </a:ext>
                  </a:extLst>
                </p:cNvPr>
                <p:cNvPicPr/>
                <p:nvPr/>
              </p:nvPicPr>
              <p:blipFill>
                <a:blip r:embed="rId539"/>
                <a:stretch>
                  <a:fillRect/>
                </a:stretch>
              </p:blipFill>
              <p:spPr>
                <a:xfrm>
                  <a:off x="7947400" y="3276259"/>
                  <a:ext cx="119285"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769" name="Ink 768">
                  <a:extLst>
                    <a:ext uri="{FF2B5EF4-FFF2-40B4-BE49-F238E27FC236}">
                      <a16:creationId xmlns:a16="http://schemas.microsoft.com/office/drawing/2014/main" id="{3943AD96-FC01-BE4B-AC69-05519CB1B980}"/>
                    </a:ext>
                  </a:extLst>
                </p14:cNvPr>
                <p14:cNvContentPartPr/>
                <p14:nvPr/>
              </p14:nvContentPartPr>
              <p14:xfrm>
                <a:off x="8107663" y="3266539"/>
                <a:ext cx="81360" cy="156240"/>
              </p14:xfrm>
            </p:contentPart>
          </mc:Choice>
          <mc:Fallback xmlns="">
            <p:pic>
              <p:nvPicPr>
                <p:cNvPr id="769" name="Ink 768">
                  <a:extLst>
                    <a:ext uri="{FF2B5EF4-FFF2-40B4-BE49-F238E27FC236}">
                      <a16:creationId xmlns:a16="http://schemas.microsoft.com/office/drawing/2014/main" id="{3943AD96-FC01-BE4B-AC69-05519CB1B980}"/>
                    </a:ext>
                  </a:extLst>
                </p:cNvPr>
                <p:cNvPicPr/>
                <p:nvPr/>
              </p:nvPicPr>
              <p:blipFill>
                <a:blip r:embed="rId541"/>
                <a:stretch>
                  <a:fillRect/>
                </a:stretch>
              </p:blipFill>
              <p:spPr>
                <a:xfrm>
                  <a:off x="8092183" y="3251059"/>
                  <a:ext cx="111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770" name="Ink 769">
                  <a:extLst>
                    <a:ext uri="{FF2B5EF4-FFF2-40B4-BE49-F238E27FC236}">
                      <a16:creationId xmlns:a16="http://schemas.microsoft.com/office/drawing/2014/main" id="{7DF8159C-C931-DA4A-A1EA-A69A1EABB2A7}"/>
                    </a:ext>
                  </a:extLst>
                </p14:cNvPr>
                <p14:cNvContentPartPr/>
                <p14:nvPr/>
              </p14:nvContentPartPr>
              <p14:xfrm>
                <a:off x="8239783" y="3341059"/>
                <a:ext cx="50760" cy="94680"/>
              </p14:xfrm>
            </p:contentPart>
          </mc:Choice>
          <mc:Fallback xmlns="">
            <p:pic>
              <p:nvPicPr>
                <p:cNvPr id="770" name="Ink 769">
                  <a:extLst>
                    <a:ext uri="{FF2B5EF4-FFF2-40B4-BE49-F238E27FC236}">
                      <a16:creationId xmlns:a16="http://schemas.microsoft.com/office/drawing/2014/main" id="{7DF8159C-C931-DA4A-A1EA-A69A1EABB2A7}"/>
                    </a:ext>
                  </a:extLst>
                </p:cNvPr>
                <p:cNvPicPr/>
                <p:nvPr/>
              </p:nvPicPr>
              <p:blipFill>
                <a:blip r:embed="rId543"/>
                <a:stretch>
                  <a:fillRect/>
                </a:stretch>
              </p:blipFill>
              <p:spPr>
                <a:xfrm>
                  <a:off x="8224303" y="3325579"/>
                  <a:ext cx="81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772" name="Ink 771">
                  <a:extLst>
                    <a:ext uri="{FF2B5EF4-FFF2-40B4-BE49-F238E27FC236}">
                      <a16:creationId xmlns:a16="http://schemas.microsoft.com/office/drawing/2014/main" id="{D7CC702C-FD46-1140-A87A-2EA0BC09304D}"/>
                    </a:ext>
                  </a:extLst>
                </p14:cNvPr>
                <p14:cNvContentPartPr/>
                <p14:nvPr/>
              </p14:nvContentPartPr>
              <p14:xfrm>
                <a:off x="8484943" y="3240619"/>
                <a:ext cx="31680" cy="232920"/>
              </p14:xfrm>
            </p:contentPart>
          </mc:Choice>
          <mc:Fallback xmlns="">
            <p:pic>
              <p:nvPicPr>
                <p:cNvPr id="772" name="Ink 771">
                  <a:extLst>
                    <a:ext uri="{FF2B5EF4-FFF2-40B4-BE49-F238E27FC236}">
                      <a16:creationId xmlns:a16="http://schemas.microsoft.com/office/drawing/2014/main" id="{D7CC702C-FD46-1140-A87A-2EA0BC09304D}"/>
                    </a:ext>
                  </a:extLst>
                </p:cNvPr>
                <p:cNvPicPr/>
                <p:nvPr/>
              </p:nvPicPr>
              <p:blipFill>
                <a:blip r:embed="rId545"/>
                <a:stretch>
                  <a:fillRect/>
                </a:stretch>
              </p:blipFill>
              <p:spPr>
                <a:xfrm>
                  <a:off x="8469637" y="3225163"/>
                  <a:ext cx="61936" cy="263473"/>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773" name="Ink 772">
                  <a:extLst>
                    <a:ext uri="{FF2B5EF4-FFF2-40B4-BE49-F238E27FC236}">
                      <a16:creationId xmlns:a16="http://schemas.microsoft.com/office/drawing/2014/main" id="{16B80E37-1F4A-8D47-AD44-DEA54EBEE84E}"/>
                    </a:ext>
                  </a:extLst>
                </p14:cNvPr>
                <p14:cNvContentPartPr/>
                <p14:nvPr/>
              </p14:nvContentPartPr>
              <p14:xfrm>
                <a:off x="8397463" y="3360139"/>
                <a:ext cx="150480" cy="44280"/>
              </p14:xfrm>
            </p:contentPart>
          </mc:Choice>
          <mc:Fallback xmlns="">
            <p:pic>
              <p:nvPicPr>
                <p:cNvPr id="773" name="Ink 772">
                  <a:extLst>
                    <a:ext uri="{FF2B5EF4-FFF2-40B4-BE49-F238E27FC236}">
                      <a16:creationId xmlns:a16="http://schemas.microsoft.com/office/drawing/2014/main" id="{16B80E37-1F4A-8D47-AD44-DEA54EBEE84E}"/>
                    </a:ext>
                  </a:extLst>
                </p:cNvPr>
                <p:cNvPicPr/>
                <p:nvPr/>
              </p:nvPicPr>
              <p:blipFill>
                <a:blip r:embed="rId547"/>
                <a:stretch>
                  <a:fillRect/>
                </a:stretch>
              </p:blipFill>
              <p:spPr>
                <a:xfrm>
                  <a:off x="8381983" y="3344659"/>
                  <a:ext cx="1810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774" name="Ink 773">
                  <a:extLst>
                    <a:ext uri="{FF2B5EF4-FFF2-40B4-BE49-F238E27FC236}">
                      <a16:creationId xmlns:a16="http://schemas.microsoft.com/office/drawing/2014/main" id="{6DD85876-A348-2346-8F4D-24F24AB1C9A9}"/>
                    </a:ext>
                  </a:extLst>
                </p14:cNvPr>
                <p14:cNvContentPartPr/>
                <p14:nvPr/>
              </p14:nvContentPartPr>
              <p14:xfrm>
                <a:off x="8579263" y="3315859"/>
                <a:ext cx="377640" cy="100800"/>
              </p14:xfrm>
            </p:contentPart>
          </mc:Choice>
          <mc:Fallback xmlns="">
            <p:pic>
              <p:nvPicPr>
                <p:cNvPr id="774" name="Ink 773">
                  <a:extLst>
                    <a:ext uri="{FF2B5EF4-FFF2-40B4-BE49-F238E27FC236}">
                      <a16:creationId xmlns:a16="http://schemas.microsoft.com/office/drawing/2014/main" id="{6DD85876-A348-2346-8F4D-24F24AB1C9A9}"/>
                    </a:ext>
                  </a:extLst>
                </p:cNvPr>
                <p:cNvPicPr/>
                <p:nvPr/>
              </p:nvPicPr>
              <p:blipFill>
                <a:blip r:embed="rId549"/>
                <a:stretch>
                  <a:fillRect/>
                </a:stretch>
              </p:blipFill>
              <p:spPr>
                <a:xfrm>
                  <a:off x="8563783" y="3300379"/>
                  <a:ext cx="408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775" name="Ink 774">
                  <a:extLst>
                    <a:ext uri="{FF2B5EF4-FFF2-40B4-BE49-F238E27FC236}">
                      <a16:creationId xmlns:a16="http://schemas.microsoft.com/office/drawing/2014/main" id="{B7E7F87A-9A44-FC43-A3B1-7D674B6D731A}"/>
                    </a:ext>
                  </a:extLst>
                </p14:cNvPr>
                <p14:cNvContentPartPr/>
                <p14:nvPr/>
              </p14:nvContentPartPr>
              <p14:xfrm>
                <a:off x="7774663" y="3661819"/>
                <a:ext cx="100800" cy="100800"/>
              </p14:xfrm>
            </p:contentPart>
          </mc:Choice>
          <mc:Fallback xmlns="">
            <p:pic>
              <p:nvPicPr>
                <p:cNvPr id="775" name="Ink 774">
                  <a:extLst>
                    <a:ext uri="{FF2B5EF4-FFF2-40B4-BE49-F238E27FC236}">
                      <a16:creationId xmlns:a16="http://schemas.microsoft.com/office/drawing/2014/main" id="{B7E7F87A-9A44-FC43-A3B1-7D674B6D731A}"/>
                    </a:ext>
                  </a:extLst>
                </p:cNvPr>
                <p:cNvPicPr/>
                <p:nvPr/>
              </p:nvPicPr>
              <p:blipFill>
                <a:blip r:embed="rId551"/>
                <a:stretch>
                  <a:fillRect/>
                </a:stretch>
              </p:blipFill>
              <p:spPr>
                <a:xfrm>
                  <a:off x="7759183" y="3646339"/>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776" name="Ink 775">
                  <a:extLst>
                    <a:ext uri="{FF2B5EF4-FFF2-40B4-BE49-F238E27FC236}">
                      <a16:creationId xmlns:a16="http://schemas.microsoft.com/office/drawing/2014/main" id="{E857C778-29A6-E74A-8BE6-E839291D7B0A}"/>
                    </a:ext>
                  </a:extLst>
                </p14:cNvPr>
                <p14:cNvContentPartPr/>
                <p14:nvPr/>
              </p14:nvContentPartPr>
              <p14:xfrm>
                <a:off x="7900303" y="3645619"/>
                <a:ext cx="107280" cy="114120"/>
              </p14:xfrm>
            </p:contentPart>
          </mc:Choice>
          <mc:Fallback xmlns="">
            <p:pic>
              <p:nvPicPr>
                <p:cNvPr id="776" name="Ink 775">
                  <a:extLst>
                    <a:ext uri="{FF2B5EF4-FFF2-40B4-BE49-F238E27FC236}">
                      <a16:creationId xmlns:a16="http://schemas.microsoft.com/office/drawing/2014/main" id="{E857C778-29A6-E74A-8BE6-E839291D7B0A}"/>
                    </a:ext>
                  </a:extLst>
                </p:cNvPr>
                <p:cNvPicPr/>
                <p:nvPr/>
              </p:nvPicPr>
              <p:blipFill>
                <a:blip r:embed="rId553"/>
                <a:stretch>
                  <a:fillRect/>
                </a:stretch>
              </p:blipFill>
              <p:spPr>
                <a:xfrm>
                  <a:off x="7884823" y="3630139"/>
                  <a:ext cx="137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777" name="Ink 776">
                  <a:extLst>
                    <a:ext uri="{FF2B5EF4-FFF2-40B4-BE49-F238E27FC236}">
                      <a16:creationId xmlns:a16="http://schemas.microsoft.com/office/drawing/2014/main" id="{8E6C7EAC-25BE-C44F-8B5B-39EE7920D1E2}"/>
                    </a:ext>
                  </a:extLst>
                </p14:cNvPr>
                <p14:cNvContentPartPr/>
                <p14:nvPr/>
              </p14:nvContentPartPr>
              <p14:xfrm>
                <a:off x="8032423" y="3636619"/>
                <a:ext cx="232920" cy="113400"/>
              </p14:xfrm>
            </p:contentPart>
          </mc:Choice>
          <mc:Fallback xmlns="">
            <p:pic>
              <p:nvPicPr>
                <p:cNvPr id="777" name="Ink 776">
                  <a:extLst>
                    <a:ext uri="{FF2B5EF4-FFF2-40B4-BE49-F238E27FC236}">
                      <a16:creationId xmlns:a16="http://schemas.microsoft.com/office/drawing/2014/main" id="{8E6C7EAC-25BE-C44F-8B5B-39EE7920D1E2}"/>
                    </a:ext>
                  </a:extLst>
                </p:cNvPr>
                <p:cNvPicPr/>
                <p:nvPr/>
              </p:nvPicPr>
              <p:blipFill>
                <a:blip r:embed="rId555"/>
                <a:stretch>
                  <a:fillRect/>
                </a:stretch>
              </p:blipFill>
              <p:spPr>
                <a:xfrm>
                  <a:off x="8016943" y="3621139"/>
                  <a:ext cx="263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778" name="Ink 777">
                  <a:extLst>
                    <a:ext uri="{FF2B5EF4-FFF2-40B4-BE49-F238E27FC236}">
                      <a16:creationId xmlns:a16="http://schemas.microsoft.com/office/drawing/2014/main" id="{B15FA9D6-1D4B-ED40-887E-08E6CAAE4825}"/>
                    </a:ext>
                  </a:extLst>
                </p14:cNvPr>
                <p14:cNvContentPartPr/>
                <p14:nvPr/>
              </p14:nvContentPartPr>
              <p14:xfrm>
                <a:off x="8284423" y="3636619"/>
                <a:ext cx="75240" cy="289440"/>
              </p14:xfrm>
            </p:contentPart>
          </mc:Choice>
          <mc:Fallback xmlns="">
            <p:pic>
              <p:nvPicPr>
                <p:cNvPr id="778" name="Ink 777">
                  <a:extLst>
                    <a:ext uri="{FF2B5EF4-FFF2-40B4-BE49-F238E27FC236}">
                      <a16:creationId xmlns:a16="http://schemas.microsoft.com/office/drawing/2014/main" id="{B15FA9D6-1D4B-ED40-887E-08E6CAAE4825}"/>
                    </a:ext>
                  </a:extLst>
                </p:cNvPr>
                <p:cNvPicPr/>
                <p:nvPr/>
              </p:nvPicPr>
              <p:blipFill>
                <a:blip r:embed="rId557"/>
                <a:stretch>
                  <a:fillRect/>
                </a:stretch>
              </p:blipFill>
              <p:spPr>
                <a:xfrm>
                  <a:off x="8268869" y="3621139"/>
                  <a:ext cx="105987"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779" name="Ink 778">
                  <a:extLst>
                    <a:ext uri="{FF2B5EF4-FFF2-40B4-BE49-F238E27FC236}">
                      <a16:creationId xmlns:a16="http://schemas.microsoft.com/office/drawing/2014/main" id="{1672710D-D3E5-2649-9434-FE1CB14F9921}"/>
                    </a:ext>
                  </a:extLst>
                </p14:cNvPr>
                <p14:cNvContentPartPr/>
                <p14:nvPr/>
              </p14:nvContentPartPr>
              <p14:xfrm>
                <a:off x="8409343" y="3655699"/>
                <a:ext cx="88560" cy="264240"/>
              </p14:xfrm>
            </p:contentPart>
          </mc:Choice>
          <mc:Fallback xmlns="">
            <p:pic>
              <p:nvPicPr>
                <p:cNvPr id="779" name="Ink 778">
                  <a:extLst>
                    <a:ext uri="{FF2B5EF4-FFF2-40B4-BE49-F238E27FC236}">
                      <a16:creationId xmlns:a16="http://schemas.microsoft.com/office/drawing/2014/main" id="{1672710D-D3E5-2649-9434-FE1CB14F9921}"/>
                    </a:ext>
                  </a:extLst>
                </p:cNvPr>
                <p:cNvPicPr/>
                <p:nvPr/>
              </p:nvPicPr>
              <p:blipFill>
                <a:blip r:embed="rId559"/>
                <a:stretch>
                  <a:fillRect/>
                </a:stretch>
              </p:blipFill>
              <p:spPr>
                <a:xfrm>
                  <a:off x="8393800" y="3640240"/>
                  <a:ext cx="119285" cy="294798"/>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782" name="Ink 781">
                  <a:extLst>
                    <a:ext uri="{FF2B5EF4-FFF2-40B4-BE49-F238E27FC236}">
                      <a16:creationId xmlns:a16="http://schemas.microsoft.com/office/drawing/2014/main" id="{E1CA3ACC-619C-E044-862B-487F1AD52041}"/>
                    </a:ext>
                  </a:extLst>
                </p14:cNvPr>
                <p14:cNvContentPartPr/>
                <p14:nvPr/>
              </p14:nvContentPartPr>
              <p14:xfrm>
                <a:off x="8635783" y="3505219"/>
                <a:ext cx="339840" cy="226080"/>
              </p14:xfrm>
            </p:contentPart>
          </mc:Choice>
          <mc:Fallback xmlns="">
            <p:pic>
              <p:nvPicPr>
                <p:cNvPr id="782" name="Ink 781">
                  <a:extLst>
                    <a:ext uri="{FF2B5EF4-FFF2-40B4-BE49-F238E27FC236}">
                      <a16:creationId xmlns:a16="http://schemas.microsoft.com/office/drawing/2014/main" id="{E1CA3ACC-619C-E044-862B-487F1AD52041}"/>
                    </a:ext>
                  </a:extLst>
                </p:cNvPr>
                <p:cNvPicPr/>
                <p:nvPr/>
              </p:nvPicPr>
              <p:blipFill>
                <a:blip r:embed="rId561"/>
                <a:stretch>
                  <a:fillRect/>
                </a:stretch>
              </p:blipFill>
              <p:spPr>
                <a:xfrm>
                  <a:off x="8620303" y="3489739"/>
                  <a:ext cx="3704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783" name="Ink 782">
                  <a:extLst>
                    <a:ext uri="{FF2B5EF4-FFF2-40B4-BE49-F238E27FC236}">
                      <a16:creationId xmlns:a16="http://schemas.microsoft.com/office/drawing/2014/main" id="{93F20535-594B-8340-BD88-823E8FAF7159}"/>
                    </a:ext>
                  </a:extLst>
                </p14:cNvPr>
                <p14:cNvContentPartPr/>
                <p14:nvPr/>
              </p14:nvContentPartPr>
              <p14:xfrm>
                <a:off x="9025663" y="3611419"/>
                <a:ext cx="100800" cy="100800"/>
              </p14:xfrm>
            </p:contentPart>
          </mc:Choice>
          <mc:Fallback xmlns="">
            <p:pic>
              <p:nvPicPr>
                <p:cNvPr id="783" name="Ink 782">
                  <a:extLst>
                    <a:ext uri="{FF2B5EF4-FFF2-40B4-BE49-F238E27FC236}">
                      <a16:creationId xmlns:a16="http://schemas.microsoft.com/office/drawing/2014/main" id="{93F20535-594B-8340-BD88-823E8FAF7159}"/>
                    </a:ext>
                  </a:extLst>
                </p:cNvPr>
                <p:cNvPicPr/>
                <p:nvPr/>
              </p:nvPicPr>
              <p:blipFill>
                <a:blip r:embed="rId563"/>
                <a:stretch>
                  <a:fillRect/>
                </a:stretch>
              </p:blipFill>
              <p:spPr>
                <a:xfrm>
                  <a:off x="9010238" y="3595939"/>
                  <a:ext cx="131291"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784" name="Ink 783">
                  <a:extLst>
                    <a:ext uri="{FF2B5EF4-FFF2-40B4-BE49-F238E27FC236}">
                      <a16:creationId xmlns:a16="http://schemas.microsoft.com/office/drawing/2014/main" id="{6A04D820-DC56-FC47-B925-302A706AF40F}"/>
                    </a:ext>
                  </a:extLst>
                </p14:cNvPr>
                <p14:cNvContentPartPr/>
                <p14:nvPr/>
              </p14:nvContentPartPr>
              <p14:xfrm>
                <a:off x="9152023" y="3596299"/>
                <a:ext cx="191160" cy="110160"/>
              </p14:xfrm>
            </p:contentPart>
          </mc:Choice>
          <mc:Fallback xmlns="">
            <p:pic>
              <p:nvPicPr>
                <p:cNvPr id="784" name="Ink 783">
                  <a:extLst>
                    <a:ext uri="{FF2B5EF4-FFF2-40B4-BE49-F238E27FC236}">
                      <a16:creationId xmlns:a16="http://schemas.microsoft.com/office/drawing/2014/main" id="{6A04D820-DC56-FC47-B925-302A706AF40F}"/>
                    </a:ext>
                  </a:extLst>
                </p:cNvPr>
                <p:cNvPicPr/>
                <p:nvPr/>
              </p:nvPicPr>
              <p:blipFill>
                <a:blip r:embed="rId565"/>
                <a:stretch>
                  <a:fillRect/>
                </a:stretch>
              </p:blipFill>
              <p:spPr>
                <a:xfrm>
                  <a:off x="9136514" y="3580819"/>
                  <a:ext cx="221818"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785" name="Ink 784">
                  <a:extLst>
                    <a:ext uri="{FF2B5EF4-FFF2-40B4-BE49-F238E27FC236}">
                      <a16:creationId xmlns:a16="http://schemas.microsoft.com/office/drawing/2014/main" id="{DAEF5082-0E47-2945-B375-373048C73F4B}"/>
                    </a:ext>
                  </a:extLst>
                </p14:cNvPr>
                <p14:cNvContentPartPr/>
                <p14:nvPr/>
              </p14:nvContentPartPr>
              <p14:xfrm>
                <a:off x="9377743" y="3605299"/>
                <a:ext cx="94680" cy="88560"/>
              </p14:xfrm>
            </p:contentPart>
          </mc:Choice>
          <mc:Fallback xmlns="">
            <p:pic>
              <p:nvPicPr>
                <p:cNvPr id="785" name="Ink 784">
                  <a:extLst>
                    <a:ext uri="{FF2B5EF4-FFF2-40B4-BE49-F238E27FC236}">
                      <a16:creationId xmlns:a16="http://schemas.microsoft.com/office/drawing/2014/main" id="{DAEF5082-0E47-2945-B375-373048C73F4B}"/>
                    </a:ext>
                  </a:extLst>
                </p:cNvPr>
                <p:cNvPicPr/>
                <p:nvPr/>
              </p:nvPicPr>
              <p:blipFill>
                <a:blip r:embed="rId567"/>
                <a:stretch>
                  <a:fillRect/>
                </a:stretch>
              </p:blipFill>
              <p:spPr>
                <a:xfrm>
                  <a:off x="9362263" y="3589819"/>
                  <a:ext cx="1252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786" name="Ink 785">
                  <a:extLst>
                    <a:ext uri="{FF2B5EF4-FFF2-40B4-BE49-F238E27FC236}">
                      <a16:creationId xmlns:a16="http://schemas.microsoft.com/office/drawing/2014/main" id="{C787FAF0-BF54-2C46-ACE9-D43DDC5EFEB7}"/>
                    </a:ext>
                  </a:extLst>
                </p14:cNvPr>
                <p14:cNvContentPartPr/>
                <p14:nvPr/>
              </p14:nvContentPartPr>
              <p14:xfrm>
                <a:off x="9485383" y="3447979"/>
                <a:ext cx="156960" cy="239400"/>
              </p14:xfrm>
            </p:contentPart>
          </mc:Choice>
          <mc:Fallback xmlns="">
            <p:pic>
              <p:nvPicPr>
                <p:cNvPr id="786" name="Ink 785">
                  <a:extLst>
                    <a:ext uri="{FF2B5EF4-FFF2-40B4-BE49-F238E27FC236}">
                      <a16:creationId xmlns:a16="http://schemas.microsoft.com/office/drawing/2014/main" id="{C787FAF0-BF54-2C46-ACE9-D43DDC5EFEB7}"/>
                    </a:ext>
                  </a:extLst>
                </p:cNvPr>
                <p:cNvPicPr/>
                <p:nvPr/>
              </p:nvPicPr>
              <p:blipFill>
                <a:blip r:embed="rId569"/>
                <a:stretch>
                  <a:fillRect/>
                </a:stretch>
              </p:blipFill>
              <p:spPr>
                <a:xfrm>
                  <a:off x="9469903" y="3432476"/>
                  <a:ext cx="187560" cy="270046"/>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788" name="Ink 787">
                  <a:extLst>
                    <a:ext uri="{FF2B5EF4-FFF2-40B4-BE49-F238E27FC236}">
                      <a16:creationId xmlns:a16="http://schemas.microsoft.com/office/drawing/2014/main" id="{C58EF1A6-A4D9-A046-A2B2-4A0F5E626DE4}"/>
                    </a:ext>
                  </a:extLst>
                </p14:cNvPr>
                <p14:cNvContentPartPr/>
                <p14:nvPr/>
              </p14:nvContentPartPr>
              <p14:xfrm>
                <a:off x="9729823" y="3416659"/>
                <a:ext cx="151200" cy="25560"/>
              </p14:xfrm>
            </p:contentPart>
          </mc:Choice>
          <mc:Fallback xmlns="">
            <p:pic>
              <p:nvPicPr>
                <p:cNvPr id="788" name="Ink 787">
                  <a:extLst>
                    <a:ext uri="{FF2B5EF4-FFF2-40B4-BE49-F238E27FC236}">
                      <a16:creationId xmlns:a16="http://schemas.microsoft.com/office/drawing/2014/main" id="{C58EF1A6-A4D9-A046-A2B2-4A0F5E626DE4}"/>
                    </a:ext>
                  </a:extLst>
                </p:cNvPr>
                <p:cNvPicPr/>
                <p:nvPr/>
              </p:nvPicPr>
              <p:blipFill>
                <a:blip r:embed="rId571"/>
                <a:stretch>
                  <a:fillRect/>
                </a:stretch>
              </p:blipFill>
              <p:spPr>
                <a:xfrm>
                  <a:off x="9714380" y="3401179"/>
                  <a:ext cx="181727"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789" name="Ink 788">
                  <a:extLst>
                    <a:ext uri="{FF2B5EF4-FFF2-40B4-BE49-F238E27FC236}">
                      <a16:creationId xmlns:a16="http://schemas.microsoft.com/office/drawing/2014/main" id="{B63C1F63-CB60-6846-BAEE-0B111FA0C081}"/>
                    </a:ext>
                  </a:extLst>
                </p14:cNvPr>
                <p14:cNvContentPartPr/>
                <p14:nvPr/>
              </p14:nvContentPartPr>
              <p14:xfrm>
                <a:off x="9698503" y="3498379"/>
                <a:ext cx="220320" cy="25560"/>
              </p14:xfrm>
            </p:contentPart>
          </mc:Choice>
          <mc:Fallback xmlns="">
            <p:pic>
              <p:nvPicPr>
                <p:cNvPr id="789" name="Ink 788">
                  <a:extLst>
                    <a:ext uri="{FF2B5EF4-FFF2-40B4-BE49-F238E27FC236}">
                      <a16:creationId xmlns:a16="http://schemas.microsoft.com/office/drawing/2014/main" id="{B63C1F63-CB60-6846-BAEE-0B111FA0C081}"/>
                    </a:ext>
                  </a:extLst>
                </p:cNvPr>
                <p:cNvPicPr/>
                <p:nvPr/>
              </p:nvPicPr>
              <p:blipFill>
                <a:blip r:embed="rId573"/>
                <a:stretch>
                  <a:fillRect/>
                </a:stretch>
              </p:blipFill>
              <p:spPr>
                <a:xfrm>
                  <a:off x="9683023" y="3482899"/>
                  <a:ext cx="250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791" name="Ink 790">
                  <a:extLst>
                    <a:ext uri="{FF2B5EF4-FFF2-40B4-BE49-F238E27FC236}">
                      <a16:creationId xmlns:a16="http://schemas.microsoft.com/office/drawing/2014/main" id="{771572D6-E802-4D4D-BFD2-C40FEF506853}"/>
                    </a:ext>
                  </a:extLst>
                </p14:cNvPr>
                <p14:cNvContentPartPr/>
                <p14:nvPr/>
              </p14:nvContentPartPr>
              <p14:xfrm>
                <a:off x="10012783" y="3347539"/>
                <a:ext cx="50760" cy="226800"/>
              </p14:xfrm>
            </p:contentPart>
          </mc:Choice>
          <mc:Fallback xmlns="">
            <p:pic>
              <p:nvPicPr>
                <p:cNvPr id="791" name="Ink 790">
                  <a:extLst>
                    <a:ext uri="{FF2B5EF4-FFF2-40B4-BE49-F238E27FC236}">
                      <a16:creationId xmlns:a16="http://schemas.microsoft.com/office/drawing/2014/main" id="{771572D6-E802-4D4D-BFD2-C40FEF506853}"/>
                    </a:ext>
                  </a:extLst>
                </p:cNvPr>
                <p:cNvPicPr/>
                <p:nvPr/>
              </p:nvPicPr>
              <p:blipFill>
                <a:blip r:embed="rId575"/>
                <a:stretch>
                  <a:fillRect/>
                </a:stretch>
              </p:blipFill>
              <p:spPr>
                <a:xfrm>
                  <a:off x="9997303" y="3332059"/>
                  <a:ext cx="813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792" name="Ink 791">
                  <a:extLst>
                    <a:ext uri="{FF2B5EF4-FFF2-40B4-BE49-F238E27FC236}">
                      <a16:creationId xmlns:a16="http://schemas.microsoft.com/office/drawing/2014/main" id="{D3838710-4E0D-E146-B4FC-61895002099D}"/>
                    </a:ext>
                  </a:extLst>
                </p14:cNvPr>
                <p14:cNvContentPartPr/>
                <p14:nvPr/>
              </p14:nvContentPartPr>
              <p14:xfrm>
                <a:off x="9987583" y="3315859"/>
                <a:ext cx="176400" cy="201600"/>
              </p14:xfrm>
            </p:contentPart>
          </mc:Choice>
          <mc:Fallback xmlns="">
            <p:pic>
              <p:nvPicPr>
                <p:cNvPr id="792" name="Ink 791">
                  <a:extLst>
                    <a:ext uri="{FF2B5EF4-FFF2-40B4-BE49-F238E27FC236}">
                      <a16:creationId xmlns:a16="http://schemas.microsoft.com/office/drawing/2014/main" id="{D3838710-4E0D-E146-B4FC-61895002099D}"/>
                    </a:ext>
                  </a:extLst>
                </p:cNvPr>
                <p:cNvPicPr/>
                <p:nvPr/>
              </p:nvPicPr>
              <p:blipFill>
                <a:blip r:embed="rId577"/>
                <a:stretch>
                  <a:fillRect/>
                </a:stretch>
              </p:blipFill>
              <p:spPr>
                <a:xfrm>
                  <a:off x="9972103" y="3300379"/>
                  <a:ext cx="207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793" name="Ink 792">
                  <a:extLst>
                    <a:ext uri="{FF2B5EF4-FFF2-40B4-BE49-F238E27FC236}">
                      <a16:creationId xmlns:a16="http://schemas.microsoft.com/office/drawing/2014/main" id="{3E950612-0074-3748-9CB9-E8A5437ACE69}"/>
                    </a:ext>
                  </a:extLst>
                </p14:cNvPr>
                <p14:cNvContentPartPr/>
                <p14:nvPr/>
              </p14:nvContentPartPr>
              <p14:xfrm>
                <a:off x="10188823" y="3315859"/>
                <a:ext cx="133200" cy="50760"/>
              </p14:xfrm>
            </p:contentPart>
          </mc:Choice>
          <mc:Fallback xmlns="">
            <p:pic>
              <p:nvPicPr>
                <p:cNvPr id="793" name="Ink 792">
                  <a:extLst>
                    <a:ext uri="{FF2B5EF4-FFF2-40B4-BE49-F238E27FC236}">
                      <a16:creationId xmlns:a16="http://schemas.microsoft.com/office/drawing/2014/main" id="{3E950612-0074-3748-9CB9-E8A5437ACE69}"/>
                    </a:ext>
                  </a:extLst>
                </p:cNvPr>
                <p:cNvPicPr/>
                <p:nvPr/>
              </p:nvPicPr>
              <p:blipFill>
                <a:blip r:embed="rId579"/>
                <a:stretch>
                  <a:fillRect/>
                </a:stretch>
              </p:blipFill>
              <p:spPr>
                <a:xfrm>
                  <a:off x="10173343" y="3300379"/>
                  <a:ext cx="1638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794" name="Ink 793">
                  <a:extLst>
                    <a:ext uri="{FF2B5EF4-FFF2-40B4-BE49-F238E27FC236}">
                      <a16:creationId xmlns:a16="http://schemas.microsoft.com/office/drawing/2014/main" id="{BF3D73AF-47F7-E54E-8187-F1065E21A174}"/>
                    </a:ext>
                  </a:extLst>
                </p14:cNvPr>
                <p14:cNvContentPartPr/>
                <p14:nvPr/>
              </p14:nvContentPartPr>
              <p14:xfrm>
                <a:off x="10232743" y="3353659"/>
                <a:ext cx="38160" cy="176400"/>
              </p14:xfrm>
            </p:contentPart>
          </mc:Choice>
          <mc:Fallback xmlns="">
            <p:pic>
              <p:nvPicPr>
                <p:cNvPr id="794" name="Ink 793">
                  <a:extLst>
                    <a:ext uri="{FF2B5EF4-FFF2-40B4-BE49-F238E27FC236}">
                      <a16:creationId xmlns:a16="http://schemas.microsoft.com/office/drawing/2014/main" id="{BF3D73AF-47F7-E54E-8187-F1065E21A174}"/>
                    </a:ext>
                  </a:extLst>
                </p:cNvPr>
                <p:cNvPicPr/>
                <p:nvPr/>
              </p:nvPicPr>
              <p:blipFill>
                <a:blip r:embed="rId581"/>
                <a:stretch>
                  <a:fillRect/>
                </a:stretch>
              </p:blipFill>
              <p:spPr>
                <a:xfrm>
                  <a:off x="10217116" y="3338179"/>
                  <a:ext cx="69051"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796" name="Ink 795">
                  <a:extLst>
                    <a:ext uri="{FF2B5EF4-FFF2-40B4-BE49-F238E27FC236}">
                      <a16:creationId xmlns:a16="http://schemas.microsoft.com/office/drawing/2014/main" id="{B4C54C1B-F75B-8D4B-BBA2-BB5C37AB9AF2}"/>
                    </a:ext>
                  </a:extLst>
                </p14:cNvPr>
                <p14:cNvContentPartPr/>
                <p14:nvPr/>
              </p14:nvContentPartPr>
              <p14:xfrm>
                <a:off x="10358383" y="3221899"/>
                <a:ext cx="157680" cy="314640"/>
              </p14:xfrm>
            </p:contentPart>
          </mc:Choice>
          <mc:Fallback xmlns="">
            <p:pic>
              <p:nvPicPr>
                <p:cNvPr id="796" name="Ink 795">
                  <a:extLst>
                    <a:ext uri="{FF2B5EF4-FFF2-40B4-BE49-F238E27FC236}">
                      <a16:creationId xmlns:a16="http://schemas.microsoft.com/office/drawing/2014/main" id="{B4C54C1B-F75B-8D4B-BBA2-BB5C37AB9AF2}"/>
                    </a:ext>
                  </a:extLst>
                </p:cNvPr>
                <p:cNvPicPr/>
                <p:nvPr/>
              </p:nvPicPr>
              <p:blipFill>
                <a:blip r:embed="rId583"/>
                <a:stretch>
                  <a:fillRect/>
                </a:stretch>
              </p:blipFill>
              <p:spPr>
                <a:xfrm>
                  <a:off x="10342868" y="3206419"/>
                  <a:ext cx="18835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797" name="Ink 796">
                  <a:extLst>
                    <a:ext uri="{FF2B5EF4-FFF2-40B4-BE49-F238E27FC236}">
                      <a16:creationId xmlns:a16="http://schemas.microsoft.com/office/drawing/2014/main" id="{70327D67-3CC5-0C46-BA65-6A1DEBFD481E}"/>
                    </a:ext>
                  </a:extLst>
                </p14:cNvPr>
                <p14:cNvContentPartPr/>
                <p14:nvPr/>
              </p14:nvContentPartPr>
              <p14:xfrm>
                <a:off x="10540903" y="3392179"/>
                <a:ext cx="226800" cy="144360"/>
              </p14:xfrm>
            </p:contentPart>
          </mc:Choice>
          <mc:Fallback xmlns="">
            <p:pic>
              <p:nvPicPr>
                <p:cNvPr id="797" name="Ink 796">
                  <a:extLst>
                    <a:ext uri="{FF2B5EF4-FFF2-40B4-BE49-F238E27FC236}">
                      <a16:creationId xmlns:a16="http://schemas.microsoft.com/office/drawing/2014/main" id="{70327D67-3CC5-0C46-BA65-6A1DEBFD481E}"/>
                    </a:ext>
                  </a:extLst>
                </p:cNvPr>
                <p:cNvPicPr/>
                <p:nvPr/>
              </p:nvPicPr>
              <p:blipFill>
                <a:blip r:embed="rId585"/>
                <a:stretch>
                  <a:fillRect/>
                </a:stretch>
              </p:blipFill>
              <p:spPr>
                <a:xfrm>
                  <a:off x="10525423" y="3376699"/>
                  <a:ext cx="257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799" name="Ink 798">
                  <a:extLst>
                    <a:ext uri="{FF2B5EF4-FFF2-40B4-BE49-F238E27FC236}">
                      <a16:creationId xmlns:a16="http://schemas.microsoft.com/office/drawing/2014/main" id="{C7572DC7-D906-BB45-BEEF-FF9F8F76262E}"/>
                    </a:ext>
                  </a:extLst>
                </p14:cNvPr>
                <p14:cNvContentPartPr/>
                <p14:nvPr/>
              </p14:nvContentPartPr>
              <p14:xfrm>
                <a:off x="10911703" y="3127579"/>
                <a:ext cx="145080" cy="660600"/>
              </p14:xfrm>
            </p:contentPart>
          </mc:Choice>
          <mc:Fallback xmlns="">
            <p:pic>
              <p:nvPicPr>
                <p:cNvPr id="799" name="Ink 798">
                  <a:extLst>
                    <a:ext uri="{FF2B5EF4-FFF2-40B4-BE49-F238E27FC236}">
                      <a16:creationId xmlns:a16="http://schemas.microsoft.com/office/drawing/2014/main" id="{C7572DC7-D906-BB45-BEEF-FF9F8F76262E}"/>
                    </a:ext>
                  </a:extLst>
                </p:cNvPr>
                <p:cNvPicPr/>
                <p:nvPr/>
              </p:nvPicPr>
              <p:blipFill>
                <a:blip r:embed="rId587"/>
                <a:stretch>
                  <a:fillRect/>
                </a:stretch>
              </p:blipFill>
              <p:spPr>
                <a:xfrm>
                  <a:off x="10896184" y="3112099"/>
                  <a:ext cx="175756"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801" name="Ink 800">
                  <a:extLst>
                    <a:ext uri="{FF2B5EF4-FFF2-40B4-BE49-F238E27FC236}">
                      <a16:creationId xmlns:a16="http://schemas.microsoft.com/office/drawing/2014/main" id="{4BE83DD2-B766-9940-8269-3CAABA8E0F90}"/>
                    </a:ext>
                  </a:extLst>
                </p14:cNvPr>
                <p14:cNvContentPartPr/>
                <p14:nvPr/>
              </p14:nvContentPartPr>
              <p14:xfrm>
                <a:off x="11106823" y="3108499"/>
                <a:ext cx="100800" cy="163800"/>
              </p14:xfrm>
            </p:contentPart>
          </mc:Choice>
          <mc:Fallback xmlns="">
            <p:pic>
              <p:nvPicPr>
                <p:cNvPr id="801" name="Ink 800">
                  <a:extLst>
                    <a:ext uri="{FF2B5EF4-FFF2-40B4-BE49-F238E27FC236}">
                      <a16:creationId xmlns:a16="http://schemas.microsoft.com/office/drawing/2014/main" id="{4BE83DD2-B766-9940-8269-3CAABA8E0F90}"/>
                    </a:ext>
                  </a:extLst>
                </p:cNvPr>
                <p:cNvPicPr/>
                <p:nvPr/>
              </p:nvPicPr>
              <p:blipFill>
                <a:blip r:embed="rId589"/>
                <a:stretch>
                  <a:fillRect/>
                </a:stretch>
              </p:blipFill>
              <p:spPr>
                <a:xfrm>
                  <a:off x="11091343" y="3093019"/>
                  <a:ext cx="131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802" name="Ink 801">
                  <a:extLst>
                    <a:ext uri="{FF2B5EF4-FFF2-40B4-BE49-F238E27FC236}">
                      <a16:creationId xmlns:a16="http://schemas.microsoft.com/office/drawing/2014/main" id="{1BF1206C-FDC3-7C4F-B20E-5DDFDF8BB1AC}"/>
                    </a:ext>
                  </a:extLst>
                </p14:cNvPr>
                <p14:cNvContentPartPr/>
                <p14:nvPr/>
              </p14:nvContentPartPr>
              <p14:xfrm>
                <a:off x="11245063" y="3196699"/>
                <a:ext cx="69480" cy="132480"/>
              </p14:xfrm>
            </p:contentPart>
          </mc:Choice>
          <mc:Fallback xmlns="">
            <p:pic>
              <p:nvPicPr>
                <p:cNvPr id="802" name="Ink 801">
                  <a:extLst>
                    <a:ext uri="{FF2B5EF4-FFF2-40B4-BE49-F238E27FC236}">
                      <a16:creationId xmlns:a16="http://schemas.microsoft.com/office/drawing/2014/main" id="{1BF1206C-FDC3-7C4F-B20E-5DDFDF8BB1AC}"/>
                    </a:ext>
                  </a:extLst>
                </p:cNvPr>
                <p:cNvPicPr/>
                <p:nvPr/>
              </p:nvPicPr>
              <p:blipFill>
                <a:blip r:embed="rId591"/>
                <a:stretch>
                  <a:fillRect/>
                </a:stretch>
              </p:blipFill>
              <p:spPr>
                <a:xfrm>
                  <a:off x="11229583" y="3181219"/>
                  <a:ext cx="100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803" name="Ink 802">
                  <a:extLst>
                    <a:ext uri="{FF2B5EF4-FFF2-40B4-BE49-F238E27FC236}">
                      <a16:creationId xmlns:a16="http://schemas.microsoft.com/office/drawing/2014/main" id="{7C14BB5F-9175-504A-B152-CDE6D792F2B3}"/>
                    </a:ext>
                  </a:extLst>
                </p14:cNvPr>
                <p14:cNvContentPartPr/>
                <p14:nvPr/>
              </p14:nvContentPartPr>
              <p14:xfrm>
                <a:off x="11238583" y="3265819"/>
                <a:ext cx="56880" cy="12960"/>
              </p14:xfrm>
            </p:contentPart>
          </mc:Choice>
          <mc:Fallback xmlns="">
            <p:pic>
              <p:nvPicPr>
                <p:cNvPr id="803" name="Ink 802">
                  <a:extLst>
                    <a:ext uri="{FF2B5EF4-FFF2-40B4-BE49-F238E27FC236}">
                      <a16:creationId xmlns:a16="http://schemas.microsoft.com/office/drawing/2014/main" id="{7C14BB5F-9175-504A-B152-CDE6D792F2B3}"/>
                    </a:ext>
                  </a:extLst>
                </p:cNvPr>
                <p:cNvPicPr/>
                <p:nvPr/>
              </p:nvPicPr>
              <p:blipFill>
                <a:blip r:embed="rId593"/>
                <a:stretch>
                  <a:fillRect/>
                </a:stretch>
              </p:blipFill>
              <p:spPr>
                <a:xfrm>
                  <a:off x="11223103" y="3250339"/>
                  <a:ext cx="87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804" name="Ink 803">
                  <a:extLst>
                    <a:ext uri="{FF2B5EF4-FFF2-40B4-BE49-F238E27FC236}">
                      <a16:creationId xmlns:a16="http://schemas.microsoft.com/office/drawing/2014/main" id="{A029232E-2C9F-264F-BD5F-98500CED45E6}"/>
                    </a:ext>
                  </a:extLst>
                </p14:cNvPr>
                <p14:cNvContentPartPr/>
                <p14:nvPr/>
              </p14:nvContentPartPr>
              <p14:xfrm>
                <a:off x="10993423" y="3385339"/>
                <a:ext cx="346320" cy="25560"/>
              </p14:xfrm>
            </p:contentPart>
          </mc:Choice>
          <mc:Fallback xmlns="">
            <p:pic>
              <p:nvPicPr>
                <p:cNvPr id="804" name="Ink 803">
                  <a:extLst>
                    <a:ext uri="{FF2B5EF4-FFF2-40B4-BE49-F238E27FC236}">
                      <a16:creationId xmlns:a16="http://schemas.microsoft.com/office/drawing/2014/main" id="{A029232E-2C9F-264F-BD5F-98500CED45E6}"/>
                    </a:ext>
                  </a:extLst>
                </p:cNvPr>
                <p:cNvPicPr/>
                <p:nvPr/>
              </p:nvPicPr>
              <p:blipFill>
                <a:blip r:embed="rId595"/>
                <a:stretch>
                  <a:fillRect/>
                </a:stretch>
              </p:blipFill>
              <p:spPr>
                <a:xfrm>
                  <a:off x="10977927" y="3369859"/>
                  <a:ext cx="376952"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805" name="Ink 804">
                  <a:extLst>
                    <a:ext uri="{FF2B5EF4-FFF2-40B4-BE49-F238E27FC236}">
                      <a16:creationId xmlns:a16="http://schemas.microsoft.com/office/drawing/2014/main" id="{96E6A907-E556-964C-B822-7ECD2C34B351}"/>
                    </a:ext>
                  </a:extLst>
                </p14:cNvPr>
                <p14:cNvContentPartPr/>
                <p14:nvPr/>
              </p14:nvContentPartPr>
              <p14:xfrm>
                <a:off x="11043823" y="3473179"/>
                <a:ext cx="113400" cy="151200"/>
              </p14:xfrm>
            </p:contentPart>
          </mc:Choice>
          <mc:Fallback xmlns="">
            <p:pic>
              <p:nvPicPr>
                <p:cNvPr id="805" name="Ink 804">
                  <a:extLst>
                    <a:ext uri="{FF2B5EF4-FFF2-40B4-BE49-F238E27FC236}">
                      <a16:creationId xmlns:a16="http://schemas.microsoft.com/office/drawing/2014/main" id="{96E6A907-E556-964C-B822-7ECD2C34B351}"/>
                    </a:ext>
                  </a:extLst>
                </p:cNvPr>
                <p:cNvPicPr/>
                <p:nvPr/>
              </p:nvPicPr>
              <p:blipFill>
                <a:blip r:embed="rId597"/>
                <a:stretch>
                  <a:fillRect/>
                </a:stretch>
              </p:blipFill>
              <p:spPr>
                <a:xfrm>
                  <a:off x="11028392" y="3457699"/>
                  <a:ext cx="143903"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806" name="Ink 805">
                  <a:extLst>
                    <a:ext uri="{FF2B5EF4-FFF2-40B4-BE49-F238E27FC236}">
                      <a16:creationId xmlns:a16="http://schemas.microsoft.com/office/drawing/2014/main" id="{2A76253F-352E-694C-9B94-50A125602BFA}"/>
                    </a:ext>
                  </a:extLst>
                </p14:cNvPr>
                <p14:cNvContentPartPr/>
                <p14:nvPr/>
              </p14:nvContentPartPr>
              <p14:xfrm>
                <a:off x="11188543" y="3592699"/>
                <a:ext cx="12960" cy="107280"/>
              </p14:xfrm>
            </p:contentPart>
          </mc:Choice>
          <mc:Fallback xmlns="">
            <p:pic>
              <p:nvPicPr>
                <p:cNvPr id="806" name="Ink 805">
                  <a:extLst>
                    <a:ext uri="{FF2B5EF4-FFF2-40B4-BE49-F238E27FC236}">
                      <a16:creationId xmlns:a16="http://schemas.microsoft.com/office/drawing/2014/main" id="{2A76253F-352E-694C-9B94-50A125602BFA}"/>
                    </a:ext>
                  </a:extLst>
                </p:cNvPr>
                <p:cNvPicPr/>
                <p:nvPr/>
              </p:nvPicPr>
              <p:blipFill>
                <a:blip r:embed="rId599"/>
                <a:stretch>
                  <a:fillRect/>
                </a:stretch>
              </p:blipFill>
              <p:spPr>
                <a:xfrm>
                  <a:off x="11173063" y="3577219"/>
                  <a:ext cx="43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807" name="Ink 806">
                  <a:extLst>
                    <a:ext uri="{FF2B5EF4-FFF2-40B4-BE49-F238E27FC236}">
                      <a16:creationId xmlns:a16="http://schemas.microsoft.com/office/drawing/2014/main" id="{A6E87CC5-83A5-CE4C-8689-6417F11F76A3}"/>
                    </a:ext>
                  </a:extLst>
                </p14:cNvPr>
                <p14:cNvContentPartPr/>
                <p14:nvPr/>
              </p14:nvContentPartPr>
              <p14:xfrm>
                <a:off x="11138143" y="3567499"/>
                <a:ext cx="126000" cy="113400"/>
              </p14:xfrm>
            </p:contentPart>
          </mc:Choice>
          <mc:Fallback xmlns="">
            <p:pic>
              <p:nvPicPr>
                <p:cNvPr id="807" name="Ink 806">
                  <a:extLst>
                    <a:ext uri="{FF2B5EF4-FFF2-40B4-BE49-F238E27FC236}">
                      <a16:creationId xmlns:a16="http://schemas.microsoft.com/office/drawing/2014/main" id="{A6E87CC5-83A5-CE4C-8689-6417F11F76A3}"/>
                    </a:ext>
                  </a:extLst>
                </p:cNvPr>
                <p:cNvPicPr/>
                <p:nvPr/>
              </p:nvPicPr>
              <p:blipFill>
                <a:blip r:embed="rId601"/>
                <a:stretch>
                  <a:fillRect/>
                </a:stretch>
              </p:blipFill>
              <p:spPr>
                <a:xfrm>
                  <a:off x="11122707" y="3552019"/>
                  <a:ext cx="15651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808" name="Ink 807">
                  <a:extLst>
                    <a:ext uri="{FF2B5EF4-FFF2-40B4-BE49-F238E27FC236}">
                      <a16:creationId xmlns:a16="http://schemas.microsoft.com/office/drawing/2014/main" id="{A7AD1399-32EC-4249-9BE4-DFAA78D39415}"/>
                    </a:ext>
                  </a:extLst>
                </p14:cNvPr>
                <p14:cNvContentPartPr/>
                <p14:nvPr/>
              </p14:nvContentPartPr>
              <p14:xfrm>
                <a:off x="11345503" y="3077179"/>
                <a:ext cx="151200" cy="691920"/>
              </p14:xfrm>
            </p:contentPart>
          </mc:Choice>
          <mc:Fallback xmlns="">
            <p:pic>
              <p:nvPicPr>
                <p:cNvPr id="808" name="Ink 807">
                  <a:extLst>
                    <a:ext uri="{FF2B5EF4-FFF2-40B4-BE49-F238E27FC236}">
                      <a16:creationId xmlns:a16="http://schemas.microsoft.com/office/drawing/2014/main" id="{A7AD1399-32EC-4249-9BE4-DFAA78D39415}"/>
                    </a:ext>
                  </a:extLst>
                </p:cNvPr>
                <p:cNvPicPr/>
                <p:nvPr/>
              </p:nvPicPr>
              <p:blipFill>
                <a:blip r:embed="rId603"/>
                <a:stretch>
                  <a:fillRect/>
                </a:stretch>
              </p:blipFill>
              <p:spPr>
                <a:xfrm>
                  <a:off x="11330023" y="3061699"/>
                  <a:ext cx="181800" cy="72252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809" name="Ink 808">
                  <a:extLst>
                    <a:ext uri="{FF2B5EF4-FFF2-40B4-BE49-F238E27FC236}">
                      <a16:creationId xmlns:a16="http://schemas.microsoft.com/office/drawing/2014/main" id="{AC95C621-07C6-1C4A-8F38-B5D3501F0B5F}"/>
                    </a:ext>
                  </a:extLst>
                </p14:cNvPr>
                <p14:cNvContentPartPr/>
                <p14:nvPr/>
              </p14:nvContentPartPr>
              <p14:xfrm>
                <a:off x="11502823" y="3008059"/>
                <a:ext cx="232920" cy="893160"/>
              </p14:xfrm>
            </p:contentPart>
          </mc:Choice>
          <mc:Fallback xmlns="">
            <p:pic>
              <p:nvPicPr>
                <p:cNvPr id="809" name="Ink 808">
                  <a:extLst>
                    <a:ext uri="{FF2B5EF4-FFF2-40B4-BE49-F238E27FC236}">
                      <a16:creationId xmlns:a16="http://schemas.microsoft.com/office/drawing/2014/main" id="{AC95C621-07C6-1C4A-8F38-B5D3501F0B5F}"/>
                    </a:ext>
                  </a:extLst>
                </p:cNvPr>
                <p:cNvPicPr/>
                <p:nvPr/>
              </p:nvPicPr>
              <p:blipFill>
                <a:blip r:embed="rId605"/>
                <a:stretch>
                  <a:fillRect/>
                </a:stretch>
              </p:blipFill>
              <p:spPr>
                <a:xfrm>
                  <a:off x="11487343" y="2992579"/>
                  <a:ext cx="263520" cy="923760"/>
                </a:xfrm>
                <a:prstGeom prst="rect">
                  <a:avLst/>
                </a:prstGeom>
              </p:spPr>
            </p:pic>
          </mc:Fallback>
        </mc:AlternateContent>
      </p:grpSp>
      <p:grpSp>
        <p:nvGrpSpPr>
          <p:cNvPr id="814" name="Group 813">
            <a:extLst>
              <a:ext uri="{FF2B5EF4-FFF2-40B4-BE49-F238E27FC236}">
                <a16:creationId xmlns:a16="http://schemas.microsoft.com/office/drawing/2014/main" id="{867C011B-F6F1-A540-869F-1A0D0CBDD155}"/>
              </a:ext>
            </a:extLst>
          </p:cNvPr>
          <p:cNvGrpSpPr/>
          <p:nvPr/>
        </p:nvGrpSpPr>
        <p:grpSpPr>
          <a:xfrm>
            <a:off x="9233023" y="480499"/>
            <a:ext cx="182880" cy="226800"/>
            <a:chOff x="9233023" y="480499"/>
            <a:chExt cx="182880" cy="226800"/>
          </a:xfrm>
        </p:grpSpPr>
        <mc:AlternateContent xmlns:mc="http://schemas.openxmlformats.org/markup-compatibility/2006" xmlns:p14="http://schemas.microsoft.com/office/powerpoint/2010/main">
          <mc:Choice Requires="p14">
            <p:contentPart p14:bwMode="auto" r:id="rId606">
              <p14:nvContentPartPr>
                <p14:cNvPr id="811" name="Ink 810">
                  <a:extLst>
                    <a:ext uri="{FF2B5EF4-FFF2-40B4-BE49-F238E27FC236}">
                      <a16:creationId xmlns:a16="http://schemas.microsoft.com/office/drawing/2014/main" id="{F7937360-0D2C-FB45-A7E2-8B7D14E4ABB7}"/>
                    </a:ext>
                  </a:extLst>
                </p14:cNvPr>
                <p14:cNvContentPartPr/>
                <p14:nvPr/>
              </p14:nvContentPartPr>
              <p14:xfrm>
                <a:off x="9233023" y="480499"/>
                <a:ext cx="119880" cy="151200"/>
              </p14:xfrm>
            </p:contentPart>
          </mc:Choice>
          <mc:Fallback xmlns="">
            <p:pic>
              <p:nvPicPr>
                <p:cNvPr id="811" name="Ink 810">
                  <a:extLst>
                    <a:ext uri="{FF2B5EF4-FFF2-40B4-BE49-F238E27FC236}">
                      <a16:creationId xmlns:a16="http://schemas.microsoft.com/office/drawing/2014/main" id="{F7937360-0D2C-FB45-A7E2-8B7D14E4ABB7}"/>
                    </a:ext>
                  </a:extLst>
                </p:cNvPr>
                <p:cNvPicPr/>
                <p:nvPr/>
              </p:nvPicPr>
              <p:blipFill>
                <a:blip r:embed="rId607"/>
                <a:stretch>
                  <a:fillRect/>
                </a:stretch>
              </p:blipFill>
              <p:spPr>
                <a:xfrm>
                  <a:off x="9217543" y="465019"/>
                  <a:ext cx="150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812" name="Ink 811">
                  <a:extLst>
                    <a:ext uri="{FF2B5EF4-FFF2-40B4-BE49-F238E27FC236}">
                      <a16:creationId xmlns:a16="http://schemas.microsoft.com/office/drawing/2014/main" id="{D22824D9-06CE-254D-A389-6B23DF59F60B}"/>
                    </a:ext>
                  </a:extLst>
                </p14:cNvPr>
                <p14:cNvContentPartPr/>
                <p14:nvPr/>
              </p14:nvContentPartPr>
              <p14:xfrm>
                <a:off x="9383863" y="618739"/>
                <a:ext cx="6480" cy="75960"/>
              </p14:xfrm>
            </p:contentPart>
          </mc:Choice>
          <mc:Fallback xmlns="">
            <p:pic>
              <p:nvPicPr>
                <p:cNvPr id="812" name="Ink 811">
                  <a:extLst>
                    <a:ext uri="{FF2B5EF4-FFF2-40B4-BE49-F238E27FC236}">
                      <a16:creationId xmlns:a16="http://schemas.microsoft.com/office/drawing/2014/main" id="{D22824D9-06CE-254D-A389-6B23DF59F60B}"/>
                    </a:ext>
                  </a:extLst>
                </p:cNvPr>
                <p:cNvPicPr/>
                <p:nvPr/>
              </p:nvPicPr>
              <p:blipFill>
                <a:blip r:embed="rId609"/>
                <a:stretch>
                  <a:fillRect/>
                </a:stretch>
              </p:blipFill>
              <p:spPr>
                <a:xfrm>
                  <a:off x="9368383" y="603185"/>
                  <a:ext cx="370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813" name="Ink 812">
                  <a:extLst>
                    <a:ext uri="{FF2B5EF4-FFF2-40B4-BE49-F238E27FC236}">
                      <a16:creationId xmlns:a16="http://schemas.microsoft.com/office/drawing/2014/main" id="{B5A44294-B34F-994B-B19C-7BAE849D754F}"/>
                    </a:ext>
                  </a:extLst>
                </p14:cNvPr>
                <p14:cNvContentPartPr/>
                <p14:nvPr/>
              </p14:nvContentPartPr>
              <p14:xfrm>
                <a:off x="9377743" y="600019"/>
                <a:ext cx="38160" cy="107280"/>
              </p14:xfrm>
            </p:contentPart>
          </mc:Choice>
          <mc:Fallback xmlns="">
            <p:pic>
              <p:nvPicPr>
                <p:cNvPr id="813" name="Ink 812">
                  <a:extLst>
                    <a:ext uri="{FF2B5EF4-FFF2-40B4-BE49-F238E27FC236}">
                      <a16:creationId xmlns:a16="http://schemas.microsoft.com/office/drawing/2014/main" id="{B5A44294-B34F-994B-B19C-7BAE849D754F}"/>
                    </a:ext>
                  </a:extLst>
                </p:cNvPr>
                <p:cNvPicPr/>
                <p:nvPr/>
              </p:nvPicPr>
              <p:blipFill>
                <a:blip r:embed="rId611"/>
                <a:stretch>
                  <a:fillRect/>
                </a:stretch>
              </p:blipFill>
              <p:spPr>
                <a:xfrm>
                  <a:off x="9362263" y="584539"/>
                  <a:ext cx="68760" cy="137880"/>
                </a:xfrm>
                <a:prstGeom prst="rect">
                  <a:avLst/>
                </a:prstGeom>
              </p:spPr>
            </p:pic>
          </mc:Fallback>
        </mc:AlternateContent>
      </p:grpSp>
    </p:spTree>
    <p:extLst>
      <p:ext uri="{BB962C8B-B14F-4D97-AF65-F5344CB8AC3E}">
        <p14:creationId xmlns:p14="http://schemas.microsoft.com/office/powerpoint/2010/main" val="349071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08E2658-8029-654B-833F-A777DE1A1435}"/>
              </a:ext>
            </a:extLst>
          </p:cNvPr>
          <p:cNvGrpSpPr/>
          <p:nvPr/>
        </p:nvGrpSpPr>
        <p:grpSpPr>
          <a:xfrm>
            <a:off x="343183" y="197899"/>
            <a:ext cx="3715920" cy="745200"/>
            <a:chOff x="343183" y="197899"/>
            <a:chExt cx="3715920" cy="7452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FA8B31C-7A6C-F143-A181-8BB0D750507D}"/>
                    </a:ext>
                  </a:extLst>
                </p14:cNvPr>
                <p14:cNvContentPartPr/>
                <p14:nvPr/>
              </p14:nvContentPartPr>
              <p14:xfrm>
                <a:off x="343183" y="417499"/>
                <a:ext cx="270720" cy="525600"/>
              </p14:xfrm>
            </p:contentPart>
          </mc:Choice>
          <mc:Fallback xmlns="">
            <p:pic>
              <p:nvPicPr>
                <p:cNvPr id="5" name="Ink 4">
                  <a:extLst>
                    <a:ext uri="{FF2B5EF4-FFF2-40B4-BE49-F238E27FC236}">
                      <a16:creationId xmlns:a16="http://schemas.microsoft.com/office/drawing/2014/main" id="{CFA8B31C-7A6C-F143-A181-8BB0D750507D}"/>
                    </a:ext>
                  </a:extLst>
                </p:cNvPr>
                <p:cNvPicPr/>
                <p:nvPr/>
              </p:nvPicPr>
              <p:blipFill>
                <a:blip r:embed="rId4"/>
                <a:stretch>
                  <a:fillRect/>
                </a:stretch>
              </p:blipFill>
              <p:spPr>
                <a:xfrm>
                  <a:off x="327703" y="402019"/>
                  <a:ext cx="301320"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4F31A8-FFDA-1E47-A94F-1E96C984934F}"/>
                    </a:ext>
                  </a:extLst>
                </p14:cNvPr>
                <p14:cNvContentPartPr/>
                <p14:nvPr/>
              </p14:nvContentPartPr>
              <p14:xfrm>
                <a:off x="369103" y="706579"/>
                <a:ext cx="207000" cy="82080"/>
              </p14:xfrm>
            </p:contentPart>
          </mc:Choice>
          <mc:Fallback xmlns="">
            <p:pic>
              <p:nvPicPr>
                <p:cNvPr id="6" name="Ink 5">
                  <a:extLst>
                    <a:ext uri="{FF2B5EF4-FFF2-40B4-BE49-F238E27FC236}">
                      <a16:creationId xmlns:a16="http://schemas.microsoft.com/office/drawing/2014/main" id="{8F4F31A8-FFDA-1E47-A94F-1E96C984934F}"/>
                    </a:ext>
                  </a:extLst>
                </p:cNvPr>
                <p:cNvPicPr/>
                <p:nvPr/>
              </p:nvPicPr>
              <p:blipFill>
                <a:blip r:embed="rId6"/>
                <a:stretch>
                  <a:fillRect/>
                </a:stretch>
              </p:blipFill>
              <p:spPr>
                <a:xfrm>
                  <a:off x="353623" y="691099"/>
                  <a:ext cx="237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FF4EE78-1CB1-D24E-8C26-4AF4BF66E665}"/>
                    </a:ext>
                  </a:extLst>
                </p14:cNvPr>
                <p14:cNvContentPartPr/>
                <p14:nvPr/>
              </p14:nvContentPartPr>
              <p14:xfrm>
                <a:off x="670063" y="650059"/>
                <a:ext cx="201600" cy="163800"/>
              </p14:xfrm>
            </p:contentPart>
          </mc:Choice>
          <mc:Fallback xmlns="">
            <p:pic>
              <p:nvPicPr>
                <p:cNvPr id="7" name="Ink 6">
                  <a:extLst>
                    <a:ext uri="{FF2B5EF4-FFF2-40B4-BE49-F238E27FC236}">
                      <a16:creationId xmlns:a16="http://schemas.microsoft.com/office/drawing/2014/main" id="{EFF4EE78-1CB1-D24E-8C26-4AF4BF66E665}"/>
                    </a:ext>
                  </a:extLst>
                </p:cNvPr>
                <p:cNvPicPr/>
                <p:nvPr/>
              </p:nvPicPr>
              <p:blipFill>
                <a:blip r:embed="rId8"/>
                <a:stretch>
                  <a:fillRect/>
                </a:stretch>
              </p:blipFill>
              <p:spPr>
                <a:xfrm>
                  <a:off x="654583" y="634613"/>
                  <a:ext cx="232200" cy="19433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85E61D1-619D-854A-8F49-F98A5A3ED655}"/>
                    </a:ext>
                  </a:extLst>
                </p14:cNvPr>
                <p14:cNvContentPartPr/>
                <p14:nvPr/>
              </p14:nvContentPartPr>
              <p14:xfrm>
                <a:off x="915943" y="624859"/>
                <a:ext cx="119160" cy="176400"/>
              </p14:xfrm>
            </p:contentPart>
          </mc:Choice>
          <mc:Fallback xmlns="">
            <p:pic>
              <p:nvPicPr>
                <p:cNvPr id="8" name="Ink 7">
                  <a:extLst>
                    <a:ext uri="{FF2B5EF4-FFF2-40B4-BE49-F238E27FC236}">
                      <a16:creationId xmlns:a16="http://schemas.microsoft.com/office/drawing/2014/main" id="{785E61D1-619D-854A-8F49-F98A5A3ED655}"/>
                    </a:ext>
                  </a:extLst>
                </p:cNvPr>
                <p:cNvPicPr/>
                <p:nvPr/>
              </p:nvPicPr>
              <p:blipFill>
                <a:blip r:embed="rId10"/>
                <a:stretch>
                  <a:fillRect/>
                </a:stretch>
              </p:blipFill>
              <p:spPr>
                <a:xfrm>
                  <a:off x="900463" y="609379"/>
                  <a:ext cx="1497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69C79EA9-A829-4D40-ACB4-6E82659B1AF7}"/>
                    </a:ext>
                  </a:extLst>
                </p14:cNvPr>
                <p14:cNvContentPartPr/>
                <p14:nvPr/>
              </p14:nvContentPartPr>
              <p14:xfrm>
                <a:off x="1122583" y="448819"/>
                <a:ext cx="138600" cy="302040"/>
              </p14:xfrm>
            </p:contentPart>
          </mc:Choice>
          <mc:Fallback xmlns="">
            <p:pic>
              <p:nvPicPr>
                <p:cNvPr id="9" name="Ink 8">
                  <a:extLst>
                    <a:ext uri="{FF2B5EF4-FFF2-40B4-BE49-F238E27FC236}">
                      <a16:creationId xmlns:a16="http://schemas.microsoft.com/office/drawing/2014/main" id="{69C79EA9-A829-4D40-ACB4-6E82659B1AF7}"/>
                    </a:ext>
                  </a:extLst>
                </p:cNvPr>
                <p:cNvPicPr/>
                <p:nvPr/>
              </p:nvPicPr>
              <p:blipFill>
                <a:blip r:embed="rId12"/>
                <a:stretch>
                  <a:fillRect/>
                </a:stretch>
              </p:blipFill>
              <p:spPr>
                <a:xfrm>
                  <a:off x="1107103" y="433339"/>
                  <a:ext cx="1692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AD9CFDE-265E-0140-8B98-E4898E07175C}"/>
                    </a:ext>
                  </a:extLst>
                </p14:cNvPr>
                <p14:cNvContentPartPr/>
                <p14:nvPr/>
              </p14:nvContentPartPr>
              <p14:xfrm>
                <a:off x="1089103" y="537019"/>
                <a:ext cx="165960" cy="69480"/>
              </p14:xfrm>
            </p:contentPart>
          </mc:Choice>
          <mc:Fallback xmlns="">
            <p:pic>
              <p:nvPicPr>
                <p:cNvPr id="10" name="Ink 9">
                  <a:extLst>
                    <a:ext uri="{FF2B5EF4-FFF2-40B4-BE49-F238E27FC236}">
                      <a16:creationId xmlns:a16="http://schemas.microsoft.com/office/drawing/2014/main" id="{CAD9CFDE-265E-0140-8B98-E4898E07175C}"/>
                    </a:ext>
                  </a:extLst>
                </p:cNvPr>
                <p:cNvPicPr/>
                <p:nvPr/>
              </p:nvPicPr>
              <p:blipFill>
                <a:blip r:embed="rId14"/>
                <a:stretch>
                  <a:fillRect/>
                </a:stretch>
              </p:blipFill>
              <p:spPr>
                <a:xfrm>
                  <a:off x="1073623" y="521539"/>
                  <a:ext cx="196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CF74874-4964-CD43-93D9-006C9983D08B}"/>
                    </a:ext>
                  </a:extLst>
                </p14:cNvPr>
                <p14:cNvContentPartPr/>
                <p14:nvPr/>
              </p14:nvContentPartPr>
              <p14:xfrm>
                <a:off x="1279903" y="373579"/>
                <a:ext cx="252000" cy="321120"/>
              </p14:xfrm>
            </p:contentPart>
          </mc:Choice>
          <mc:Fallback xmlns="">
            <p:pic>
              <p:nvPicPr>
                <p:cNvPr id="11" name="Ink 10">
                  <a:extLst>
                    <a:ext uri="{FF2B5EF4-FFF2-40B4-BE49-F238E27FC236}">
                      <a16:creationId xmlns:a16="http://schemas.microsoft.com/office/drawing/2014/main" id="{4CF74874-4964-CD43-93D9-006C9983D08B}"/>
                    </a:ext>
                  </a:extLst>
                </p:cNvPr>
                <p:cNvPicPr/>
                <p:nvPr/>
              </p:nvPicPr>
              <p:blipFill>
                <a:blip r:embed="rId16"/>
                <a:stretch>
                  <a:fillRect/>
                </a:stretch>
              </p:blipFill>
              <p:spPr>
                <a:xfrm>
                  <a:off x="1264423" y="358099"/>
                  <a:ext cx="2826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6B2170E0-75E3-F042-B6BE-3EF4FE0EA41F}"/>
                    </a:ext>
                  </a:extLst>
                </p14:cNvPr>
                <p14:cNvContentPartPr/>
                <p14:nvPr/>
              </p14:nvContentPartPr>
              <p14:xfrm>
                <a:off x="1575463" y="448819"/>
                <a:ext cx="428040" cy="214200"/>
              </p14:xfrm>
            </p:contentPart>
          </mc:Choice>
          <mc:Fallback xmlns="">
            <p:pic>
              <p:nvPicPr>
                <p:cNvPr id="12" name="Ink 11">
                  <a:extLst>
                    <a:ext uri="{FF2B5EF4-FFF2-40B4-BE49-F238E27FC236}">
                      <a16:creationId xmlns:a16="http://schemas.microsoft.com/office/drawing/2014/main" id="{6B2170E0-75E3-F042-B6BE-3EF4FE0EA41F}"/>
                    </a:ext>
                  </a:extLst>
                </p:cNvPr>
                <p:cNvPicPr/>
                <p:nvPr/>
              </p:nvPicPr>
              <p:blipFill>
                <a:blip r:embed="rId18"/>
                <a:stretch>
                  <a:fillRect/>
                </a:stretch>
              </p:blipFill>
              <p:spPr>
                <a:xfrm>
                  <a:off x="1559983" y="433313"/>
                  <a:ext cx="458640" cy="24485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8BF0C36-1217-4E4C-BB9E-F2F8706EA1DD}"/>
                    </a:ext>
                  </a:extLst>
                </p14:cNvPr>
                <p14:cNvContentPartPr/>
                <p14:nvPr/>
              </p14:nvContentPartPr>
              <p14:xfrm>
                <a:off x="2122303" y="414619"/>
                <a:ext cx="295920" cy="386640"/>
              </p14:xfrm>
            </p:contentPart>
          </mc:Choice>
          <mc:Fallback xmlns="">
            <p:pic>
              <p:nvPicPr>
                <p:cNvPr id="14" name="Ink 13">
                  <a:extLst>
                    <a:ext uri="{FF2B5EF4-FFF2-40B4-BE49-F238E27FC236}">
                      <a16:creationId xmlns:a16="http://schemas.microsoft.com/office/drawing/2014/main" id="{38BF0C36-1217-4E4C-BB9E-F2F8706EA1DD}"/>
                    </a:ext>
                  </a:extLst>
                </p:cNvPr>
                <p:cNvPicPr/>
                <p:nvPr/>
              </p:nvPicPr>
              <p:blipFill>
                <a:blip r:embed="rId20"/>
                <a:stretch>
                  <a:fillRect/>
                </a:stretch>
              </p:blipFill>
              <p:spPr>
                <a:xfrm>
                  <a:off x="2106804" y="399153"/>
                  <a:ext cx="326557" cy="41721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5D1C37B-14C6-C34D-8D5B-3EED749CE572}"/>
                    </a:ext>
                  </a:extLst>
                </p14:cNvPr>
                <p14:cNvContentPartPr/>
                <p14:nvPr/>
              </p14:nvContentPartPr>
              <p14:xfrm>
                <a:off x="2339023" y="430099"/>
                <a:ext cx="154800" cy="176400"/>
              </p14:xfrm>
            </p:contentPart>
          </mc:Choice>
          <mc:Fallback xmlns="">
            <p:pic>
              <p:nvPicPr>
                <p:cNvPr id="15" name="Ink 14">
                  <a:extLst>
                    <a:ext uri="{FF2B5EF4-FFF2-40B4-BE49-F238E27FC236}">
                      <a16:creationId xmlns:a16="http://schemas.microsoft.com/office/drawing/2014/main" id="{55D1C37B-14C6-C34D-8D5B-3EED749CE572}"/>
                    </a:ext>
                  </a:extLst>
                </p:cNvPr>
                <p:cNvPicPr/>
                <p:nvPr/>
              </p:nvPicPr>
              <p:blipFill>
                <a:blip r:embed="rId22"/>
                <a:stretch>
                  <a:fillRect/>
                </a:stretch>
              </p:blipFill>
              <p:spPr>
                <a:xfrm>
                  <a:off x="2323543" y="414619"/>
                  <a:ext cx="1854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F5B5C42-2632-5545-87D1-E7BD4D611D28}"/>
                    </a:ext>
                  </a:extLst>
                </p14:cNvPr>
                <p14:cNvContentPartPr/>
                <p14:nvPr/>
              </p14:nvContentPartPr>
              <p14:xfrm>
                <a:off x="2581303" y="433339"/>
                <a:ext cx="50760" cy="358560"/>
              </p14:xfrm>
            </p:contentPart>
          </mc:Choice>
          <mc:Fallback xmlns="">
            <p:pic>
              <p:nvPicPr>
                <p:cNvPr id="16" name="Ink 15">
                  <a:extLst>
                    <a:ext uri="{FF2B5EF4-FFF2-40B4-BE49-F238E27FC236}">
                      <a16:creationId xmlns:a16="http://schemas.microsoft.com/office/drawing/2014/main" id="{AF5B5C42-2632-5545-87D1-E7BD4D611D28}"/>
                    </a:ext>
                  </a:extLst>
                </p:cNvPr>
                <p:cNvPicPr/>
                <p:nvPr/>
              </p:nvPicPr>
              <p:blipFill>
                <a:blip r:embed="rId24"/>
                <a:stretch>
                  <a:fillRect/>
                </a:stretch>
              </p:blipFill>
              <p:spPr>
                <a:xfrm>
                  <a:off x="2565712" y="417859"/>
                  <a:ext cx="81579"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AA5399BC-ABAE-154A-BA02-DB8EB7E15E09}"/>
                    </a:ext>
                  </a:extLst>
                </p14:cNvPr>
                <p14:cNvContentPartPr/>
                <p14:nvPr/>
              </p14:nvContentPartPr>
              <p14:xfrm>
                <a:off x="2612623" y="393019"/>
                <a:ext cx="94680" cy="200880"/>
              </p14:xfrm>
            </p:contentPart>
          </mc:Choice>
          <mc:Fallback xmlns="">
            <p:pic>
              <p:nvPicPr>
                <p:cNvPr id="17" name="Ink 16">
                  <a:extLst>
                    <a:ext uri="{FF2B5EF4-FFF2-40B4-BE49-F238E27FC236}">
                      <a16:creationId xmlns:a16="http://schemas.microsoft.com/office/drawing/2014/main" id="{AA5399BC-ABAE-154A-BA02-DB8EB7E15E09}"/>
                    </a:ext>
                  </a:extLst>
                </p:cNvPr>
                <p:cNvPicPr/>
                <p:nvPr/>
              </p:nvPicPr>
              <p:blipFill>
                <a:blip r:embed="rId26"/>
                <a:stretch>
                  <a:fillRect/>
                </a:stretch>
              </p:blipFill>
              <p:spPr>
                <a:xfrm>
                  <a:off x="2597143" y="377539"/>
                  <a:ext cx="125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162C518C-1467-A04D-99A5-503F96405697}"/>
                    </a:ext>
                  </a:extLst>
                </p14:cNvPr>
                <p14:cNvContentPartPr/>
                <p14:nvPr/>
              </p14:nvContentPartPr>
              <p14:xfrm>
                <a:off x="2757343" y="367099"/>
                <a:ext cx="408960" cy="195120"/>
              </p14:xfrm>
            </p:contentPart>
          </mc:Choice>
          <mc:Fallback xmlns="">
            <p:pic>
              <p:nvPicPr>
                <p:cNvPr id="18" name="Ink 17">
                  <a:extLst>
                    <a:ext uri="{FF2B5EF4-FFF2-40B4-BE49-F238E27FC236}">
                      <a16:creationId xmlns:a16="http://schemas.microsoft.com/office/drawing/2014/main" id="{162C518C-1467-A04D-99A5-503F96405697}"/>
                    </a:ext>
                  </a:extLst>
                </p:cNvPr>
                <p:cNvPicPr/>
                <p:nvPr/>
              </p:nvPicPr>
              <p:blipFill>
                <a:blip r:embed="rId28"/>
                <a:stretch>
                  <a:fillRect/>
                </a:stretch>
              </p:blipFill>
              <p:spPr>
                <a:xfrm>
                  <a:off x="2741863" y="351619"/>
                  <a:ext cx="439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06674CAD-AE3A-7A4E-9E16-BD29FF9C75FC}"/>
                    </a:ext>
                  </a:extLst>
                </p14:cNvPr>
                <p14:cNvContentPartPr/>
                <p14:nvPr/>
              </p14:nvContentPartPr>
              <p14:xfrm>
                <a:off x="3291583" y="367099"/>
                <a:ext cx="132480" cy="119880"/>
              </p14:xfrm>
            </p:contentPart>
          </mc:Choice>
          <mc:Fallback xmlns="">
            <p:pic>
              <p:nvPicPr>
                <p:cNvPr id="19" name="Ink 18">
                  <a:extLst>
                    <a:ext uri="{FF2B5EF4-FFF2-40B4-BE49-F238E27FC236}">
                      <a16:creationId xmlns:a16="http://schemas.microsoft.com/office/drawing/2014/main" id="{06674CAD-AE3A-7A4E-9E16-BD29FF9C75FC}"/>
                    </a:ext>
                  </a:extLst>
                </p:cNvPr>
                <p:cNvPicPr/>
                <p:nvPr/>
              </p:nvPicPr>
              <p:blipFill>
                <a:blip r:embed="rId30"/>
                <a:stretch>
                  <a:fillRect/>
                </a:stretch>
              </p:blipFill>
              <p:spPr>
                <a:xfrm>
                  <a:off x="3276103" y="351572"/>
                  <a:ext cx="163080"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7C8538B0-BF24-6F4C-B476-8DEF0A25B192}"/>
                    </a:ext>
                  </a:extLst>
                </p14:cNvPr>
                <p14:cNvContentPartPr/>
                <p14:nvPr/>
              </p14:nvContentPartPr>
              <p14:xfrm>
                <a:off x="3492823" y="348379"/>
                <a:ext cx="170280" cy="119880"/>
              </p14:xfrm>
            </p:contentPart>
          </mc:Choice>
          <mc:Fallback xmlns="">
            <p:pic>
              <p:nvPicPr>
                <p:cNvPr id="20" name="Ink 19">
                  <a:extLst>
                    <a:ext uri="{FF2B5EF4-FFF2-40B4-BE49-F238E27FC236}">
                      <a16:creationId xmlns:a16="http://schemas.microsoft.com/office/drawing/2014/main" id="{7C8538B0-BF24-6F4C-B476-8DEF0A25B192}"/>
                    </a:ext>
                  </a:extLst>
                </p:cNvPr>
                <p:cNvPicPr/>
                <p:nvPr/>
              </p:nvPicPr>
              <p:blipFill>
                <a:blip r:embed="rId32"/>
                <a:stretch>
                  <a:fillRect/>
                </a:stretch>
              </p:blipFill>
              <p:spPr>
                <a:xfrm>
                  <a:off x="3477310" y="332899"/>
                  <a:ext cx="200945"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1D71F697-41E7-B843-9710-59E31C01CE66}"/>
                    </a:ext>
                  </a:extLst>
                </p14:cNvPr>
                <p14:cNvContentPartPr/>
                <p14:nvPr/>
              </p14:nvContentPartPr>
              <p14:xfrm>
                <a:off x="3662743" y="197899"/>
                <a:ext cx="226800" cy="244800"/>
              </p14:xfrm>
            </p:contentPart>
          </mc:Choice>
          <mc:Fallback xmlns="">
            <p:pic>
              <p:nvPicPr>
                <p:cNvPr id="21" name="Ink 20">
                  <a:extLst>
                    <a:ext uri="{FF2B5EF4-FFF2-40B4-BE49-F238E27FC236}">
                      <a16:creationId xmlns:a16="http://schemas.microsoft.com/office/drawing/2014/main" id="{1D71F697-41E7-B843-9710-59E31C01CE66}"/>
                    </a:ext>
                  </a:extLst>
                </p:cNvPr>
                <p:cNvPicPr/>
                <p:nvPr/>
              </p:nvPicPr>
              <p:blipFill>
                <a:blip r:embed="rId34"/>
                <a:stretch>
                  <a:fillRect/>
                </a:stretch>
              </p:blipFill>
              <p:spPr>
                <a:xfrm>
                  <a:off x="3647263" y="182419"/>
                  <a:ext cx="2574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B3F8D817-A3C8-DA48-8BA7-52F9E8977D98}"/>
                    </a:ext>
                  </a:extLst>
                </p14:cNvPr>
                <p14:cNvContentPartPr/>
                <p14:nvPr/>
              </p14:nvContentPartPr>
              <p14:xfrm>
                <a:off x="3970903" y="385819"/>
                <a:ext cx="88200" cy="220320"/>
              </p14:xfrm>
            </p:contentPart>
          </mc:Choice>
          <mc:Fallback xmlns="">
            <p:pic>
              <p:nvPicPr>
                <p:cNvPr id="22" name="Ink 21">
                  <a:extLst>
                    <a:ext uri="{FF2B5EF4-FFF2-40B4-BE49-F238E27FC236}">
                      <a16:creationId xmlns:a16="http://schemas.microsoft.com/office/drawing/2014/main" id="{B3F8D817-A3C8-DA48-8BA7-52F9E8977D98}"/>
                    </a:ext>
                  </a:extLst>
                </p:cNvPr>
                <p:cNvPicPr/>
                <p:nvPr/>
              </p:nvPicPr>
              <p:blipFill>
                <a:blip r:embed="rId36"/>
                <a:stretch>
                  <a:fillRect/>
                </a:stretch>
              </p:blipFill>
              <p:spPr>
                <a:xfrm>
                  <a:off x="3955486" y="370339"/>
                  <a:ext cx="118676" cy="250920"/>
                </a:xfrm>
                <a:prstGeom prst="rect">
                  <a:avLst/>
                </a:prstGeom>
              </p:spPr>
            </p:pic>
          </mc:Fallback>
        </mc:AlternateContent>
      </p:grpSp>
      <p:grpSp>
        <p:nvGrpSpPr>
          <p:cNvPr id="36" name="Group 35">
            <a:extLst>
              <a:ext uri="{FF2B5EF4-FFF2-40B4-BE49-F238E27FC236}">
                <a16:creationId xmlns:a16="http://schemas.microsoft.com/office/drawing/2014/main" id="{DE23115F-FC59-4D4C-A91F-869127A17E89}"/>
              </a:ext>
            </a:extLst>
          </p:cNvPr>
          <p:cNvGrpSpPr/>
          <p:nvPr/>
        </p:nvGrpSpPr>
        <p:grpSpPr>
          <a:xfrm>
            <a:off x="2317423" y="983779"/>
            <a:ext cx="2414160" cy="521640"/>
            <a:chOff x="2317423" y="983779"/>
            <a:chExt cx="2414160" cy="521640"/>
          </a:xfrm>
        </p:grpSpPr>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88DCD716-6CF7-354B-8F83-85D248405720}"/>
                    </a:ext>
                  </a:extLst>
                </p14:cNvPr>
                <p14:cNvContentPartPr/>
                <p14:nvPr/>
              </p14:nvContentPartPr>
              <p14:xfrm>
                <a:off x="2348743" y="1313539"/>
                <a:ext cx="31680" cy="166680"/>
              </p14:xfrm>
            </p:contentPart>
          </mc:Choice>
          <mc:Fallback xmlns="">
            <p:pic>
              <p:nvPicPr>
                <p:cNvPr id="24" name="Ink 23">
                  <a:extLst>
                    <a:ext uri="{FF2B5EF4-FFF2-40B4-BE49-F238E27FC236}">
                      <a16:creationId xmlns:a16="http://schemas.microsoft.com/office/drawing/2014/main" id="{88DCD716-6CF7-354B-8F83-85D248405720}"/>
                    </a:ext>
                  </a:extLst>
                </p:cNvPr>
                <p:cNvPicPr/>
                <p:nvPr/>
              </p:nvPicPr>
              <p:blipFill>
                <a:blip r:embed="rId38"/>
                <a:stretch>
                  <a:fillRect/>
                </a:stretch>
              </p:blipFill>
              <p:spPr>
                <a:xfrm>
                  <a:off x="2333437" y="1298059"/>
                  <a:ext cx="61936"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61182772-BC1B-E442-8891-E9DDACB1F546}"/>
                    </a:ext>
                  </a:extLst>
                </p14:cNvPr>
                <p14:cNvContentPartPr/>
                <p14:nvPr/>
              </p14:nvContentPartPr>
              <p14:xfrm>
                <a:off x="2317423" y="1159459"/>
                <a:ext cx="56160" cy="38160"/>
              </p14:xfrm>
            </p:contentPart>
          </mc:Choice>
          <mc:Fallback xmlns="">
            <p:pic>
              <p:nvPicPr>
                <p:cNvPr id="25" name="Ink 24">
                  <a:extLst>
                    <a:ext uri="{FF2B5EF4-FFF2-40B4-BE49-F238E27FC236}">
                      <a16:creationId xmlns:a16="http://schemas.microsoft.com/office/drawing/2014/main" id="{61182772-BC1B-E442-8891-E9DDACB1F546}"/>
                    </a:ext>
                  </a:extLst>
                </p:cNvPr>
                <p:cNvPicPr/>
                <p:nvPr/>
              </p:nvPicPr>
              <p:blipFill>
                <a:blip r:embed="rId40"/>
                <a:stretch>
                  <a:fillRect/>
                </a:stretch>
              </p:blipFill>
              <p:spPr>
                <a:xfrm>
                  <a:off x="2301943" y="1143979"/>
                  <a:ext cx="867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AD1F09DA-B52C-C847-9E4B-B079DD9D38AF}"/>
                    </a:ext>
                  </a:extLst>
                </p14:cNvPr>
                <p14:cNvContentPartPr/>
                <p14:nvPr/>
              </p14:nvContentPartPr>
              <p14:xfrm>
                <a:off x="2486983" y="1299859"/>
                <a:ext cx="75960" cy="155520"/>
              </p14:xfrm>
            </p:contentPart>
          </mc:Choice>
          <mc:Fallback xmlns="">
            <p:pic>
              <p:nvPicPr>
                <p:cNvPr id="26" name="Ink 25">
                  <a:extLst>
                    <a:ext uri="{FF2B5EF4-FFF2-40B4-BE49-F238E27FC236}">
                      <a16:creationId xmlns:a16="http://schemas.microsoft.com/office/drawing/2014/main" id="{AD1F09DA-B52C-C847-9E4B-B079DD9D38AF}"/>
                    </a:ext>
                  </a:extLst>
                </p:cNvPr>
                <p:cNvPicPr/>
                <p:nvPr/>
              </p:nvPicPr>
              <p:blipFill>
                <a:blip r:embed="rId42"/>
                <a:stretch>
                  <a:fillRect/>
                </a:stretch>
              </p:blipFill>
              <p:spPr>
                <a:xfrm>
                  <a:off x="2471429" y="1284379"/>
                  <a:ext cx="106706"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F56D97C-B914-3244-A68F-B1E6408A020A}"/>
                    </a:ext>
                  </a:extLst>
                </p14:cNvPr>
                <p14:cNvContentPartPr/>
                <p14:nvPr/>
              </p14:nvContentPartPr>
              <p14:xfrm>
                <a:off x="2631703" y="1293379"/>
                <a:ext cx="214200" cy="142920"/>
              </p14:xfrm>
            </p:contentPart>
          </mc:Choice>
          <mc:Fallback xmlns="">
            <p:pic>
              <p:nvPicPr>
                <p:cNvPr id="27" name="Ink 26">
                  <a:extLst>
                    <a:ext uri="{FF2B5EF4-FFF2-40B4-BE49-F238E27FC236}">
                      <a16:creationId xmlns:a16="http://schemas.microsoft.com/office/drawing/2014/main" id="{8F56D97C-B914-3244-A68F-B1E6408A020A}"/>
                    </a:ext>
                  </a:extLst>
                </p:cNvPr>
                <p:cNvPicPr/>
                <p:nvPr/>
              </p:nvPicPr>
              <p:blipFill>
                <a:blip r:embed="rId44"/>
                <a:stretch>
                  <a:fillRect/>
                </a:stretch>
              </p:blipFill>
              <p:spPr>
                <a:xfrm>
                  <a:off x="2616223" y="1277860"/>
                  <a:ext cx="244800" cy="173597"/>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D7A65107-3326-B84E-B9B4-82A9D5A31781}"/>
                    </a:ext>
                  </a:extLst>
                </p14:cNvPr>
                <p14:cNvContentPartPr/>
                <p14:nvPr/>
              </p14:nvContentPartPr>
              <p14:xfrm>
                <a:off x="3065503" y="1123099"/>
                <a:ext cx="75960" cy="382320"/>
              </p14:xfrm>
            </p:contentPart>
          </mc:Choice>
          <mc:Fallback xmlns="">
            <p:pic>
              <p:nvPicPr>
                <p:cNvPr id="28" name="Ink 27">
                  <a:extLst>
                    <a:ext uri="{FF2B5EF4-FFF2-40B4-BE49-F238E27FC236}">
                      <a16:creationId xmlns:a16="http://schemas.microsoft.com/office/drawing/2014/main" id="{D7A65107-3326-B84E-B9B4-82A9D5A31781}"/>
                    </a:ext>
                  </a:extLst>
                </p:cNvPr>
                <p:cNvPicPr/>
                <p:nvPr/>
              </p:nvPicPr>
              <p:blipFill>
                <a:blip r:embed="rId46"/>
                <a:stretch>
                  <a:fillRect/>
                </a:stretch>
              </p:blipFill>
              <p:spPr>
                <a:xfrm>
                  <a:off x="3050023" y="1107634"/>
                  <a:ext cx="106560" cy="41289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D56AE0F6-EF66-6145-B3C6-AE862DCEDA5B}"/>
                    </a:ext>
                  </a:extLst>
                </p14:cNvPr>
                <p14:cNvContentPartPr/>
                <p14:nvPr/>
              </p14:nvContentPartPr>
              <p14:xfrm>
                <a:off x="2978023" y="1322899"/>
                <a:ext cx="251280" cy="82080"/>
              </p14:xfrm>
            </p:contentPart>
          </mc:Choice>
          <mc:Fallback xmlns="">
            <p:pic>
              <p:nvPicPr>
                <p:cNvPr id="29" name="Ink 28">
                  <a:extLst>
                    <a:ext uri="{FF2B5EF4-FFF2-40B4-BE49-F238E27FC236}">
                      <a16:creationId xmlns:a16="http://schemas.microsoft.com/office/drawing/2014/main" id="{D56AE0F6-EF66-6145-B3C6-AE862DCEDA5B}"/>
                    </a:ext>
                  </a:extLst>
                </p:cNvPr>
                <p:cNvPicPr/>
                <p:nvPr/>
              </p:nvPicPr>
              <p:blipFill>
                <a:blip r:embed="rId48"/>
                <a:stretch>
                  <a:fillRect/>
                </a:stretch>
              </p:blipFill>
              <p:spPr>
                <a:xfrm>
                  <a:off x="2962521" y="1307419"/>
                  <a:ext cx="281924"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C224976F-3D5B-AB49-AF12-881976B60236}"/>
                    </a:ext>
                  </a:extLst>
                </p14:cNvPr>
                <p14:cNvContentPartPr/>
                <p14:nvPr/>
              </p14:nvContentPartPr>
              <p14:xfrm>
                <a:off x="3247663" y="1053259"/>
                <a:ext cx="383760" cy="313920"/>
              </p14:xfrm>
            </p:contentPart>
          </mc:Choice>
          <mc:Fallback xmlns="">
            <p:pic>
              <p:nvPicPr>
                <p:cNvPr id="30" name="Ink 29">
                  <a:extLst>
                    <a:ext uri="{FF2B5EF4-FFF2-40B4-BE49-F238E27FC236}">
                      <a16:creationId xmlns:a16="http://schemas.microsoft.com/office/drawing/2014/main" id="{C224976F-3D5B-AB49-AF12-881976B60236}"/>
                    </a:ext>
                  </a:extLst>
                </p:cNvPr>
                <p:cNvPicPr/>
                <p:nvPr/>
              </p:nvPicPr>
              <p:blipFill>
                <a:blip r:embed="rId50"/>
                <a:stretch>
                  <a:fillRect/>
                </a:stretch>
              </p:blipFill>
              <p:spPr>
                <a:xfrm>
                  <a:off x="3232183" y="1037779"/>
                  <a:ext cx="4143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E5F05CE4-CF1F-1646-A70E-04E5E426521B}"/>
                    </a:ext>
                  </a:extLst>
                </p14:cNvPr>
                <p14:cNvContentPartPr/>
                <p14:nvPr/>
              </p14:nvContentPartPr>
              <p14:xfrm>
                <a:off x="3731863" y="1185019"/>
                <a:ext cx="163800" cy="137880"/>
              </p14:xfrm>
            </p:contentPart>
          </mc:Choice>
          <mc:Fallback xmlns="">
            <p:pic>
              <p:nvPicPr>
                <p:cNvPr id="31" name="Ink 30">
                  <a:extLst>
                    <a:ext uri="{FF2B5EF4-FFF2-40B4-BE49-F238E27FC236}">
                      <a16:creationId xmlns:a16="http://schemas.microsoft.com/office/drawing/2014/main" id="{E5F05CE4-CF1F-1646-A70E-04E5E426521B}"/>
                    </a:ext>
                  </a:extLst>
                </p:cNvPr>
                <p:cNvPicPr/>
                <p:nvPr/>
              </p:nvPicPr>
              <p:blipFill>
                <a:blip r:embed="rId52"/>
                <a:stretch>
                  <a:fillRect/>
                </a:stretch>
              </p:blipFill>
              <p:spPr>
                <a:xfrm>
                  <a:off x="3716417" y="1169539"/>
                  <a:ext cx="194333"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5FB21E17-B631-8447-B616-7E9D6A134BB8}"/>
                    </a:ext>
                  </a:extLst>
                </p14:cNvPr>
                <p14:cNvContentPartPr/>
                <p14:nvPr/>
              </p14:nvContentPartPr>
              <p14:xfrm>
                <a:off x="3750583" y="1190779"/>
                <a:ext cx="132480" cy="176400"/>
              </p14:xfrm>
            </p:contentPart>
          </mc:Choice>
          <mc:Fallback xmlns="">
            <p:pic>
              <p:nvPicPr>
                <p:cNvPr id="32" name="Ink 31">
                  <a:extLst>
                    <a:ext uri="{FF2B5EF4-FFF2-40B4-BE49-F238E27FC236}">
                      <a16:creationId xmlns:a16="http://schemas.microsoft.com/office/drawing/2014/main" id="{5FB21E17-B631-8447-B616-7E9D6A134BB8}"/>
                    </a:ext>
                  </a:extLst>
                </p:cNvPr>
                <p:cNvPicPr/>
                <p:nvPr/>
              </p:nvPicPr>
              <p:blipFill>
                <a:blip r:embed="rId54"/>
                <a:stretch>
                  <a:fillRect/>
                </a:stretch>
              </p:blipFill>
              <p:spPr>
                <a:xfrm>
                  <a:off x="3735103" y="1175299"/>
                  <a:ext cx="163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AE433DD7-1A1E-2245-9D4B-36A7649389DB}"/>
                    </a:ext>
                  </a:extLst>
                </p14:cNvPr>
                <p14:cNvContentPartPr/>
                <p14:nvPr/>
              </p14:nvContentPartPr>
              <p14:xfrm>
                <a:off x="4077823" y="983779"/>
                <a:ext cx="396360" cy="320400"/>
              </p14:xfrm>
            </p:contentPart>
          </mc:Choice>
          <mc:Fallback xmlns="">
            <p:pic>
              <p:nvPicPr>
                <p:cNvPr id="34" name="Ink 33">
                  <a:extLst>
                    <a:ext uri="{FF2B5EF4-FFF2-40B4-BE49-F238E27FC236}">
                      <a16:creationId xmlns:a16="http://schemas.microsoft.com/office/drawing/2014/main" id="{AE433DD7-1A1E-2245-9D4B-36A7649389DB}"/>
                    </a:ext>
                  </a:extLst>
                </p:cNvPr>
                <p:cNvPicPr/>
                <p:nvPr/>
              </p:nvPicPr>
              <p:blipFill>
                <a:blip r:embed="rId56"/>
                <a:stretch>
                  <a:fillRect/>
                </a:stretch>
              </p:blipFill>
              <p:spPr>
                <a:xfrm>
                  <a:off x="4062343" y="968299"/>
                  <a:ext cx="4269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4C1D985F-67A4-D84E-9EA7-43BD6EA8481F}"/>
                    </a:ext>
                  </a:extLst>
                </p14:cNvPr>
                <p14:cNvContentPartPr/>
                <p14:nvPr/>
              </p14:nvContentPartPr>
              <p14:xfrm>
                <a:off x="4549063" y="1115179"/>
                <a:ext cx="182520" cy="138600"/>
              </p14:xfrm>
            </p:contentPart>
          </mc:Choice>
          <mc:Fallback xmlns="">
            <p:pic>
              <p:nvPicPr>
                <p:cNvPr id="35" name="Ink 34">
                  <a:extLst>
                    <a:ext uri="{FF2B5EF4-FFF2-40B4-BE49-F238E27FC236}">
                      <a16:creationId xmlns:a16="http://schemas.microsoft.com/office/drawing/2014/main" id="{4C1D985F-67A4-D84E-9EA7-43BD6EA8481F}"/>
                    </a:ext>
                  </a:extLst>
                </p:cNvPr>
                <p:cNvPicPr/>
                <p:nvPr/>
              </p:nvPicPr>
              <p:blipFill>
                <a:blip r:embed="rId58"/>
                <a:stretch>
                  <a:fillRect/>
                </a:stretch>
              </p:blipFill>
              <p:spPr>
                <a:xfrm>
                  <a:off x="4533583" y="1099699"/>
                  <a:ext cx="213120" cy="169200"/>
                </a:xfrm>
                <a:prstGeom prst="rect">
                  <a:avLst/>
                </a:prstGeom>
              </p:spPr>
            </p:pic>
          </mc:Fallback>
        </mc:AlternateContent>
      </p:grpSp>
      <p:grpSp>
        <p:nvGrpSpPr>
          <p:cNvPr id="40" name="Group 39">
            <a:extLst>
              <a:ext uri="{FF2B5EF4-FFF2-40B4-BE49-F238E27FC236}">
                <a16:creationId xmlns:a16="http://schemas.microsoft.com/office/drawing/2014/main" id="{4ED58953-793F-334F-8596-DC4D1FB82518}"/>
              </a:ext>
            </a:extLst>
          </p:cNvPr>
          <p:cNvGrpSpPr/>
          <p:nvPr/>
        </p:nvGrpSpPr>
        <p:grpSpPr>
          <a:xfrm>
            <a:off x="2978023" y="1674979"/>
            <a:ext cx="352080" cy="252000"/>
            <a:chOff x="2978023" y="1674979"/>
            <a:chExt cx="352080" cy="252000"/>
          </a:xfrm>
        </p:grpSpPr>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D22BEDA4-7CCE-C649-BF73-C8FB08EA1D72}"/>
                    </a:ext>
                  </a:extLst>
                </p14:cNvPr>
                <p14:cNvContentPartPr/>
                <p14:nvPr/>
              </p14:nvContentPartPr>
              <p14:xfrm>
                <a:off x="3059023" y="1674979"/>
                <a:ext cx="113400" cy="252000"/>
              </p14:xfrm>
            </p:contentPart>
          </mc:Choice>
          <mc:Fallback xmlns="">
            <p:pic>
              <p:nvPicPr>
                <p:cNvPr id="37" name="Ink 36">
                  <a:extLst>
                    <a:ext uri="{FF2B5EF4-FFF2-40B4-BE49-F238E27FC236}">
                      <a16:creationId xmlns:a16="http://schemas.microsoft.com/office/drawing/2014/main" id="{D22BEDA4-7CCE-C649-BF73-C8FB08EA1D72}"/>
                    </a:ext>
                  </a:extLst>
                </p:cNvPr>
                <p:cNvPicPr/>
                <p:nvPr/>
              </p:nvPicPr>
              <p:blipFill>
                <a:blip r:embed="rId60"/>
                <a:stretch>
                  <a:fillRect/>
                </a:stretch>
              </p:blipFill>
              <p:spPr>
                <a:xfrm>
                  <a:off x="3043543" y="1659499"/>
                  <a:ext cx="144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0B16531F-DD57-3B4C-BD4A-347BBCAA9557}"/>
                    </a:ext>
                  </a:extLst>
                </p14:cNvPr>
                <p14:cNvContentPartPr/>
                <p14:nvPr/>
              </p14:nvContentPartPr>
              <p14:xfrm>
                <a:off x="2978023" y="1756699"/>
                <a:ext cx="226080" cy="44280"/>
              </p14:xfrm>
            </p:contentPart>
          </mc:Choice>
          <mc:Fallback xmlns="">
            <p:pic>
              <p:nvPicPr>
                <p:cNvPr id="38" name="Ink 37">
                  <a:extLst>
                    <a:ext uri="{FF2B5EF4-FFF2-40B4-BE49-F238E27FC236}">
                      <a16:creationId xmlns:a16="http://schemas.microsoft.com/office/drawing/2014/main" id="{0B16531F-DD57-3B4C-BD4A-347BBCAA9557}"/>
                    </a:ext>
                  </a:extLst>
                </p:cNvPr>
                <p:cNvPicPr/>
                <p:nvPr/>
              </p:nvPicPr>
              <p:blipFill>
                <a:blip r:embed="rId62"/>
                <a:stretch>
                  <a:fillRect/>
                </a:stretch>
              </p:blipFill>
              <p:spPr>
                <a:xfrm>
                  <a:off x="2962518" y="1741219"/>
                  <a:ext cx="256729"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C57B3865-0B61-954D-8FF7-C7E79452D6CC}"/>
                    </a:ext>
                  </a:extLst>
                </p14:cNvPr>
                <p14:cNvContentPartPr/>
                <p14:nvPr/>
              </p14:nvContentPartPr>
              <p14:xfrm>
                <a:off x="3241543" y="1750219"/>
                <a:ext cx="88560" cy="126000"/>
              </p14:xfrm>
            </p:contentPart>
          </mc:Choice>
          <mc:Fallback xmlns="">
            <p:pic>
              <p:nvPicPr>
                <p:cNvPr id="39" name="Ink 38">
                  <a:extLst>
                    <a:ext uri="{FF2B5EF4-FFF2-40B4-BE49-F238E27FC236}">
                      <a16:creationId xmlns:a16="http://schemas.microsoft.com/office/drawing/2014/main" id="{C57B3865-0B61-954D-8FF7-C7E79452D6CC}"/>
                    </a:ext>
                  </a:extLst>
                </p:cNvPr>
                <p:cNvPicPr/>
                <p:nvPr/>
              </p:nvPicPr>
              <p:blipFill>
                <a:blip r:embed="rId64"/>
                <a:stretch>
                  <a:fillRect/>
                </a:stretch>
              </p:blipFill>
              <p:spPr>
                <a:xfrm>
                  <a:off x="3226063" y="1734739"/>
                  <a:ext cx="119160" cy="156600"/>
                </a:xfrm>
                <a:prstGeom prst="rect">
                  <a:avLst/>
                </a:prstGeom>
              </p:spPr>
            </p:pic>
          </mc:Fallback>
        </mc:AlternateContent>
      </p:grpSp>
      <p:grpSp>
        <p:nvGrpSpPr>
          <p:cNvPr id="51" name="Group 50">
            <a:extLst>
              <a:ext uri="{FF2B5EF4-FFF2-40B4-BE49-F238E27FC236}">
                <a16:creationId xmlns:a16="http://schemas.microsoft.com/office/drawing/2014/main" id="{DEF5018C-8B2C-3449-AB68-EE3BE2487CAA}"/>
              </a:ext>
            </a:extLst>
          </p:cNvPr>
          <p:cNvGrpSpPr/>
          <p:nvPr/>
        </p:nvGrpSpPr>
        <p:grpSpPr>
          <a:xfrm>
            <a:off x="3656263" y="1530979"/>
            <a:ext cx="1754280" cy="370800"/>
            <a:chOff x="3656263" y="1530979"/>
            <a:chExt cx="1754280" cy="370800"/>
          </a:xfrm>
        </p:grpSpPr>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7FD68D2B-2E67-2845-82D3-2F906B51F697}"/>
                    </a:ext>
                  </a:extLst>
                </p14:cNvPr>
                <p14:cNvContentPartPr/>
                <p14:nvPr/>
              </p14:nvContentPartPr>
              <p14:xfrm>
                <a:off x="3687943" y="1806739"/>
                <a:ext cx="6480" cy="6480"/>
              </p14:xfrm>
            </p:contentPart>
          </mc:Choice>
          <mc:Fallback xmlns="">
            <p:pic>
              <p:nvPicPr>
                <p:cNvPr id="41" name="Ink 40">
                  <a:extLst>
                    <a:ext uri="{FF2B5EF4-FFF2-40B4-BE49-F238E27FC236}">
                      <a16:creationId xmlns:a16="http://schemas.microsoft.com/office/drawing/2014/main" id="{7FD68D2B-2E67-2845-82D3-2F906B51F697}"/>
                    </a:ext>
                  </a:extLst>
                </p:cNvPr>
                <p:cNvPicPr/>
                <p:nvPr/>
              </p:nvPicPr>
              <p:blipFill>
                <a:blip r:embed="rId66"/>
                <a:stretch>
                  <a:fillRect/>
                </a:stretch>
              </p:blipFill>
              <p:spPr>
                <a:xfrm>
                  <a:off x="3673278" y="1791259"/>
                  <a:ext cx="35469"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F8016038-8E17-C045-BE19-715ABB8A5E94}"/>
                    </a:ext>
                  </a:extLst>
                </p14:cNvPr>
                <p14:cNvContentPartPr/>
                <p14:nvPr/>
              </p14:nvContentPartPr>
              <p14:xfrm>
                <a:off x="3656263" y="1628179"/>
                <a:ext cx="295920" cy="273600"/>
              </p14:xfrm>
            </p:contentPart>
          </mc:Choice>
          <mc:Fallback xmlns="">
            <p:pic>
              <p:nvPicPr>
                <p:cNvPr id="42" name="Ink 41">
                  <a:extLst>
                    <a:ext uri="{FF2B5EF4-FFF2-40B4-BE49-F238E27FC236}">
                      <a16:creationId xmlns:a16="http://schemas.microsoft.com/office/drawing/2014/main" id="{F8016038-8E17-C045-BE19-715ABB8A5E94}"/>
                    </a:ext>
                  </a:extLst>
                </p:cNvPr>
                <p:cNvPicPr/>
                <p:nvPr/>
              </p:nvPicPr>
              <p:blipFill>
                <a:blip r:embed="rId68"/>
                <a:stretch>
                  <a:fillRect/>
                </a:stretch>
              </p:blipFill>
              <p:spPr>
                <a:xfrm>
                  <a:off x="3640783" y="1612699"/>
                  <a:ext cx="3265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A439D312-726E-7946-8960-D50DCFC3D874}"/>
                    </a:ext>
                  </a:extLst>
                </p14:cNvPr>
                <p14:cNvContentPartPr/>
                <p14:nvPr/>
              </p14:nvContentPartPr>
              <p14:xfrm>
                <a:off x="4002223" y="1718899"/>
                <a:ext cx="138600" cy="151200"/>
              </p14:xfrm>
            </p:contentPart>
          </mc:Choice>
          <mc:Fallback xmlns="">
            <p:pic>
              <p:nvPicPr>
                <p:cNvPr id="43" name="Ink 42">
                  <a:extLst>
                    <a:ext uri="{FF2B5EF4-FFF2-40B4-BE49-F238E27FC236}">
                      <a16:creationId xmlns:a16="http://schemas.microsoft.com/office/drawing/2014/main" id="{A439D312-726E-7946-8960-D50DCFC3D874}"/>
                    </a:ext>
                  </a:extLst>
                </p:cNvPr>
                <p:cNvPicPr/>
                <p:nvPr/>
              </p:nvPicPr>
              <p:blipFill>
                <a:blip r:embed="rId70"/>
                <a:stretch>
                  <a:fillRect/>
                </a:stretch>
              </p:blipFill>
              <p:spPr>
                <a:xfrm>
                  <a:off x="3986783" y="1703419"/>
                  <a:ext cx="169121"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680357A7-FD3D-3D47-BD3B-5ECE260F136C}"/>
                    </a:ext>
                  </a:extLst>
                </p14:cNvPr>
                <p14:cNvContentPartPr/>
                <p14:nvPr/>
              </p14:nvContentPartPr>
              <p14:xfrm>
                <a:off x="4209583" y="1756699"/>
                <a:ext cx="145080" cy="107280"/>
              </p14:xfrm>
            </p:contentPart>
          </mc:Choice>
          <mc:Fallback xmlns="">
            <p:pic>
              <p:nvPicPr>
                <p:cNvPr id="44" name="Ink 43">
                  <a:extLst>
                    <a:ext uri="{FF2B5EF4-FFF2-40B4-BE49-F238E27FC236}">
                      <a16:creationId xmlns:a16="http://schemas.microsoft.com/office/drawing/2014/main" id="{680357A7-FD3D-3D47-BD3B-5ECE260F136C}"/>
                    </a:ext>
                  </a:extLst>
                </p:cNvPr>
                <p:cNvPicPr/>
                <p:nvPr/>
              </p:nvPicPr>
              <p:blipFill>
                <a:blip r:embed="rId72"/>
                <a:stretch>
                  <a:fillRect/>
                </a:stretch>
              </p:blipFill>
              <p:spPr>
                <a:xfrm>
                  <a:off x="4194064" y="1741219"/>
                  <a:ext cx="175756"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D34EBC5F-D09E-AE48-A103-19037EA47244}"/>
                    </a:ext>
                  </a:extLst>
                </p14:cNvPr>
                <p14:cNvContentPartPr/>
                <p14:nvPr/>
              </p14:nvContentPartPr>
              <p14:xfrm>
                <a:off x="4423423" y="1632139"/>
                <a:ext cx="50760" cy="218880"/>
              </p14:xfrm>
            </p:contentPart>
          </mc:Choice>
          <mc:Fallback xmlns="">
            <p:pic>
              <p:nvPicPr>
                <p:cNvPr id="45" name="Ink 44">
                  <a:extLst>
                    <a:ext uri="{FF2B5EF4-FFF2-40B4-BE49-F238E27FC236}">
                      <a16:creationId xmlns:a16="http://schemas.microsoft.com/office/drawing/2014/main" id="{D34EBC5F-D09E-AE48-A103-19037EA47244}"/>
                    </a:ext>
                  </a:extLst>
                </p:cNvPr>
                <p:cNvPicPr/>
                <p:nvPr/>
              </p:nvPicPr>
              <p:blipFill>
                <a:blip r:embed="rId74"/>
                <a:stretch>
                  <a:fillRect/>
                </a:stretch>
              </p:blipFill>
              <p:spPr>
                <a:xfrm>
                  <a:off x="4407832" y="1616659"/>
                  <a:ext cx="81579"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9EE5487B-FAE2-9848-88EA-FBC52940B567}"/>
                    </a:ext>
                  </a:extLst>
                </p14:cNvPr>
                <p14:cNvContentPartPr/>
                <p14:nvPr/>
              </p14:nvContentPartPr>
              <p14:xfrm>
                <a:off x="4411543" y="1712419"/>
                <a:ext cx="81360" cy="44280"/>
              </p14:xfrm>
            </p:contentPart>
          </mc:Choice>
          <mc:Fallback xmlns="">
            <p:pic>
              <p:nvPicPr>
                <p:cNvPr id="46" name="Ink 45">
                  <a:extLst>
                    <a:ext uri="{FF2B5EF4-FFF2-40B4-BE49-F238E27FC236}">
                      <a16:creationId xmlns:a16="http://schemas.microsoft.com/office/drawing/2014/main" id="{9EE5487B-FAE2-9848-88EA-FBC52940B567}"/>
                    </a:ext>
                  </a:extLst>
                </p:cNvPr>
                <p:cNvPicPr/>
                <p:nvPr/>
              </p:nvPicPr>
              <p:blipFill>
                <a:blip r:embed="rId76"/>
                <a:stretch>
                  <a:fillRect/>
                </a:stretch>
              </p:blipFill>
              <p:spPr>
                <a:xfrm>
                  <a:off x="4396063" y="1696939"/>
                  <a:ext cx="111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176D0CCE-0D01-1846-8A77-B42D0065A91C}"/>
                    </a:ext>
                  </a:extLst>
                </p14:cNvPr>
                <p14:cNvContentPartPr/>
                <p14:nvPr/>
              </p14:nvContentPartPr>
              <p14:xfrm>
                <a:off x="4523863" y="1681099"/>
                <a:ext cx="270720" cy="138600"/>
              </p14:xfrm>
            </p:contentPart>
          </mc:Choice>
          <mc:Fallback xmlns="">
            <p:pic>
              <p:nvPicPr>
                <p:cNvPr id="47" name="Ink 46">
                  <a:extLst>
                    <a:ext uri="{FF2B5EF4-FFF2-40B4-BE49-F238E27FC236}">
                      <a16:creationId xmlns:a16="http://schemas.microsoft.com/office/drawing/2014/main" id="{176D0CCE-0D01-1846-8A77-B42D0065A91C}"/>
                    </a:ext>
                  </a:extLst>
                </p:cNvPr>
                <p:cNvPicPr/>
                <p:nvPr/>
              </p:nvPicPr>
              <p:blipFill>
                <a:blip r:embed="rId78"/>
                <a:stretch>
                  <a:fillRect/>
                </a:stretch>
              </p:blipFill>
              <p:spPr>
                <a:xfrm>
                  <a:off x="4508383" y="1665619"/>
                  <a:ext cx="301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942C553D-7FBC-C34B-8A7F-ED7B9B8CC761}"/>
                    </a:ext>
                  </a:extLst>
                </p14:cNvPr>
                <p14:cNvContentPartPr/>
                <p14:nvPr/>
              </p14:nvContentPartPr>
              <p14:xfrm>
                <a:off x="4788103" y="1606219"/>
                <a:ext cx="6480" cy="75240"/>
              </p14:xfrm>
            </p:contentPart>
          </mc:Choice>
          <mc:Fallback xmlns="">
            <p:pic>
              <p:nvPicPr>
                <p:cNvPr id="48" name="Ink 47">
                  <a:extLst>
                    <a:ext uri="{FF2B5EF4-FFF2-40B4-BE49-F238E27FC236}">
                      <a16:creationId xmlns:a16="http://schemas.microsoft.com/office/drawing/2014/main" id="{942C553D-7FBC-C34B-8A7F-ED7B9B8CC761}"/>
                    </a:ext>
                  </a:extLst>
                </p:cNvPr>
                <p:cNvPicPr/>
                <p:nvPr/>
              </p:nvPicPr>
              <p:blipFill>
                <a:blip r:embed="rId80"/>
                <a:stretch>
                  <a:fillRect/>
                </a:stretch>
              </p:blipFill>
              <p:spPr>
                <a:xfrm>
                  <a:off x="4773438" y="1590739"/>
                  <a:ext cx="35469"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9143FB48-F64E-ED4C-8A30-0469E2592A04}"/>
                    </a:ext>
                  </a:extLst>
                </p14:cNvPr>
                <p14:cNvContentPartPr/>
                <p14:nvPr/>
              </p14:nvContentPartPr>
              <p14:xfrm>
                <a:off x="4895023" y="1703419"/>
                <a:ext cx="113400" cy="128880"/>
              </p14:xfrm>
            </p:contentPart>
          </mc:Choice>
          <mc:Fallback xmlns="">
            <p:pic>
              <p:nvPicPr>
                <p:cNvPr id="49" name="Ink 48">
                  <a:extLst>
                    <a:ext uri="{FF2B5EF4-FFF2-40B4-BE49-F238E27FC236}">
                      <a16:creationId xmlns:a16="http://schemas.microsoft.com/office/drawing/2014/main" id="{9143FB48-F64E-ED4C-8A30-0469E2592A04}"/>
                    </a:ext>
                  </a:extLst>
                </p:cNvPr>
                <p:cNvPicPr/>
                <p:nvPr/>
              </p:nvPicPr>
              <p:blipFill>
                <a:blip r:embed="rId82"/>
                <a:stretch>
                  <a:fillRect/>
                </a:stretch>
              </p:blipFill>
              <p:spPr>
                <a:xfrm>
                  <a:off x="4879592" y="1687939"/>
                  <a:ext cx="143903"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131F5A64-459A-D74E-95F3-FE67D2E7615B}"/>
                    </a:ext>
                  </a:extLst>
                </p14:cNvPr>
                <p14:cNvContentPartPr/>
                <p14:nvPr/>
              </p14:nvContentPartPr>
              <p14:xfrm>
                <a:off x="5051983" y="1530979"/>
                <a:ext cx="358560" cy="276120"/>
              </p14:xfrm>
            </p:contentPart>
          </mc:Choice>
          <mc:Fallback xmlns="">
            <p:pic>
              <p:nvPicPr>
                <p:cNvPr id="50" name="Ink 49">
                  <a:extLst>
                    <a:ext uri="{FF2B5EF4-FFF2-40B4-BE49-F238E27FC236}">
                      <a16:creationId xmlns:a16="http://schemas.microsoft.com/office/drawing/2014/main" id="{131F5A64-459A-D74E-95F3-FE67D2E7615B}"/>
                    </a:ext>
                  </a:extLst>
                </p:cNvPr>
                <p:cNvPicPr/>
                <p:nvPr/>
              </p:nvPicPr>
              <p:blipFill>
                <a:blip r:embed="rId84"/>
                <a:stretch>
                  <a:fillRect/>
                </a:stretch>
              </p:blipFill>
              <p:spPr>
                <a:xfrm>
                  <a:off x="5036503" y="1515519"/>
                  <a:ext cx="389160" cy="306680"/>
                </a:xfrm>
                <a:prstGeom prst="rect">
                  <a:avLst/>
                </a:prstGeom>
              </p:spPr>
            </p:pic>
          </mc:Fallback>
        </mc:AlternateContent>
      </p:grpSp>
      <p:grpSp>
        <p:nvGrpSpPr>
          <p:cNvPr id="70" name="Group 69">
            <a:extLst>
              <a:ext uri="{FF2B5EF4-FFF2-40B4-BE49-F238E27FC236}">
                <a16:creationId xmlns:a16="http://schemas.microsoft.com/office/drawing/2014/main" id="{F12A5F76-13F9-344F-94F9-725A83C5CE64}"/>
              </a:ext>
            </a:extLst>
          </p:cNvPr>
          <p:cNvGrpSpPr/>
          <p:nvPr/>
        </p:nvGrpSpPr>
        <p:grpSpPr>
          <a:xfrm>
            <a:off x="2458903" y="2064499"/>
            <a:ext cx="3674880" cy="547560"/>
            <a:chOff x="2458903" y="2064499"/>
            <a:chExt cx="3674880" cy="547560"/>
          </a:xfrm>
        </p:grpSpPr>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E5C882F3-BEDF-174F-88BB-9FDF475BDF76}"/>
                    </a:ext>
                  </a:extLst>
                </p14:cNvPr>
                <p14:cNvContentPartPr/>
                <p14:nvPr/>
              </p14:nvContentPartPr>
              <p14:xfrm>
                <a:off x="2474383" y="2330179"/>
                <a:ext cx="44280" cy="281880"/>
              </p14:xfrm>
            </p:contentPart>
          </mc:Choice>
          <mc:Fallback xmlns="">
            <p:pic>
              <p:nvPicPr>
                <p:cNvPr id="52" name="Ink 51">
                  <a:extLst>
                    <a:ext uri="{FF2B5EF4-FFF2-40B4-BE49-F238E27FC236}">
                      <a16:creationId xmlns:a16="http://schemas.microsoft.com/office/drawing/2014/main" id="{E5C882F3-BEDF-174F-88BB-9FDF475BDF76}"/>
                    </a:ext>
                  </a:extLst>
                </p:cNvPr>
                <p:cNvPicPr/>
                <p:nvPr/>
              </p:nvPicPr>
              <p:blipFill>
                <a:blip r:embed="rId86"/>
                <a:stretch>
                  <a:fillRect/>
                </a:stretch>
              </p:blipFill>
              <p:spPr>
                <a:xfrm>
                  <a:off x="2458903" y="2314699"/>
                  <a:ext cx="74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6E191531-4656-8A4D-85F0-1F0390634A91}"/>
                    </a:ext>
                  </a:extLst>
                </p14:cNvPr>
                <p14:cNvContentPartPr/>
                <p14:nvPr/>
              </p14:nvContentPartPr>
              <p14:xfrm>
                <a:off x="2458903" y="2278339"/>
                <a:ext cx="103680" cy="151200"/>
              </p14:xfrm>
            </p:contentPart>
          </mc:Choice>
          <mc:Fallback xmlns="">
            <p:pic>
              <p:nvPicPr>
                <p:cNvPr id="53" name="Ink 52">
                  <a:extLst>
                    <a:ext uri="{FF2B5EF4-FFF2-40B4-BE49-F238E27FC236}">
                      <a16:creationId xmlns:a16="http://schemas.microsoft.com/office/drawing/2014/main" id="{6E191531-4656-8A4D-85F0-1F0390634A91}"/>
                    </a:ext>
                  </a:extLst>
                </p:cNvPr>
                <p:cNvPicPr/>
                <p:nvPr/>
              </p:nvPicPr>
              <p:blipFill>
                <a:blip r:embed="rId88"/>
                <a:stretch>
                  <a:fillRect/>
                </a:stretch>
              </p:blipFill>
              <p:spPr>
                <a:xfrm>
                  <a:off x="2443423" y="2262859"/>
                  <a:ext cx="134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9250E466-2466-FD4F-B942-C4FA7158D5A2}"/>
                    </a:ext>
                  </a:extLst>
                </p14:cNvPr>
                <p14:cNvContentPartPr/>
                <p14:nvPr/>
              </p14:nvContentPartPr>
              <p14:xfrm>
                <a:off x="2663023" y="2297419"/>
                <a:ext cx="107280" cy="132480"/>
              </p14:xfrm>
            </p:contentPart>
          </mc:Choice>
          <mc:Fallback xmlns="">
            <p:pic>
              <p:nvPicPr>
                <p:cNvPr id="54" name="Ink 53">
                  <a:extLst>
                    <a:ext uri="{FF2B5EF4-FFF2-40B4-BE49-F238E27FC236}">
                      <a16:creationId xmlns:a16="http://schemas.microsoft.com/office/drawing/2014/main" id="{9250E466-2466-FD4F-B942-C4FA7158D5A2}"/>
                    </a:ext>
                  </a:extLst>
                </p:cNvPr>
                <p:cNvPicPr/>
                <p:nvPr/>
              </p:nvPicPr>
              <p:blipFill>
                <a:blip r:embed="rId90"/>
                <a:stretch>
                  <a:fillRect/>
                </a:stretch>
              </p:blipFill>
              <p:spPr>
                <a:xfrm>
                  <a:off x="2647491" y="2281939"/>
                  <a:ext cx="137983"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F02FC399-8A98-CE4E-816E-770D8D3686DE}"/>
                    </a:ext>
                  </a:extLst>
                </p14:cNvPr>
                <p14:cNvContentPartPr/>
                <p14:nvPr/>
              </p14:nvContentPartPr>
              <p14:xfrm>
                <a:off x="2832943" y="2203819"/>
                <a:ext cx="75960" cy="206280"/>
              </p14:xfrm>
            </p:contentPart>
          </mc:Choice>
          <mc:Fallback xmlns="">
            <p:pic>
              <p:nvPicPr>
                <p:cNvPr id="55" name="Ink 54">
                  <a:extLst>
                    <a:ext uri="{FF2B5EF4-FFF2-40B4-BE49-F238E27FC236}">
                      <a16:creationId xmlns:a16="http://schemas.microsoft.com/office/drawing/2014/main" id="{F02FC399-8A98-CE4E-816E-770D8D3686DE}"/>
                    </a:ext>
                  </a:extLst>
                </p:cNvPr>
                <p:cNvPicPr/>
                <p:nvPr/>
              </p:nvPicPr>
              <p:blipFill>
                <a:blip r:embed="rId92"/>
                <a:stretch>
                  <a:fillRect/>
                </a:stretch>
              </p:blipFill>
              <p:spPr>
                <a:xfrm>
                  <a:off x="2817463" y="2188339"/>
                  <a:ext cx="106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C7E38D17-36F7-1647-AC95-4A8316852211}"/>
                    </a:ext>
                  </a:extLst>
                </p14:cNvPr>
                <p14:cNvContentPartPr/>
                <p14:nvPr/>
              </p14:nvContentPartPr>
              <p14:xfrm>
                <a:off x="2832943" y="2265739"/>
                <a:ext cx="138600" cy="38160"/>
              </p14:xfrm>
            </p:contentPart>
          </mc:Choice>
          <mc:Fallback xmlns="">
            <p:pic>
              <p:nvPicPr>
                <p:cNvPr id="56" name="Ink 55">
                  <a:extLst>
                    <a:ext uri="{FF2B5EF4-FFF2-40B4-BE49-F238E27FC236}">
                      <a16:creationId xmlns:a16="http://schemas.microsoft.com/office/drawing/2014/main" id="{C7E38D17-36F7-1647-AC95-4A8316852211}"/>
                    </a:ext>
                  </a:extLst>
                </p:cNvPr>
                <p:cNvPicPr/>
                <p:nvPr/>
              </p:nvPicPr>
              <p:blipFill>
                <a:blip r:embed="rId94"/>
                <a:stretch>
                  <a:fillRect/>
                </a:stretch>
              </p:blipFill>
              <p:spPr>
                <a:xfrm>
                  <a:off x="2817463" y="2250259"/>
                  <a:ext cx="1692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EA4F11B5-9BFF-8A45-857E-B176CDBF8EAA}"/>
                    </a:ext>
                  </a:extLst>
                </p14:cNvPr>
                <p14:cNvContentPartPr/>
                <p14:nvPr/>
              </p14:nvContentPartPr>
              <p14:xfrm>
                <a:off x="3015103" y="2234419"/>
                <a:ext cx="314640" cy="176400"/>
              </p14:xfrm>
            </p:contentPart>
          </mc:Choice>
          <mc:Fallback xmlns="">
            <p:pic>
              <p:nvPicPr>
                <p:cNvPr id="57" name="Ink 56">
                  <a:extLst>
                    <a:ext uri="{FF2B5EF4-FFF2-40B4-BE49-F238E27FC236}">
                      <a16:creationId xmlns:a16="http://schemas.microsoft.com/office/drawing/2014/main" id="{EA4F11B5-9BFF-8A45-857E-B176CDBF8EAA}"/>
                    </a:ext>
                  </a:extLst>
                </p:cNvPr>
                <p:cNvPicPr/>
                <p:nvPr/>
              </p:nvPicPr>
              <p:blipFill>
                <a:blip r:embed="rId96"/>
                <a:stretch>
                  <a:fillRect/>
                </a:stretch>
              </p:blipFill>
              <p:spPr>
                <a:xfrm>
                  <a:off x="2999623" y="2218939"/>
                  <a:ext cx="345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5A3EE8A3-2E41-4B4C-ABDF-9A995B590330}"/>
                    </a:ext>
                  </a:extLst>
                </p14:cNvPr>
                <p14:cNvContentPartPr/>
                <p14:nvPr/>
              </p14:nvContentPartPr>
              <p14:xfrm>
                <a:off x="3448903" y="2183299"/>
                <a:ext cx="31680" cy="233640"/>
              </p14:xfrm>
            </p:contentPart>
          </mc:Choice>
          <mc:Fallback xmlns="">
            <p:pic>
              <p:nvPicPr>
                <p:cNvPr id="58" name="Ink 57">
                  <a:extLst>
                    <a:ext uri="{FF2B5EF4-FFF2-40B4-BE49-F238E27FC236}">
                      <a16:creationId xmlns:a16="http://schemas.microsoft.com/office/drawing/2014/main" id="{5A3EE8A3-2E41-4B4C-ABDF-9A995B590330}"/>
                    </a:ext>
                  </a:extLst>
                </p:cNvPr>
                <p:cNvPicPr/>
                <p:nvPr/>
              </p:nvPicPr>
              <p:blipFill>
                <a:blip r:embed="rId98"/>
                <a:stretch>
                  <a:fillRect/>
                </a:stretch>
              </p:blipFill>
              <p:spPr>
                <a:xfrm>
                  <a:off x="3433423" y="2167819"/>
                  <a:ext cx="622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EC8E24B6-2E30-314F-99A8-056F2DE65F7E}"/>
                    </a:ext>
                  </a:extLst>
                </p14:cNvPr>
                <p14:cNvContentPartPr/>
                <p14:nvPr/>
              </p14:nvContentPartPr>
              <p14:xfrm>
                <a:off x="3395263" y="2268619"/>
                <a:ext cx="204480" cy="98280"/>
              </p14:xfrm>
            </p:contentPart>
          </mc:Choice>
          <mc:Fallback xmlns="">
            <p:pic>
              <p:nvPicPr>
                <p:cNvPr id="59" name="Ink 58">
                  <a:extLst>
                    <a:ext uri="{FF2B5EF4-FFF2-40B4-BE49-F238E27FC236}">
                      <a16:creationId xmlns:a16="http://schemas.microsoft.com/office/drawing/2014/main" id="{EC8E24B6-2E30-314F-99A8-056F2DE65F7E}"/>
                    </a:ext>
                  </a:extLst>
                </p:cNvPr>
                <p:cNvPicPr/>
                <p:nvPr/>
              </p:nvPicPr>
              <p:blipFill>
                <a:blip r:embed="rId100"/>
                <a:stretch>
                  <a:fillRect/>
                </a:stretch>
              </p:blipFill>
              <p:spPr>
                <a:xfrm>
                  <a:off x="3379783" y="2253082"/>
                  <a:ext cx="235080" cy="128993"/>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Ink 59">
                  <a:extLst>
                    <a:ext uri="{FF2B5EF4-FFF2-40B4-BE49-F238E27FC236}">
                      <a16:creationId xmlns:a16="http://schemas.microsoft.com/office/drawing/2014/main" id="{C76A8D7F-AD1E-C04E-83B8-BB35FE3B50B2}"/>
                    </a:ext>
                  </a:extLst>
                </p14:cNvPr>
                <p14:cNvContentPartPr/>
                <p14:nvPr/>
              </p14:nvContentPartPr>
              <p14:xfrm>
                <a:off x="3606223" y="2153419"/>
                <a:ext cx="12960" cy="30960"/>
              </p14:xfrm>
            </p:contentPart>
          </mc:Choice>
          <mc:Fallback xmlns="">
            <p:pic>
              <p:nvPicPr>
                <p:cNvPr id="60" name="Ink 59">
                  <a:extLst>
                    <a:ext uri="{FF2B5EF4-FFF2-40B4-BE49-F238E27FC236}">
                      <a16:creationId xmlns:a16="http://schemas.microsoft.com/office/drawing/2014/main" id="{C76A8D7F-AD1E-C04E-83B8-BB35FE3B50B2}"/>
                    </a:ext>
                  </a:extLst>
                </p:cNvPr>
                <p:cNvPicPr/>
                <p:nvPr/>
              </p:nvPicPr>
              <p:blipFill>
                <a:blip r:embed="rId102"/>
                <a:stretch>
                  <a:fillRect/>
                </a:stretch>
              </p:blipFill>
              <p:spPr>
                <a:xfrm>
                  <a:off x="3590743" y="2138117"/>
                  <a:ext cx="43560" cy="61208"/>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Ink 60">
                  <a:extLst>
                    <a:ext uri="{FF2B5EF4-FFF2-40B4-BE49-F238E27FC236}">
                      <a16:creationId xmlns:a16="http://schemas.microsoft.com/office/drawing/2014/main" id="{B67EBC3C-3818-4F4B-9AF2-1D58C73289CA}"/>
                    </a:ext>
                  </a:extLst>
                </p14:cNvPr>
                <p14:cNvContentPartPr/>
                <p14:nvPr/>
              </p14:nvContentPartPr>
              <p14:xfrm>
                <a:off x="3671743" y="2068099"/>
                <a:ext cx="393480" cy="323640"/>
              </p14:xfrm>
            </p:contentPart>
          </mc:Choice>
          <mc:Fallback xmlns="">
            <p:pic>
              <p:nvPicPr>
                <p:cNvPr id="61" name="Ink 60">
                  <a:extLst>
                    <a:ext uri="{FF2B5EF4-FFF2-40B4-BE49-F238E27FC236}">
                      <a16:creationId xmlns:a16="http://schemas.microsoft.com/office/drawing/2014/main" id="{B67EBC3C-3818-4F4B-9AF2-1D58C73289CA}"/>
                    </a:ext>
                  </a:extLst>
                </p:cNvPr>
                <p:cNvPicPr/>
                <p:nvPr/>
              </p:nvPicPr>
              <p:blipFill>
                <a:blip r:embed="rId104"/>
                <a:stretch>
                  <a:fillRect/>
                </a:stretch>
              </p:blipFill>
              <p:spPr>
                <a:xfrm>
                  <a:off x="3656263" y="2052619"/>
                  <a:ext cx="4240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2" name="Ink 61">
                  <a:extLst>
                    <a:ext uri="{FF2B5EF4-FFF2-40B4-BE49-F238E27FC236}">
                      <a16:creationId xmlns:a16="http://schemas.microsoft.com/office/drawing/2014/main" id="{8750344E-8A9E-FA4B-B6F3-38C928D0CBDB}"/>
                    </a:ext>
                  </a:extLst>
                </p14:cNvPr>
                <p14:cNvContentPartPr/>
                <p14:nvPr/>
              </p14:nvContentPartPr>
              <p14:xfrm>
                <a:off x="4196983" y="2090419"/>
                <a:ext cx="327240" cy="270000"/>
              </p14:xfrm>
            </p:contentPart>
          </mc:Choice>
          <mc:Fallback xmlns="">
            <p:pic>
              <p:nvPicPr>
                <p:cNvPr id="62" name="Ink 61">
                  <a:extLst>
                    <a:ext uri="{FF2B5EF4-FFF2-40B4-BE49-F238E27FC236}">
                      <a16:creationId xmlns:a16="http://schemas.microsoft.com/office/drawing/2014/main" id="{8750344E-8A9E-FA4B-B6F3-38C928D0CBDB}"/>
                    </a:ext>
                  </a:extLst>
                </p:cNvPr>
                <p:cNvPicPr/>
                <p:nvPr/>
              </p:nvPicPr>
              <p:blipFill>
                <a:blip r:embed="rId106"/>
                <a:stretch>
                  <a:fillRect/>
                </a:stretch>
              </p:blipFill>
              <p:spPr>
                <a:xfrm>
                  <a:off x="4181503" y="2074939"/>
                  <a:ext cx="3578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3" name="Ink 62">
                  <a:extLst>
                    <a:ext uri="{FF2B5EF4-FFF2-40B4-BE49-F238E27FC236}">
                      <a16:creationId xmlns:a16="http://schemas.microsoft.com/office/drawing/2014/main" id="{F2AFAFD0-9606-7346-B7BC-88970BE01718}"/>
                    </a:ext>
                  </a:extLst>
                </p14:cNvPr>
                <p14:cNvContentPartPr/>
                <p14:nvPr/>
              </p14:nvContentPartPr>
              <p14:xfrm>
                <a:off x="4486423" y="2127499"/>
                <a:ext cx="19080" cy="12960"/>
              </p14:xfrm>
            </p:contentPart>
          </mc:Choice>
          <mc:Fallback xmlns="">
            <p:pic>
              <p:nvPicPr>
                <p:cNvPr id="63" name="Ink 62">
                  <a:extLst>
                    <a:ext uri="{FF2B5EF4-FFF2-40B4-BE49-F238E27FC236}">
                      <a16:creationId xmlns:a16="http://schemas.microsoft.com/office/drawing/2014/main" id="{F2AFAFD0-9606-7346-B7BC-88970BE01718}"/>
                    </a:ext>
                  </a:extLst>
                </p:cNvPr>
                <p:cNvPicPr/>
                <p:nvPr/>
              </p:nvPicPr>
              <p:blipFill>
                <a:blip r:embed="rId108"/>
                <a:stretch>
                  <a:fillRect/>
                </a:stretch>
              </p:blipFill>
              <p:spPr>
                <a:xfrm>
                  <a:off x="4471230" y="2111577"/>
                  <a:ext cx="49113" cy="44434"/>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4" name="Ink 63">
                  <a:extLst>
                    <a:ext uri="{FF2B5EF4-FFF2-40B4-BE49-F238E27FC236}">
                      <a16:creationId xmlns:a16="http://schemas.microsoft.com/office/drawing/2014/main" id="{603F9ED2-148F-1045-B11B-82EEFC016023}"/>
                    </a:ext>
                  </a:extLst>
                </p14:cNvPr>
                <p14:cNvContentPartPr/>
                <p14:nvPr/>
              </p14:nvContentPartPr>
              <p14:xfrm>
                <a:off x="4681183" y="2089699"/>
                <a:ext cx="50760" cy="321120"/>
              </p14:xfrm>
            </p:contentPart>
          </mc:Choice>
          <mc:Fallback xmlns="">
            <p:pic>
              <p:nvPicPr>
                <p:cNvPr id="64" name="Ink 63">
                  <a:extLst>
                    <a:ext uri="{FF2B5EF4-FFF2-40B4-BE49-F238E27FC236}">
                      <a16:creationId xmlns:a16="http://schemas.microsoft.com/office/drawing/2014/main" id="{603F9ED2-148F-1045-B11B-82EEFC016023}"/>
                    </a:ext>
                  </a:extLst>
                </p:cNvPr>
                <p:cNvPicPr/>
                <p:nvPr/>
              </p:nvPicPr>
              <p:blipFill>
                <a:blip r:embed="rId110"/>
                <a:stretch>
                  <a:fillRect/>
                </a:stretch>
              </p:blipFill>
              <p:spPr>
                <a:xfrm>
                  <a:off x="4665592" y="2074202"/>
                  <a:ext cx="81579" cy="351754"/>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5" name="Ink 64">
                  <a:extLst>
                    <a:ext uri="{FF2B5EF4-FFF2-40B4-BE49-F238E27FC236}">
                      <a16:creationId xmlns:a16="http://schemas.microsoft.com/office/drawing/2014/main" id="{AF4727B7-73E4-C045-AA08-E4175FA921BC}"/>
                    </a:ext>
                  </a:extLst>
                </p14:cNvPr>
                <p14:cNvContentPartPr/>
                <p14:nvPr/>
              </p14:nvContentPartPr>
              <p14:xfrm>
                <a:off x="4637983" y="2272219"/>
                <a:ext cx="125280" cy="50760"/>
              </p14:xfrm>
            </p:contentPart>
          </mc:Choice>
          <mc:Fallback xmlns="">
            <p:pic>
              <p:nvPicPr>
                <p:cNvPr id="65" name="Ink 64">
                  <a:extLst>
                    <a:ext uri="{FF2B5EF4-FFF2-40B4-BE49-F238E27FC236}">
                      <a16:creationId xmlns:a16="http://schemas.microsoft.com/office/drawing/2014/main" id="{AF4727B7-73E4-C045-AA08-E4175FA921BC}"/>
                    </a:ext>
                  </a:extLst>
                </p:cNvPr>
                <p:cNvPicPr/>
                <p:nvPr/>
              </p:nvPicPr>
              <p:blipFill>
                <a:blip r:embed="rId112"/>
                <a:stretch>
                  <a:fillRect/>
                </a:stretch>
              </p:blipFill>
              <p:spPr>
                <a:xfrm>
                  <a:off x="4622547" y="2256739"/>
                  <a:ext cx="155792"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6" name="Ink 65">
                  <a:extLst>
                    <a:ext uri="{FF2B5EF4-FFF2-40B4-BE49-F238E27FC236}">
                      <a16:creationId xmlns:a16="http://schemas.microsoft.com/office/drawing/2014/main" id="{C5644EB0-2F35-9A4D-B079-EF7B93B38732}"/>
                    </a:ext>
                  </a:extLst>
                </p14:cNvPr>
                <p14:cNvContentPartPr/>
                <p14:nvPr/>
              </p14:nvContentPartPr>
              <p14:xfrm>
                <a:off x="4901143" y="2064499"/>
                <a:ext cx="69480" cy="333720"/>
              </p14:xfrm>
            </p:contentPart>
          </mc:Choice>
          <mc:Fallback xmlns="">
            <p:pic>
              <p:nvPicPr>
                <p:cNvPr id="66" name="Ink 65">
                  <a:extLst>
                    <a:ext uri="{FF2B5EF4-FFF2-40B4-BE49-F238E27FC236}">
                      <a16:creationId xmlns:a16="http://schemas.microsoft.com/office/drawing/2014/main" id="{C5644EB0-2F35-9A4D-B079-EF7B93B38732}"/>
                    </a:ext>
                  </a:extLst>
                </p:cNvPr>
                <p:cNvPicPr/>
                <p:nvPr/>
              </p:nvPicPr>
              <p:blipFill>
                <a:blip r:embed="rId114"/>
                <a:stretch>
                  <a:fillRect/>
                </a:stretch>
              </p:blipFill>
              <p:spPr>
                <a:xfrm>
                  <a:off x="4885663" y="2049002"/>
                  <a:ext cx="100080" cy="364353"/>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Ink 66">
                  <a:extLst>
                    <a:ext uri="{FF2B5EF4-FFF2-40B4-BE49-F238E27FC236}">
                      <a16:creationId xmlns:a16="http://schemas.microsoft.com/office/drawing/2014/main" id="{1667F96F-331B-3D45-A670-43057D18576B}"/>
                    </a:ext>
                  </a:extLst>
                </p14:cNvPr>
                <p14:cNvContentPartPr/>
                <p14:nvPr/>
              </p14:nvContentPartPr>
              <p14:xfrm>
                <a:off x="4814023" y="2234419"/>
                <a:ext cx="144360" cy="50760"/>
              </p14:xfrm>
            </p:contentPart>
          </mc:Choice>
          <mc:Fallback xmlns="">
            <p:pic>
              <p:nvPicPr>
                <p:cNvPr id="67" name="Ink 66">
                  <a:extLst>
                    <a:ext uri="{FF2B5EF4-FFF2-40B4-BE49-F238E27FC236}">
                      <a16:creationId xmlns:a16="http://schemas.microsoft.com/office/drawing/2014/main" id="{1667F96F-331B-3D45-A670-43057D18576B}"/>
                    </a:ext>
                  </a:extLst>
                </p:cNvPr>
                <p:cNvPicPr/>
                <p:nvPr/>
              </p:nvPicPr>
              <p:blipFill>
                <a:blip r:embed="rId116"/>
                <a:stretch>
                  <a:fillRect/>
                </a:stretch>
              </p:blipFill>
              <p:spPr>
                <a:xfrm>
                  <a:off x="4798543" y="2218939"/>
                  <a:ext cx="174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8" name="Ink 67">
                  <a:extLst>
                    <a:ext uri="{FF2B5EF4-FFF2-40B4-BE49-F238E27FC236}">
                      <a16:creationId xmlns:a16="http://schemas.microsoft.com/office/drawing/2014/main" id="{38669C0B-341E-7F4F-8838-DDE57A8A6298}"/>
                    </a:ext>
                  </a:extLst>
                </p14:cNvPr>
                <p14:cNvContentPartPr/>
                <p14:nvPr/>
              </p14:nvContentPartPr>
              <p14:xfrm>
                <a:off x="5027143" y="2121379"/>
                <a:ext cx="673200" cy="157680"/>
              </p14:xfrm>
            </p:contentPart>
          </mc:Choice>
          <mc:Fallback xmlns="">
            <p:pic>
              <p:nvPicPr>
                <p:cNvPr id="68" name="Ink 67">
                  <a:extLst>
                    <a:ext uri="{FF2B5EF4-FFF2-40B4-BE49-F238E27FC236}">
                      <a16:creationId xmlns:a16="http://schemas.microsoft.com/office/drawing/2014/main" id="{38669C0B-341E-7F4F-8838-DDE57A8A6298}"/>
                    </a:ext>
                  </a:extLst>
                </p:cNvPr>
                <p:cNvPicPr/>
                <p:nvPr/>
              </p:nvPicPr>
              <p:blipFill>
                <a:blip r:embed="rId118"/>
                <a:stretch>
                  <a:fillRect/>
                </a:stretch>
              </p:blipFill>
              <p:spPr>
                <a:xfrm>
                  <a:off x="5011663" y="2105899"/>
                  <a:ext cx="703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9" name="Ink 68">
                  <a:extLst>
                    <a:ext uri="{FF2B5EF4-FFF2-40B4-BE49-F238E27FC236}">
                      <a16:creationId xmlns:a16="http://schemas.microsoft.com/office/drawing/2014/main" id="{B3DD06AB-4761-2E43-BED7-065708CF8024}"/>
                    </a:ext>
                  </a:extLst>
                </p14:cNvPr>
                <p14:cNvContentPartPr/>
                <p14:nvPr/>
              </p14:nvContentPartPr>
              <p14:xfrm>
                <a:off x="5793943" y="2146219"/>
                <a:ext cx="339840" cy="132480"/>
              </p14:xfrm>
            </p:contentPart>
          </mc:Choice>
          <mc:Fallback xmlns="">
            <p:pic>
              <p:nvPicPr>
                <p:cNvPr id="69" name="Ink 68">
                  <a:extLst>
                    <a:ext uri="{FF2B5EF4-FFF2-40B4-BE49-F238E27FC236}">
                      <a16:creationId xmlns:a16="http://schemas.microsoft.com/office/drawing/2014/main" id="{B3DD06AB-4761-2E43-BED7-065708CF8024}"/>
                    </a:ext>
                  </a:extLst>
                </p:cNvPr>
                <p:cNvPicPr/>
                <p:nvPr/>
              </p:nvPicPr>
              <p:blipFill>
                <a:blip r:embed="rId120"/>
                <a:stretch>
                  <a:fillRect/>
                </a:stretch>
              </p:blipFill>
              <p:spPr>
                <a:xfrm>
                  <a:off x="5778463" y="2130739"/>
                  <a:ext cx="370440" cy="163080"/>
                </a:xfrm>
                <a:prstGeom prst="rect">
                  <a:avLst/>
                </a:prstGeom>
              </p:spPr>
            </p:pic>
          </mc:Fallback>
        </mc:AlternateContent>
      </p:grpSp>
      <p:grpSp>
        <p:nvGrpSpPr>
          <p:cNvPr id="73" name="Group 72">
            <a:extLst>
              <a:ext uri="{FF2B5EF4-FFF2-40B4-BE49-F238E27FC236}">
                <a16:creationId xmlns:a16="http://schemas.microsoft.com/office/drawing/2014/main" id="{AF8235D1-CFB6-ED4B-889A-6D11DFBE04EC}"/>
              </a:ext>
            </a:extLst>
          </p:cNvPr>
          <p:cNvGrpSpPr/>
          <p:nvPr/>
        </p:nvGrpSpPr>
        <p:grpSpPr>
          <a:xfrm>
            <a:off x="6444463" y="1555459"/>
            <a:ext cx="474480" cy="182520"/>
            <a:chOff x="6444463" y="1555459"/>
            <a:chExt cx="474480" cy="182520"/>
          </a:xfrm>
        </p:grpSpPr>
        <mc:AlternateContent xmlns:mc="http://schemas.openxmlformats.org/markup-compatibility/2006" xmlns:p14="http://schemas.microsoft.com/office/powerpoint/2010/main">
          <mc:Choice Requires="p14">
            <p:contentPart p14:bwMode="auto" r:id="rId121">
              <p14:nvContentPartPr>
                <p14:cNvPr id="71" name="Ink 70">
                  <a:extLst>
                    <a:ext uri="{FF2B5EF4-FFF2-40B4-BE49-F238E27FC236}">
                      <a16:creationId xmlns:a16="http://schemas.microsoft.com/office/drawing/2014/main" id="{63F9CB84-8280-CA4F-A2F8-7875D7E58CC8}"/>
                    </a:ext>
                  </a:extLst>
                </p14:cNvPr>
                <p14:cNvContentPartPr/>
                <p14:nvPr/>
              </p14:nvContentPartPr>
              <p14:xfrm>
                <a:off x="6444463" y="1555459"/>
                <a:ext cx="362160" cy="56880"/>
              </p14:xfrm>
            </p:contentPart>
          </mc:Choice>
          <mc:Fallback xmlns="">
            <p:pic>
              <p:nvPicPr>
                <p:cNvPr id="71" name="Ink 70">
                  <a:extLst>
                    <a:ext uri="{FF2B5EF4-FFF2-40B4-BE49-F238E27FC236}">
                      <a16:creationId xmlns:a16="http://schemas.microsoft.com/office/drawing/2014/main" id="{63F9CB84-8280-CA4F-A2F8-7875D7E58CC8}"/>
                    </a:ext>
                  </a:extLst>
                </p:cNvPr>
                <p:cNvPicPr/>
                <p:nvPr/>
              </p:nvPicPr>
              <p:blipFill>
                <a:blip r:embed="rId122"/>
                <a:stretch>
                  <a:fillRect/>
                </a:stretch>
              </p:blipFill>
              <p:spPr>
                <a:xfrm>
                  <a:off x="6428998" y="1539979"/>
                  <a:ext cx="39273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2" name="Ink 71">
                  <a:extLst>
                    <a:ext uri="{FF2B5EF4-FFF2-40B4-BE49-F238E27FC236}">
                      <a16:creationId xmlns:a16="http://schemas.microsoft.com/office/drawing/2014/main" id="{6E747455-E7E8-F54D-A00B-31948D490726}"/>
                    </a:ext>
                  </a:extLst>
                </p14:cNvPr>
                <p14:cNvContentPartPr/>
                <p14:nvPr/>
              </p14:nvContentPartPr>
              <p14:xfrm>
                <a:off x="6448423" y="1706299"/>
                <a:ext cx="470520" cy="31680"/>
              </p14:xfrm>
            </p:contentPart>
          </mc:Choice>
          <mc:Fallback xmlns="">
            <p:pic>
              <p:nvPicPr>
                <p:cNvPr id="72" name="Ink 71">
                  <a:extLst>
                    <a:ext uri="{FF2B5EF4-FFF2-40B4-BE49-F238E27FC236}">
                      <a16:creationId xmlns:a16="http://schemas.microsoft.com/office/drawing/2014/main" id="{6E747455-E7E8-F54D-A00B-31948D490726}"/>
                    </a:ext>
                  </a:extLst>
                </p:cNvPr>
                <p:cNvPicPr/>
                <p:nvPr/>
              </p:nvPicPr>
              <p:blipFill>
                <a:blip r:embed="rId124"/>
                <a:stretch>
                  <a:fillRect/>
                </a:stretch>
              </p:blipFill>
              <p:spPr>
                <a:xfrm>
                  <a:off x="6432943" y="1690993"/>
                  <a:ext cx="501120" cy="61936"/>
                </a:xfrm>
                <a:prstGeom prst="rect">
                  <a:avLst/>
                </a:prstGeom>
              </p:spPr>
            </p:pic>
          </mc:Fallback>
        </mc:AlternateContent>
      </p:grpSp>
      <p:grpSp>
        <p:nvGrpSpPr>
          <p:cNvPr id="83" name="Group 82">
            <a:extLst>
              <a:ext uri="{FF2B5EF4-FFF2-40B4-BE49-F238E27FC236}">
                <a16:creationId xmlns:a16="http://schemas.microsoft.com/office/drawing/2014/main" id="{19951450-AE01-024C-8357-C58964EAF46C}"/>
              </a:ext>
            </a:extLst>
          </p:cNvPr>
          <p:cNvGrpSpPr/>
          <p:nvPr/>
        </p:nvGrpSpPr>
        <p:grpSpPr>
          <a:xfrm>
            <a:off x="7309183" y="845539"/>
            <a:ext cx="1408680" cy="383400"/>
            <a:chOff x="7309183" y="845539"/>
            <a:chExt cx="1408680" cy="383400"/>
          </a:xfrm>
        </p:grpSpPr>
        <mc:AlternateContent xmlns:mc="http://schemas.openxmlformats.org/markup-compatibility/2006" xmlns:p14="http://schemas.microsoft.com/office/powerpoint/2010/main">
          <mc:Choice Requires="p14">
            <p:contentPart p14:bwMode="auto" r:id="rId125">
              <p14:nvContentPartPr>
                <p14:cNvPr id="74" name="Ink 73">
                  <a:extLst>
                    <a:ext uri="{FF2B5EF4-FFF2-40B4-BE49-F238E27FC236}">
                      <a16:creationId xmlns:a16="http://schemas.microsoft.com/office/drawing/2014/main" id="{8E9C374B-974B-6E47-9759-979203C6BFAB}"/>
                    </a:ext>
                  </a:extLst>
                </p14:cNvPr>
                <p14:cNvContentPartPr/>
                <p14:nvPr/>
              </p14:nvContentPartPr>
              <p14:xfrm>
                <a:off x="7309183" y="995659"/>
                <a:ext cx="38160" cy="132480"/>
              </p14:xfrm>
            </p:contentPart>
          </mc:Choice>
          <mc:Fallback xmlns="">
            <p:pic>
              <p:nvPicPr>
                <p:cNvPr id="74" name="Ink 73">
                  <a:extLst>
                    <a:ext uri="{FF2B5EF4-FFF2-40B4-BE49-F238E27FC236}">
                      <a16:creationId xmlns:a16="http://schemas.microsoft.com/office/drawing/2014/main" id="{8E9C374B-974B-6E47-9759-979203C6BFAB}"/>
                    </a:ext>
                  </a:extLst>
                </p:cNvPr>
                <p:cNvPicPr/>
                <p:nvPr/>
              </p:nvPicPr>
              <p:blipFill>
                <a:blip r:embed="rId126"/>
                <a:stretch>
                  <a:fillRect/>
                </a:stretch>
              </p:blipFill>
              <p:spPr>
                <a:xfrm>
                  <a:off x="7293556" y="980179"/>
                  <a:ext cx="69051"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5" name="Ink 74">
                  <a:extLst>
                    <a:ext uri="{FF2B5EF4-FFF2-40B4-BE49-F238E27FC236}">
                      <a16:creationId xmlns:a16="http://schemas.microsoft.com/office/drawing/2014/main" id="{824A5B1E-A903-0743-8056-69FF9C09B9BE}"/>
                    </a:ext>
                  </a:extLst>
                </p14:cNvPr>
                <p14:cNvContentPartPr/>
                <p14:nvPr/>
              </p14:nvContentPartPr>
              <p14:xfrm>
                <a:off x="7321783" y="854539"/>
                <a:ext cx="38160" cy="59760"/>
              </p14:xfrm>
            </p:contentPart>
          </mc:Choice>
          <mc:Fallback xmlns="">
            <p:pic>
              <p:nvPicPr>
                <p:cNvPr id="75" name="Ink 74">
                  <a:extLst>
                    <a:ext uri="{FF2B5EF4-FFF2-40B4-BE49-F238E27FC236}">
                      <a16:creationId xmlns:a16="http://schemas.microsoft.com/office/drawing/2014/main" id="{824A5B1E-A903-0743-8056-69FF9C09B9BE}"/>
                    </a:ext>
                  </a:extLst>
                </p:cNvPr>
                <p:cNvPicPr/>
                <p:nvPr/>
              </p:nvPicPr>
              <p:blipFill>
                <a:blip r:embed="rId128"/>
                <a:stretch>
                  <a:fillRect/>
                </a:stretch>
              </p:blipFill>
              <p:spPr>
                <a:xfrm>
                  <a:off x="7306156" y="839059"/>
                  <a:ext cx="69051"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6" name="Ink 75">
                  <a:extLst>
                    <a:ext uri="{FF2B5EF4-FFF2-40B4-BE49-F238E27FC236}">
                      <a16:creationId xmlns:a16="http://schemas.microsoft.com/office/drawing/2014/main" id="{05580654-4EFC-8045-8F41-77C2E60B2308}"/>
                    </a:ext>
                  </a:extLst>
                </p14:cNvPr>
                <p14:cNvContentPartPr/>
                <p14:nvPr/>
              </p14:nvContentPartPr>
              <p14:xfrm>
                <a:off x="7447423" y="989539"/>
                <a:ext cx="75960" cy="145080"/>
              </p14:xfrm>
            </p:contentPart>
          </mc:Choice>
          <mc:Fallback xmlns="">
            <p:pic>
              <p:nvPicPr>
                <p:cNvPr id="76" name="Ink 75">
                  <a:extLst>
                    <a:ext uri="{FF2B5EF4-FFF2-40B4-BE49-F238E27FC236}">
                      <a16:creationId xmlns:a16="http://schemas.microsoft.com/office/drawing/2014/main" id="{05580654-4EFC-8045-8F41-77C2E60B2308}"/>
                    </a:ext>
                  </a:extLst>
                </p:cNvPr>
                <p:cNvPicPr/>
                <p:nvPr/>
              </p:nvPicPr>
              <p:blipFill>
                <a:blip r:embed="rId130"/>
                <a:stretch>
                  <a:fillRect/>
                </a:stretch>
              </p:blipFill>
              <p:spPr>
                <a:xfrm>
                  <a:off x="7431869" y="974020"/>
                  <a:ext cx="106706" cy="175756"/>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7" name="Ink 76">
                  <a:extLst>
                    <a:ext uri="{FF2B5EF4-FFF2-40B4-BE49-F238E27FC236}">
                      <a16:creationId xmlns:a16="http://schemas.microsoft.com/office/drawing/2014/main" id="{0CB80D23-14AA-EF46-A6A2-967288044DBF}"/>
                    </a:ext>
                  </a:extLst>
                </p14:cNvPr>
                <p14:cNvContentPartPr/>
                <p14:nvPr/>
              </p14:nvContentPartPr>
              <p14:xfrm>
                <a:off x="7610863" y="1002139"/>
                <a:ext cx="170280" cy="119160"/>
              </p14:xfrm>
            </p:contentPart>
          </mc:Choice>
          <mc:Fallback xmlns="">
            <p:pic>
              <p:nvPicPr>
                <p:cNvPr id="77" name="Ink 76">
                  <a:extLst>
                    <a:ext uri="{FF2B5EF4-FFF2-40B4-BE49-F238E27FC236}">
                      <a16:creationId xmlns:a16="http://schemas.microsoft.com/office/drawing/2014/main" id="{0CB80D23-14AA-EF46-A6A2-967288044DBF}"/>
                    </a:ext>
                  </a:extLst>
                </p:cNvPr>
                <p:cNvPicPr/>
                <p:nvPr/>
              </p:nvPicPr>
              <p:blipFill>
                <a:blip r:embed="rId132"/>
                <a:stretch>
                  <a:fillRect/>
                </a:stretch>
              </p:blipFill>
              <p:spPr>
                <a:xfrm>
                  <a:off x="7595350" y="986659"/>
                  <a:ext cx="200945"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8" name="Ink 77">
                  <a:extLst>
                    <a:ext uri="{FF2B5EF4-FFF2-40B4-BE49-F238E27FC236}">
                      <a16:creationId xmlns:a16="http://schemas.microsoft.com/office/drawing/2014/main" id="{EF64FDBE-B45A-8847-84D8-0CB23D511D3E}"/>
                    </a:ext>
                  </a:extLst>
                </p14:cNvPr>
                <p14:cNvContentPartPr/>
                <p14:nvPr/>
              </p14:nvContentPartPr>
              <p14:xfrm>
                <a:off x="8032423" y="877219"/>
                <a:ext cx="75960" cy="351720"/>
              </p14:xfrm>
            </p:contentPart>
          </mc:Choice>
          <mc:Fallback xmlns="">
            <p:pic>
              <p:nvPicPr>
                <p:cNvPr id="78" name="Ink 77">
                  <a:extLst>
                    <a:ext uri="{FF2B5EF4-FFF2-40B4-BE49-F238E27FC236}">
                      <a16:creationId xmlns:a16="http://schemas.microsoft.com/office/drawing/2014/main" id="{EF64FDBE-B45A-8847-84D8-0CB23D511D3E}"/>
                    </a:ext>
                  </a:extLst>
                </p:cNvPr>
                <p:cNvPicPr/>
                <p:nvPr/>
              </p:nvPicPr>
              <p:blipFill>
                <a:blip r:embed="rId134"/>
                <a:stretch>
                  <a:fillRect/>
                </a:stretch>
              </p:blipFill>
              <p:spPr>
                <a:xfrm>
                  <a:off x="8016943" y="861739"/>
                  <a:ext cx="10656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9" name="Ink 78">
                  <a:extLst>
                    <a:ext uri="{FF2B5EF4-FFF2-40B4-BE49-F238E27FC236}">
                      <a16:creationId xmlns:a16="http://schemas.microsoft.com/office/drawing/2014/main" id="{F2D2C40E-55B3-1042-BBD3-9247D5F4F8F6}"/>
                    </a:ext>
                  </a:extLst>
                </p14:cNvPr>
                <p14:cNvContentPartPr/>
                <p14:nvPr/>
              </p14:nvContentPartPr>
              <p14:xfrm>
                <a:off x="7944223" y="1058659"/>
                <a:ext cx="195120" cy="63360"/>
              </p14:xfrm>
            </p:contentPart>
          </mc:Choice>
          <mc:Fallback xmlns="">
            <p:pic>
              <p:nvPicPr>
                <p:cNvPr id="79" name="Ink 78">
                  <a:extLst>
                    <a:ext uri="{FF2B5EF4-FFF2-40B4-BE49-F238E27FC236}">
                      <a16:creationId xmlns:a16="http://schemas.microsoft.com/office/drawing/2014/main" id="{F2D2C40E-55B3-1042-BBD3-9247D5F4F8F6}"/>
                    </a:ext>
                  </a:extLst>
                </p:cNvPr>
                <p:cNvPicPr/>
                <p:nvPr/>
              </p:nvPicPr>
              <p:blipFill>
                <a:blip r:embed="rId136"/>
                <a:stretch>
                  <a:fillRect/>
                </a:stretch>
              </p:blipFill>
              <p:spPr>
                <a:xfrm>
                  <a:off x="7928743" y="1043091"/>
                  <a:ext cx="22572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0" name="Ink 79">
                  <a:extLst>
                    <a:ext uri="{FF2B5EF4-FFF2-40B4-BE49-F238E27FC236}">
                      <a16:creationId xmlns:a16="http://schemas.microsoft.com/office/drawing/2014/main" id="{B20DCA55-173B-8E4A-8D3E-234308F6ABDA}"/>
                    </a:ext>
                  </a:extLst>
                </p14:cNvPr>
                <p14:cNvContentPartPr/>
                <p14:nvPr/>
              </p14:nvContentPartPr>
              <p14:xfrm>
                <a:off x="8176783" y="845539"/>
                <a:ext cx="327240" cy="276120"/>
              </p14:xfrm>
            </p:contentPart>
          </mc:Choice>
          <mc:Fallback xmlns="">
            <p:pic>
              <p:nvPicPr>
                <p:cNvPr id="80" name="Ink 79">
                  <a:extLst>
                    <a:ext uri="{FF2B5EF4-FFF2-40B4-BE49-F238E27FC236}">
                      <a16:creationId xmlns:a16="http://schemas.microsoft.com/office/drawing/2014/main" id="{B20DCA55-173B-8E4A-8D3E-234308F6ABDA}"/>
                    </a:ext>
                  </a:extLst>
                </p:cNvPr>
                <p:cNvPicPr/>
                <p:nvPr/>
              </p:nvPicPr>
              <p:blipFill>
                <a:blip r:embed="rId138"/>
                <a:stretch>
                  <a:fillRect/>
                </a:stretch>
              </p:blipFill>
              <p:spPr>
                <a:xfrm>
                  <a:off x="8161303" y="830059"/>
                  <a:ext cx="3578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id="{3FAA8598-7276-7F40-B068-706603F9A628}"/>
                    </a:ext>
                  </a:extLst>
                </p14:cNvPr>
                <p14:cNvContentPartPr/>
                <p14:nvPr/>
              </p14:nvContentPartPr>
              <p14:xfrm>
                <a:off x="8566663" y="997819"/>
                <a:ext cx="151200" cy="111600"/>
              </p14:xfrm>
            </p:contentPart>
          </mc:Choice>
          <mc:Fallback xmlns="">
            <p:pic>
              <p:nvPicPr>
                <p:cNvPr id="81" name="Ink 80">
                  <a:extLst>
                    <a:ext uri="{FF2B5EF4-FFF2-40B4-BE49-F238E27FC236}">
                      <a16:creationId xmlns:a16="http://schemas.microsoft.com/office/drawing/2014/main" id="{3FAA8598-7276-7F40-B068-706603F9A628}"/>
                    </a:ext>
                  </a:extLst>
                </p:cNvPr>
                <p:cNvPicPr/>
                <p:nvPr/>
              </p:nvPicPr>
              <p:blipFill>
                <a:blip r:embed="rId140"/>
                <a:stretch>
                  <a:fillRect/>
                </a:stretch>
              </p:blipFill>
              <p:spPr>
                <a:xfrm>
                  <a:off x="8551220" y="982289"/>
                  <a:ext cx="181727" cy="142299"/>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2" name="Ink 81">
                  <a:extLst>
                    <a:ext uri="{FF2B5EF4-FFF2-40B4-BE49-F238E27FC236}">
                      <a16:creationId xmlns:a16="http://schemas.microsoft.com/office/drawing/2014/main" id="{C93AD30C-EBE0-E842-9078-C10088C88773}"/>
                    </a:ext>
                  </a:extLst>
                </p14:cNvPr>
                <p14:cNvContentPartPr/>
                <p14:nvPr/>
              </p14:nvContentPartPr>
              <p14:xfrm>
                <a:off x="8566663" y="984499"/>
                <a:ext cx="132480" cy="200160"/>
              </p14:xfrm>
            </p:contentPart>
          </mc:Choice>
          <mc:Fallback xmlns="">
            <p:pic>
              <p:nvPicPr>
                <p:cNvPr id="82" name="Ink 81">
                  <a:extLst>
                    <a:ext uri="{FF2B5EF4-FFF2-40B4-BE49-F238E27FC236}">
                      <a16:creationId xmlns:a16="http://schemas.microsoft.com/office/drawing/2014/main" id="{C93AD30C-EBE0-E842-9078-C10088C88773}"/>
                    </a:ext>
                  </a:extLst>
                </p:cNvPr>
                <p:cNvPicPr/>
                <p:nvPr/>
              </p:nvPicPr>
              <p:blipFill>
                <a:blip r:embed="rId142"/>
                <a:stretch>
                  <a:fillRect/>
                </a:stretch>
              </p:blipFill>
              <p:spPr>
                <a:xfrm>
                  <a:off x="8551183" y="969019"/>
                  <a:ext cx="163080" cy="230760"/>
                </a:xfrm>
                <a:prstGeom prst="rect">
                  <a:avLst/>
                </a:prstGeom>
              </p:spPr>
            </p:pic>
          </mc:Fallback>
        </mc:AlternateContent>
      </p:grpSp>
      <p:grpSp>
        <p:nvGrpSpPr>
          <p:cNvPr id="111" name="Group 110">
            <a:extLst>
              <a:ext uri="{FF2B5EF4-FFF2-40B4-BE49-F238E27FC236}">
                <a16:creationId xmlns:a16="http://schemas.microsoft.com/office/drawing/2014/main" id="{EA0BF661-7C2B-9244-B4D1-0B8FDADC1CA8}"/>
              </a:ext>
            </a:extLst>
          </p:cNvPr>
          <p:cNvGrpSpPr/>
          <p:nvPr/>
        </p:nvGrpSpPr>
        <p:grpSpPr>
          <a:xfrm>
            <a:off x="7610863" y="1373659"/>
            <a:ext cx="4036680" cy="873360"/>
            <a:chOff x="7610863" y="1373659"/>
            <a:chExt cx="4036680" cy="873360"/>
          </a:xfrm>
        </p:grpSpPr>
        <mc:AlternateContent xmlns:mc="http://schemas.openxmlformats.org/markup-compatibility/2006" xmlns:p14="http://schemas.microsoft.com/office/powerpoint/2010/main">
          <mc:Choice Requires="p14">
            <p:contentPart p14:bwMode="auto" r:id="rId143">
              <p14:nvContentPartPr>
                <p14:cNvPr id="84" name="Ink 83">
                  <a:extLst>
                    <a:ext uri="{FF2B5EF4-FFF2-40B4-BE49-F238E27FC236}">
                      <a16:creationId xmlns:a16="http://schemas.microsoft.com/office/drawing/2014/main" id="{782516F5-6BC0-CF40-970B-6E670E491B47}"/>
                    </a:ext>
                  </a:extLst>
                </p14:cNvPr>
                <p14:cNvContentPartPr/>
                <p14:nvPr/>
              </p14:nvContentPartPr>
              <p14:xfrm>
                <a:off x="7610863" y="1373659"/>
                <a:ext cx="163800" cy="288720"/>
              </p14:xfrm>
            </p:contentPart>
          </mc:Choice>
          <mc:Fallback xmlns="">
            <p:pic>
              <p:nvPicPr>
                <p:cNvPr id="84" name="Ink 83">
                  <a:extLst>
                    <a:ext uri="{FF2B5EF4-FFF2-40B4-BE49-F238E27FC236}">
                      <a16:creationId xmlns:a16="http://schemas.microsoft.com/office/drawing/2014/main" id="{782516F5-6BC0-CF40-970B-6E670E491B47}"/>
                    </a:ext>
                  </a:extLst>
                </p:cNvPr>
                <p:cNvPicPr/>
                <p:nvPr/>
              </p:nvPicPr>
              <p:blipFill>
                <a:blip r:embed="rId144"/>
                <a:stretch>
                  <a:fillRect/>
                </a:stretch>
              </p:blipFill>
              <p:spPr>
                <a:xfrm>
                  <a:off x="7595383" y="1358179"/>
                  <a:ext cx="1944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5" name="Ink 84">
                  <a:extLst>
                    <a:ext uri="{FF2B5EF4-FFF2-40B4-BE49-F238E27FC236}">
                      <a16:creationId xmlns:a16="http://schemas.microsoft.com/office/drawing/2014/main" id="{885AF975-363F-EC41-887C-0F5B6B699F5C}"/>
                    </a:ext>
                  </a:extLst>
                </p14:cNvPr>
                <p14:cNvContentPartPr/>
                <p14:nvPr/>
              </p14:nvContentPartPr>
              <p14:xfrm>
                <a:off x="7831183" y="1507939"/>
                <a:ext cx="182520" cy="142200"/>
              </p14:xfrm>
            </p:contentPart>
          </mc:Choice>
          <mc:Fallback xmlns="">
            <p:pic>
              <p:nvPicPr>
                <p:cNvPr id="85" name="Ink 84">
                  <a:extLst>
                    <a:ext uri="{FF2B5EF4-FFF2-40B4-BE49-F238E27FC236}">
                      <a16:creationId xmlns:a16="http://schemas.microsoft.com/office/drawing/2014/main" id="{885AF975-363F-EC41-887C-0F5B6B699F5C}"/>
                    </a:ext>
                  </a:extLst>
                </p:cNvPr>
                <p:cNvPicPr/>
                <p:nvPr/>
              </p:nvPicPr>
              <p:blipFill>
                <a:blip r:embed="rId146"/>
                <a:stretch>
                  <a:fillRect/>
                </a:stretch>
              </p:blipFill>
              <p:spPr>
                <a:xfrm>
                  <a:off x="7815733" y="1492459"/>
                  <a:ext cx="2130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6" name="Ink 85">
                  <a:extLst>
                    <a:ext uri="{FF2B5EF4-FFF2-40B4-BE49-F238E27FC236}">
                      <a16:creationId xmlns:a16="http://schemas.microsoft.com/office/drawing/2014/main" id="{13824435-F0E5-084E-9011-7B81F584391E}"/>
                    </a:ext>
                  </a:extLst>
                </p14:cNvPr>
                <p14:cNvContentPartPr/>
                <p14:nvPr/>
              </p14:nvContentPartPr>
              <p14:xfrm>
                <a:off x="8044663" y="1505059"/>
                <a:ext cx="201600" cy="145080"/>
              </p14:xfrm>
            </p:contentPart>
          </mc:Choice>
          <mc:Fallback xmlns="">
            <p:pic>
              <p:nvPicPr>
                <p:cNvPr id="86" name="Ink 85">
                  <a:extLst>
                    <a:ext uri="{FF2B5EF4-FFF2-40B4-BE49-F238E27FC236}">
                      <a16:creationId xmlns:a16="http://schemas.microsoft.com/office/drawing/2014/main" id="{13824435-F0E5-084E-9011-7B81F584391E}"/>
                    </a:ext>
                  </a:extLst>
                </p:cNvPr>
                <p:cNvPicPr/>
                <p:nvPr/>
              </p:nvPicPr>
              <p:blipFill>
                <a:blip r:embed="rId148"/>
                <a:stretch>
                  <a:fillRect/>
                </a:stretch>
              </p:blipFill>
              <p:spPr>
                <a:xfrm>
                  <a:off x="8029183" y="1489540"/>
                  <a:ext cx="232200" cy="175756"/>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7" name="Ink 86">
                  <a:extLst>
                    <a:ext uri="{FF2B5EF4-FFF2-40B4-BE49-F238E27FC236}">
                      <a16:creationId xmlns:a16="http://schemas.microsoft.com/office/drawing/2014/main" id="{D9E78315-1B33-C346-B5E2-FDAC4A425A0B}"/>
                    </a:ext>
                  </a:extLst>
                </p14:cNvPr>
                <p14:cNvContentPartPr/>
                <p14:nvPr/>
              </p14:nvContentPartPr>
              <p14:xfrm>
                <a:off x="8478463" y="1417939"/>
                <a:ext cx="145080" cy="219600"/>
              </p14:xfrm>
            </p:contentPart>
          </mc:Choice>
          <mc:Fallback xmlns="">
            <p:pic>
              <p:nvPicPr>
                <p:cNvPr id="87" name="Ink 86">
                  <a:extLst>
                    <a:ext uri="{FF2B5EF4-FFF2-40B4-BE49-F238E27FC236}">
                      <a16:creationId xmlns:a16="http://schemas.microsoft.com/office/drawing/2014/main" id="{D9E78315-1B33-C346-B5E2-FDAC4A425A0B}"/>
                    </a:ext>
                  </a:extLst>
                </p:cNvPr>
                <p:cNvPicPr/>
                <p:nvPr/>
              </p:nvPicPr>
              <p:blipFill>
                <a:blip r:embed="rId150"/>
                <a:stretch>
                  <a:fillRect/>
                </a:stretch>
              </p:blipFill>
              <p:spPr>
                <a:xfrm>
                  <a:off x="8462983" y="1402459"/>
                  <a:ext cx="175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8" name="Ink 87">
                  <a:extLst>
                    <a:ext uri="{FF2B5EF4-FFF2-40B4-BE49-F238E27FC236}">
                      <a16:creationId xmlns:a16="http://schemas.microsoft.com/office/drawing/2014/main" id="{BE51B678-F6AD-F84C-B4DA-702AA2603ED4}"/>
                    </a:ext>
                  </a:extLst>
                </p14:cNvPr>
                <p14:cNvContentPartPr/>
                <p14:nvPr/>
              </p14:nvContentPartPr>
              <p14:xfrm>
                <a:off x="8435263" y="1505059"/>
                <a:ext cx="169560" cy="19080"/>
              </p14:xfrm>
            </p:contentPart>
          </mc:Choice>
          <mc:Fallback xmlns="">
            <p:pic>
              <p:nvPicPr>
                <p:cNvPr id="88" name="Ink 87">
                  <a:extLst>
                    <a:ext uri="{FF2B5EF4-FFF2-40B4-BE49-F238E27FC236}">
                      <a16:creationId xmlns:a16="http://schemas.microsoft.com/office/drawing/2014/main" id="{BE51B678-F6AD-F84C-B4DA-702AA2603ED4}"/>
                    </a:ext>
                  </a:extLst>
                </p:cNvPr>
                <p:cNvPicPr/>
                <p:nvPr/>
              </p:nvPicPr>
              <p:blipFill>
                <a:blip r:embed="rId152"/>
                <a:stretch>
                  <a:fillRect/>
                </a:stretch>
              </p:blipFill>
              <p:spPr>
                <a:xfrm>
                  <a:off x="8419750" y="1489579"/>
                  <a:ext cx="200225"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9" name="Ink 88">
                  <a:extLst>
                    <a:ext uri="{FF2B5EF4-FFF2-40B4-BE49-F238E27FC236}">
                      <a16:creationId xmlns:a16="http://schemas.microsoft.com/office/drawing/2014/main" id="{F63241D4-B41E-214A-87D5-1405AD405421}"/>
                    </a:ext>
                  </a:extLst>
                </p14:cNvPr>
                <p14:cNvContentPartPr/>
                <p14:nvPr/>
              </p14:nvContentPartPr>
              <p14:xfrm>
                <a:off x="8660983" y="1479859"/>
                <a:ext cx="126000" cy="100800"/>
              </p14:xfrm>
            </p:contentPart>
          </mc:Choice>
          <mc:Fallback xmlns="">
            <p:pic>
              <p:nvPicPr>
                <p:cNvPr id="89" name="Ink 88">
                  <a:extLst>
                    <a:ext uri="{FF2B5EF4-FFF2-40B4-BE49-F238E27FC236}">
                      <a16:creationId xmlns:a16="http://schemas.microsoft.com/office/drawing/2014/main" id="{F63241D4-B41E-214A-87D5-1405AD405421}"/>
                    </a:ext>
                  </a:extLst>
                </p:cNvPr>
                <p:cNvPicPr/>
                <p:nvPr/>
              </p:nvPicPr>
              <p:blipFill>
                <a:blip r:embed="rId154"/>
                <a:stretch>
                  <a:fillRect/>
                </a:stretch>
              </p:blipFill>
              <p:spPr>
                <a:xfrm>
                  <a:off x="8645547" y="1464379"/>
                  <a:ext cx="156513"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1" name="Ink 90">
                  <a:extLst>
                    <a:ext uri="{FF2B5EF4-FFF2-40B4-BE49-F238E27FC236}">
                      <a16:creationId xmlns:a16="http://schemas.microsoft.com/office/drawing/2014/main" id="{BBC1DD8F-2E1E-1B41-8098-F7F8A9480EC6}"/>
                    </a:ext>
                  </a:extLst>
                </p14:cNvPr>
                <p14:cNvContentPartPr/>
                <p14:nvPr/>
              </p14:nvContentPartPr>
              <p14:xfrm>
                <a:off x="7610863" y="1951459"/>
                <a:ext cx="163800" cy="163800"/>
              </p14:xfrm>
            </p:contentPart>
          </mc:Choice>
          <mc:Fallback xmlns="">
            <p:pic>
              <p:nvPicPr>
                <p:cNvPr id="91" name="Ink 90">
                  <a:extLst>
                    <a:ext uri="{FF2B5EF4-FFF2-40B4-BE49-F238E27FC236}">
                      <a16:creationId xmlns:a16="http://schemas.microsoft.com/office/drawing/2014/main" id="{BBC1DD8F-2E1E-1B41-8098-F7F8A9480EC6}"/>
                    </a:ext>
                  </a:extLst>
                </p:cNvPr>
                <p:cNvPicPr/>
                <p:nvPr/>
              </p:nvPicPr>
              <p:blipFill>
                <a:blip r:embed="rId156"/>
                <a:stretch>
                  <a:fillRect/>
                </a:stretch>
              </p:blipFill>
              <p:spPr>
                <a:xfrm>
                  <a:off x="7595383" y="1935979"/>
                  <a:ext cx="194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2" name="Ink 91">
                  <a:extLst>
                    <a:ext uri="{FF2B5EF4-FFF2-40B4-BE49-F238E27FC236}">
                      <a16:creationId xmlns:a16="http://schemas.microsoft.com/office/drawing/2014/main" id="{CAD7D594-124A-5946-ACBE-9AAB5B56A373}"/>
                    </a:ext>
                  </a:extLst>
                </p14:cNvPr>
                <p14:cNvContentPartPr/>
                <p14:nvPr/>
              </p14:nvContentPartPr>
              <p14:xfrm>
                <a:off x="7805983" y="1982779"/>
                <a:ext cx="138600" cy="111960"/>
              </p14:xfrm>
            </p:contentPart>
          </mc:Choice>
          <mc:Fallback xmlns="">
            <p:pic>
              <p:nvPicPr>
                <p:cNvPr id="92" name="Ink 91">
                  <a:extLst>
                    <a:ext uri="{FF2B5EF4-FFF2-40B4-BE49-F238E27FC236}">
                      <a16:creationId xmlns:a16="http://schemas.microsoft.com/office/drawing/2014/main" id="{CAD7D594-124A-5946-ACBE-9AAB5B56A373}"/>
                    </a:ext>
                  </a:extLst>
                </p:cNvPr>
                <p:cNvPicPr/>
                <p:nvPr/>
              </p:nvPicPr>
              <p:blipFill>
                <a:blip r:embed="rId158"/>
                <a:stretch>
                  <a:fillRect/>
                </a:stretch>
              </p:blipFill>
              <p:spPr>
                <a:xfrm>
                  <a:off x="7790543" y="1967299"/>
                  <a:ext cx="169121"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3" name="Ink 92">
                  <a:extLst>
                    <a:ext uri="{FF2B5EF4-FFF2-40B4-BE49-F238E27FC236}">
                      <a16:creationId xmlns:a16="http://schemas.microsoft.com/office/drawing/2014/main" id="{DF1EE3ED-5CE2-E144-A474-1029D367B2B9}"/>
                    </a:ext>
                  </a:extLst>
                </p14:cNvPr>
                <p14:cNvContentPartPr/>
                <p14:nvPr/>
              </p14:nvContentPartPr>
              <p14:xfrm>
                <a:off x="7982023" y="1989259"/>
                <a:ext cx="182520" cy="91800"/>
              </p14:xfrm>
            </p:contentPart>
          </mc:Choice>
          <mc:Fallback xmlns="">
            <p:pic>
              <p:nvPicPr>
                <p:cNvPr id="93" name="Ink 92">
                  <a:extLst>
                    <a:ext uri="{FF2B5EF4-FFF2-40B4-BE49-F238E27FC236}">
                      <a16:creationId xmlns:a16="http://schemas.microsoft.com/office/drawing/2014/main" id="{DF1EE3ED-5CE2-E144-A474-1029D367B2B9}"/>
                    </a:ext>
                  </a:extLst>
                </p:cNvPr>
                <p:cNvPicPr/>
                <p:nvPr/>
              </p:nvPicPr>
              <p:blipFill>
                <a:blip r:embed="rId160"/>
                <a:stretch>
                  <a:fillRect/>
                </a:stretch>
              </p:blipFill>
              <p:spPr>
                <a:xfrm>
                  <a:off x="7966573" y="1973839"/>
                  <a:ext cx="213060" cy="122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4" name="Ink 93">
                  <a:extLst>
                    <a:ext uri="{FF2B5EF4-FFF2-40B4-BE49-F238E27FC236}">
                      <a16:creationId xmlns:a16="http://schemas.microsoft.com/office/drawing/2014/main" id="{EFEA62F3-9B3E-1E4C-B8A7-BF85EC57FDE1}"/>
                    </a:ext>
                  </a:extLst>
                </p14:cNvPr>
                <p14:cNvContentPartPr/>
                <p14:nvPr/>
              </p14:nvContentPartPr>
              <p14:xfrm>
                <a:off x="8277583" y="1926979"/>
                <a:ext cx="465480" cy="150480"/>
              </p14:xfrm>
            </p:contentPart>
          </mc:Choice>
          <mc:Fallback xmlns="">
            <p:pic>
              <p:nvPicPr>
                <p:cNvPr id="94" name="Ink 93">
                  <a:extLst>
                    <a:ext uri="{FF2B5EF4-FFF2-40B4-BE49-F238E27FC236}">
                      <a16:creationId xmlns:a16="http://schemas.microsoft.com/office/drawing/2014/main" id="{EFEA62F3-9B3E-1E4C-B8A7-BF85EC57FDE1}"/>
                    </a:ext>
                  </a:extLst>
                </p:cNvPr>
                <p:cNvPicPr/>
                <p:nvPr/>
              </p:nvPicPr>
              <p:blipFill>
                <a:blip r:embed="rId162"/>
                <a:stretch>
                  <a:fillRect/>
                </a:stretch>
              </p:blipFill>
              <p:spPr>
                <a:xfrm>
                  <a:off x="8262103" y="1911499"/>
                  <a:ext cx="4960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5" name="Ink 94">
                  <a:extLst>
                    <a:ext uri="{FF2B5EF4-FFF2-40B4-BE49-F238E27FC236}">
                      <a16:creationId xmlns:a16="http://schemas.microsoft.com/office/drawing/2014/main" id="{1175CDE3-21A9-3D49-A8D2-7E91585467FF}"/>
                    </a:ext>
                  </a:extLst>
                </p14:cNvPr>
                <p14:cNvContentPartPr/>
                <p14:nvPr/>
              </p14:nvContentPartPr>
              <p14:xfrm>
                <a:off x="8843143" y="1839139"/>
                <a:ext cx="38160" cy="232200"/>
              </p14:xfrm>
            </p:contentPart>
          </mc:Choice>
          <mc:Fallback xmlns="">
            <p:pic>
              <p:nvPicPr>
                <p:cNvPr id="95" name="Ink 94">
                  <a:extLst>
                    <a:ext uri="{FF2B5EF4-FFF2-40B4-BE49-F238E27FC236}">
                      <a16:creationId xmlns:a16="http://schemas.microsoft.com/office/drawing/2014/main" id="{1175CDE3-21A9-3D49-A8D2-7E91585467FF}"/>
                    </a:ext>
                  </a:extLst>
                </p:cNvPr>
                <p:cNvPicPr/>
                <p:nvPr/>
              </p:nvPicPr>
              <p:blipFill>
                <a:blip r:embed="rId164"/>
                <a:stretch>
                  <a:fillRect/>
                </a:stretch>
              </p:blipFill>
              <p:spPr>
                <a:xfrm>
                  <a:off x="8827663" y="1823659"/>
                  <a:ext cx="68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6" name="Ink 95">
                  <a:extLst>
                    <a:ext uri="{FF2B5EF4-FFF2-40B4-BE49-F238E27FC236}">
                      <a16:creationId xmlns:a16="http://schemas.microsoft.com/office/drawing/2014/main" id="{509B5C87-FA0D-9B4A-B5CF-67105E5D4724}"/>
                    </a:ext>
                  </a:extLst>
                </p14:cNvPr>
                <p14:cNvContentPartPr/>
                <p14:nvPr/>
              </p14:nvContentPartPr>
              <p14:xfrm>
                <a:off x="8793823" y="1926259"/>
                <a:ext cx="169560" cy="44280"/>
              </p14:xfrm>
            </p:contentPart>
          </mc:Choice>
          <mc:Fallback xmlns="">
            <p:pic>
              <p:nvPicPr>
                <p:cNvPr id="96" name="Ink 95">
                  <a:extLst>
                    <a:ext uri="{FF2B5EF4-FFF2-40B4-BE49-F238E27FC236}">
                      <a16:creationId xmlns:a16="http://schemas.microsoft.com/office/drawing/2014/main" id="{509B5C87-FA0D-9B4A-B5CF-67105E5D4724}"/>
                    </a:ext>
                  </a:extLst>
                </p:cNvPr>
                <p:cNvPicPr/>
                <p:nvPr/>
              </p:nvPicPr>
              <p:blipFill>
                <a:blip r:embed="rId166"/>
                <a:stretch>
                  <a:fillRect/>
                </a:stretch>
              </p:blipFill>
              <p:spPr>
                <a:xfrm>
                  <a:off x="8778343" y="1910779"/>
                  <a:ext cx="200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7" name="Ink 96">
                  <a:extLst>
                    <a:ext uri="{FF2B5EF4-FFF2-40B4-BE49-F238E27FC236}">
                      <a16:creationId xmlns:a16="http://schemas.microsoft.com/office/drawing/2014/main" id="{0E561B54-F82A-8742-A805-EAC1C660E6BA}"/>
                    </a:ext>
                  </a:extLst>
                </p14:cNvPr>
                <p14:cNvContentPartPr/>
                <p14:nvPr/>
              </p14:nvContentPartPr>
              <p14:xfrm>
                <a:off x="9006583" y="1894939"/>
                <a:ext cx="214200" cy="163800"/>
              </p14:xfrm>
            </p:contentPart>
          </mc:Choice>
          <mc:Fallback xmlns="">
            <p:pic>
              <p:nvPicPr>
                <p:cNvPr id="97" name="Ink 96">
                  <a:extLst>
                    <a:ext uri="{FF2B5EF4-FFF2-40B4-BE49-F238E27FC236}">
                      <a16:creationId xmlns:a16="http://schemas.microsoft.com/office/drawing/2014/main" id="{0E561B54-F82A-8742-A805-EAC1C660E6BA}"/>
                    </a:ext>
                  </a:extLst>
                </p:cNvPr>
                <p:cNvPicPr/>
                <p:nvPr/>
              </p:nvPicPr>
              <p:blipFill>
                <a:blip r:embed="rId168"/>
                <a:stretch>
                  <a:fillRect/>
                </a:stretch>
              </p:blipFill>
              <p:spPr>
                <a:xfrm>
                  <a:off x="8991103" y="1879459"/>
                  <a:ext cx="244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8" name="Ink 97">
                  <a:extLst>
                    <a:ext uri="{FF2B5EF4-FFF2-40B4-BE49-F238E27FC236}">
                      <a16:creationId xmlns:a16="http://schemas.microsoft.com/office/drawing/2014/main" id="{BBFF702E-B593-4D49-978C-7ACED57C5696}"/>
                    </a:ext>
                  </a:extLst>
                </p14:cNvPr>
                <p14:cNvContentPartPr/>
                <p14:nvPr/>
              </p14:nvContentPartPr>
              <p14:xfrm>
                <a:off x="9252823" y="1754539"/>
                <a:ext cx="282600" cy="260280"/>
              </p14:xfrm>
            </p:contentPart>
          </mc:Choice>
          <mc:Fallback xmlns="">
            <p:pic>
              <p:nvPicPr>
                <p:cNvPr id="98" name="Ink 97">
                  <a:extLst>
                    <a:ext uri="{FF2B5EF4-FFF2-40B4-BE49-F238E27FC236}">
                      <a16:creationId xmlns:a16="http://schemas.microsoft.com/office/drawing/2014/main" id="{BBFF702E-B593-4D49-978C-7ACED57C5696}"/>
                    </a:ext>
                  </a:extLst>
                </p:cNvPr>
                <p:cNvPicPr/>
                <p:nvPr/>
              </p:nvPicPr>
              <p:blipFill>
                <a:blip r:embed="rId170"/>
                <a:stretch>
                  <a:fillRect/>
                </a:stretch>
              </p:blipFill>
              <p:spPr>
                <a:xfrm>
                  <a:off x="9237343" y="1739059"/>
                  <a:ext cx="3132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9" name="Ink 98">
                  <a:extLst>
                    <a:ext uri="{FF2B5EF4-FFF2-40B4-BE49-F238E27FC236}">
                      <a16:creationId xmlns:a16="http://schemas.microsoft.com/office/drawing/2014/main" id="{5DE744F4-254D-1D4C-9C0A-832422C26CAE}"/>
                    </a:ext>
                  </a:extLst>
                </p14:cNvPr>
                <p14:cNvContentPartPr/>
                <p14:nvPr/>
              </p14:nvContentPartPr>
              <p14:xfrm>
                <a:off x="9386743" y="1882339"/>
                <a:ext cx="254520" cy="94680"/>
              </p14:xfrm>
            </p:contentPart>
          </mc:Choice>
          <mc:Fallback xmlns="">
            <p:pic>
              <p:nvPicPr>
                <p:cNvPr id="99" name="Ink 98">
                  <a:extLst>
                    <a:ext uri="{FF2B5EF4-FFF2-40B4-BE49-F238E27FC236}">
                      <a16:creationId xmlns:a16="http://schemas.microsoft.com/office/drawing/2014/main" id="{5DE744F4-254D-1D4C-9C0A-832422C26CAE}"/>
                    </a:ext>
                  </a:extLst>
                </p:cNvPr>
                <p:cNvPicPr/>
                <p:nvPr/>
              </p:nvPicPr>
              <p:blipFill>
                <a:blip r:embed="rId172"/>
                <a:stretch>
                  <a:fillRect/>
                </a:stretch>
              </p:blipFill>
              <p:spPr>
                <a:xfrm>
                  <a:off x="9371263" y="1866859"/>
                  <a:ext cx="285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0" name="Ink 99">
                  <a:extLst>
                    <a:ext uri="{FF2B5EF4-FFF2-40B4-BE49-F238E27FC236}">
                      <a16:creationId xmlns:a16="http://schemas.microsoft.com/office/drawing/2014/main" id="{037EA9D9-9DB5-EC45-B67F-3E9D9BBE7EDB}"/>
                    </a:ext>
                  </a:extLst>
                </p14:cNvPr>
                <p14:cNvContentPartPr/>
                <p14:nvPr/>
              </p14:nvContentPartPr>
              <p14:xfrm>
                <a:off x="9660703" y="1785139"/>
                <a:ext cx="25560" cy="84960"/>
              </p14:xfrm>
            </p:contentPart>
          </mc:Choice>
          <mc:Fallback xmlns="">
            <p:pic>
              <p:nvPicPr>
                <p:cNvPr id="100" name="Ink 99">
                  <a:extLst>
                    <a:ext uri="{FF2B5EF4-FFF2-40B4-BE49-F238E27FC236}">
                      <a16:creationId xmlns:a16="http://schemas.microsoft.com/office/drawing/2014/main" id="{037EA9D9-9DB5-EC45-B67F-3E9D9BBE7EDB}"/>
                    </a:ext>
                  </a:extLst>
                </p:cNvPr>
                <p:cNvPicPr/>
                <p:nvPr/>
              </p:nvPicPr>
              <p:blipFill>
                <a:blip r:embed="rId174"/>
                <a:stretch>
                  <a:fillRect/>
                </a:stretch>
              </p:blipFill>
              <p:spPr>
                <a:xfrm>
                  <a:off x="9645223" y="1769593"/>
                  <a:ext cx="56160" cy="11569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1" name="Ink 100">
                  <a:extLst>
                    <a:ext uri="{FF2B5EF4-FFF2-40B4-BE49-F238E27FC236}">
                      <a16:creationId xmlns:a16="http://schemas.microsoft.com/office/drawing/2014/main" id="{183749BF-75A3-874C-9C85-91FFB76B6167}"/>
                    </a:ext>
                  </a:extLst>
                </p14:cNvPr>
                <p14:cNvContentPartPr/>
                <p14:nvPr/>
              </p14:nvContentPartPr>
              <p14:xfrm>
                <a:off x="9729823" y="1869739"/>
                <a:ext cx="100800" cy="119880"/>
              </p14:xfrm>
            </p:contentPart>
          </mc:Choice>
          <mc:Fallback xmlns="">
            <p:pic>
              <p:nvPicPr>
                <p:cNvPr id="101" name="Ink 100">
                  <a:extLst>
                    <a:ext uri="{FF2B5EF4-FFF2-40B4-BE49-F238E27FC236}">
                      <a16:creationId xmlns:a16="http://schemas.microsoft.com/office/drawing/2014/main" id="{183749BF-75A3-874C-9C85-91FFB76B6167}"/>
                    </a:ext>
                  </a:extLst>
                </p:cNvPr>
                <p:cNvPicPr/>
                <p:nvPr/>
              </p:nvPicPr>
              <p:blipFill>
                <a:blip r:embed="rId176"/>
                <a:stretch>
                  <a:fillRect/>
                </a:stretch>
              </p:blipFill>
              <p:spPr>
                <a:xfrm>
                  <a:off x="9714398" y="1854259"/>
                  <a:ext cx="13129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2" name="Ink 101">
                  <a:extLst>
                    <a:ext uri="{FF2B5EF4-FFF2-40B4-BE49-F238E27FC236}">
                      <a16:creationId xmlns:a16="http://schemas.microsoft.com/office/drawing/2014/main" id="{67657753-22CF-3745-BE92-8A15D0232750}"/>
                    </a:ext>
                  </a:extLst>
                </p14:cNvPr>
                <p14:cNvContentPartPr/>
                <p14:nvPr/>
              </p14:nvContentPartPr>
              <p14:xfrm>
                <a:off x="9868063" y="1883059"/>
                <a:ext cx="264240" cy="119160"/>
              </p14:xfrm>
            </p:contentPart>
          </mc:Choice>
          <mc:Fallback xmlns="">
            <p:pic>
              <p:nvPicPr>
                <p:cNvPr id="102" name="Ink 101">
                  <a:extLst>
                    <a:ext uri="{FF2B5EF4-FFF2-40B4-BE49-F238E27FC236}">
                      <a16:creationId xmlns:a16="http://schemas.microsoft.com/office/drawing/2014/main" id="{67657753-22CF-3745-BE92-8A15D0232750}"/>
                    </a:ext>
                  </a:extLst>
                </p:cNvPr>
                <p:cNvPicPr/>
                <p:nvPr/>
              </p:nvPicPr>
              <p:blipFill>
                <a:blip r:embed="rId178"/>
                <a:stretch>
                  <a:fillRect/>
                </a:stretch>
              </p:blipFill>
              <p:spPr>
                <a:xfrm>
                  <a:off x="9852583" y="1867579"/>
                  <a:ext cx="2948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4" name="Ink 103">
                  <a:extLst>
                    <a:ext uri="{FF2B5EF4-FFF2-40B4-BE49-F238E27FC236}">
                      <a16:creationId xmlns:a16="http://schemas.microsoft.com/office/drawing/2014/main" id="{DB6132B0-6C53-9B47-BE94-F8EC1DCD95D1}"/>
                    </a:ext>
                  </a:extLst>
                </p14:cNvPr>
                <p14:cNvContentPartPr/>
                <p14:nvPr/>
              </p14:nvContentPartPr>
              <p14:xfrm>
                <a:off x="10238863" y="1806739"/>
                <a:ext cx="396360" cy="440280"/>
              </p14:xfrm>
            </p:contentPart>
          </mc:Choice>
          <mc:Fallback xmlns="">
            <p:pic>
              <p:nvPicPr>
                <p:cNvPr id="104" name="Ink 103">
                  <a:extLst>
                    <a:ext uri="{FF2B5EF4-FFF2-40B4-BE49-F238E27FC236}">
                      <a16:creationId xmlns:a16="http://schemas.microsoft.com/office/drawing/2014/main" id="{DB6132B0-6C53-9B47-BE94-F8EC1DCD95D1}"/>
                    </a:ext>
                  </a:extLst>
                </p:cNvPr>
                <p:cNvPicPr/>
                <p:nvPr/>
              </p:nvPicPr>
              <p:blipFill>
                <a:blip r:embed="rId180"/>
                <a:stretch>
                  <a:fillRect/>
                </a:stretch>
              </p:blipFill>
              <p:spPr>
                <a:xfrm>
                  <a:off x="10223383" y="1791259"/>
                  <a:ext cx="42696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5" name="Ink 104">
                  <a:extLst>
                    <a:ext uri="{FF2B5EF4-FFF2-40B4-BE49-F238E27FC236}">
                      <a16:creationId xmlns:a16="http://schemas.microsoft.com/office/drawing/2014/main" id="{A2D84D4C-C673-1042-A5B5-F0A422CBBD70}"/>
                    </a:ext>
                  </a:extLst>
                </p14:cNvPr>
                <p14:cNvContentPartPr/>
                <p14:nvPr/>
              </p14:nvContentPartPr>
              <p14:xfrm>
                <a:off x="10616143" y="1677499"/>
                <a:ext cx="402840" cy="261720"/>
              </p14:xfrm>
            </p:contentPart>
          </mc:Choice>
          <mc:Fallback xmlns="">
            <p:pic>
              <p:nvPicPr>
                <p:cNvPr id="105" name="Ink 104">
                  <a:extLst>
                    <a:ext uri="{FF2B5EF4-FFF2-40B4-BE49-F238E27FC236}">
                      <a16:creationId xmlns:a16="http://schemas.microsoft.com/office/drawing/2014/main" id="{A2D84D4C-C673-1042-A5B5-F0A422CBBD70}"/>
                    </a:ext>
                  </a:extLst>
                </p:cNvPr>
                <p:cNvPicPr/>
                <p:nvPr/>
              </p:nvPicPr>
              <p:blipFill>
                <a:blip r:embed="rId182"/>
                <a:stretch>
                  <a:fillRect/>
                </a:stretch>
              </p:blipFill>
              <p:spPr>
                <a:xfrm>
                  <a:off x="10600663" y="1662019"/>
                  <a:ext cx="433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6" name="Ink 105">
                  <a:extLst>
                    <a:ext uri="{FF2B5EF4-FFF2-40B4-BE49-F238E27FC236}">
                      <a16:creationId xmlns:a16="http://schemas.microsoft.com/office/drawing/2014/main" id="{C78831E4-8B47-4D49-997C-B34845A9D4DD}"/>
                    </a:ext>
                  </a:extLst>
                </p14:cNvPr>
                <p14:cNvContentPartPr/>
                <p14:nvPr/>
              </p14:nvContentPartPr>
              <p14:xfrm>
                <a:off x="11062543" y="1693699"/>
                <a:ext cx="6480" cy="50760"/>
              </p14:xfrm>
            </p:contentPart>
          </mc:Choice>
          <mc:Fallback xmlns="">
            <p:pic>
              <p:nvPicPr>
                <p:cNvPr id="106" name="Ink 105">
                  <a:extLst>
                    <a:ext uri="{FF2B5EF4-FFF2-40B4-BE49-F238E27FC236}">
                      <a16:creationId xmlns:a16="http://schemas.microsoft.com/office/drawing/2014/main" id="{C78831E4-8B47-4D49-997C-B34845A9D4DD}"/>
                    </a:ext>
                  </a:extLst>
                </p:cNvPr>
                <p:cNvPicPr/>
                <p:nvPr/>
              </p:nvPicPr>
              <p:blipFill>
                <a:blip r:embed="rId184"/>
                <a:stretch>
                  <a:fillRect/>
                </a:stretch>
              </p:blipFill>
              <p:spPr>
                <a:xfrm>
                  <a:off x="11047063" y="1678219"/>
                  <a:ext cx="370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7" name="Ink 106">
                  <a:extLst>
                    <a:ext uri="{FF2B5EF4-FFF2-40B4-BE49-F238E27FC236}">
                      <a16:creationId xmlns:a16="http://schemas.microsoft.com/office/drawing/2014/main" id="{3B94756D-A9B0-8E43-B6F8-61D9E904D471}"/>
                    </a:ext>
                  </a:extLst>
                </p14:cNvPr>
                <p14:cNvContentPartPr/>
                <p14:nvPr/>
              </p14:nvContentPartPr>
              <p14:xfrm>
                <a:off x="11119063" y="1775419"/>
                <a:ext cx="138600" cy="107280"/>
              </p14:xfrm>
            </p:contentPart>
          </mc:Choice>
          <mc:Fallback xmlns="">
            <p:pic>
              <p:nvPicPr>
                <p:cNvPr id="107" name="Ink 106">
                  <a:extLst>
                    <a:ext uri="{FF2B5EF4-FFF2-40B4-BE49-F238E27FC236}">
                      <a16:creationId xmlns:a16="http://schemas.microsoft.com/office/drawing/2014/main" id="{3B94756D-A9B0-8E43-B6F8-61D9E904D471}"/>
                    </a:ext>
                  </a:extLst>
                </p:cNvPr>
                <p:cNvPicPr/>
                <p:nvPr/>
              </p:nvPicPr>
              <p:blipFill>
                <a:blip r:embed="rId186"/>
                <a:stretch>
                  <a:fillRect/>
                </a:stretch>
              </p:blipFill>
              <p:spPr>
                <a:xfrm>
                  <a:off x="11103583" y="1759887"/>
                  <a:ext cx="169200" cy="137983"/>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8" name="Ink 107">
                  <a:extLst>
                    <a:ext uri="{FF2B5EF4-FFF2-40B4-BE49-F238E27FC236}">
                      <a16:creationId xmlns:a16="http://schemas.microsoft.com/office/drawing/2014/main" id="{0D1ECDBD-7783-D24B-B240-A2B16C43FCAD}"/>
                    </a:ext>
                  </a:extLst>
                </p14:cNvPr>
                <p14:cNvContentPartPr/>
                <p14:nvPr/>
              </p14:nvContentPartPr>
              <p14:xfrm>
                <a:off x="11276383" y="1825819"/>
                <a:ext cx="163800" cy="119880"/>
              </p14:xfrm>
            </p:contentPart>
          </mc:Choice>
          <mc:Fallback xmlns="">
            <p:pic>
              <p:nvPicPr>
                <p:cNvPr id="108" name="Ink 107">
                  <a:extLst>
                    <a:ext uri="{FF2B5EF4-FFF2-40B4-BE49-F238E27FC236}">
                      <a16:creationId xmlns:a16="http://schemas.microsoft.com/office/drawing/2014/main" id="{0D1ECDBD-7783-D24B-B240-A2B16C43FCAD}"/>
                    </a:ext>
                  </a:extLst>
                </p:cNvPr>
                <p:cNvPicPr/>
                <p:nvPr/>
              </p:nvPicPr>
              <p:blipFill>
                <a:blip r:embed="rId188"/>
                <a:stretch>
                  <a:fillRect/>
                </a:stretch>
              </p:blipFill>
              <p:spPr>
                <a:xfrm>
                  <a:off x="11260903" y="1810339"/>
                  <a:ext cx="194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09" name="Ink 108">
                  <a:extLst>
                    <a:ext uri="{FF2B5EF4-FFF2-40B4-BE49-F238E27FC236}">
                      <a16:creationId xmlns:a16="http://schemas.microsoft.com/office/drawing/2014/main" id="{D1C192E1-9B0B-1D45-B945-10149E99690B}"/>
                    </a:ext>
                  </a:extLst>
                </p14:cNvPr>
                <p14:cNvContentPartPr/>
                <p14:nvPr/>
              </p14:nvContentPartPr>
              <p14:xfrm>
                <a:off x="11508943" y="1727899"/>
                <a:ext cx="138600" cy="217440"/>
              </p14:xfrm>
            </p:contentPart>
          </mc:Choice>
          <mc:Fallback xmlns="">
            <p:pic>
              <p:nvPicPr>
                <p:cNvPr id="109" name="Ink 108">
                  <a:extLst>
                    <a:ext uri="{FF2B5EF4-FFF2-40B4-BE49-F238E27FC236}">
                      <a16:creationId xmlns:a16="http://schemas.microsoft.com/office/drawing/2014/main" id="{D1C192E1-9B0B-1D45-B945-10149E99690B}"/>
                    </a:ext>
                  </a:extLst>
                </p:cNvPr>
                <p:cNvPicPr/>
                <p:nvPr/>
              </p:nvPicPr>
              <p:blipFill>
                <a:blip r:embed="rId190"/>
                <a:stretch>
                  <a:fillRect/>
                </a:stretch>
              </p:blipFill>
              <p:spPr>
                <a:xfrm>
                  <a:off x="11493463" y="1712419"/>
                  <a:ext cx="16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0" name="Ink 109">
                  <a:extLst>
                    <a:ext uri="{FF2B5EF4-FFF2-40B4-BE49-F238E27FC236}">
                      <a16:creationId xmlns:a16="http://schemas.microsoft.com/office/drawing/2014/main" id="{5EC22CE4-94A9-3A46-89C1-A1CA0D0A0746}"/>
                    </a:ext>
                  </a:extLst>
                </p14:cNvPr>
                <p14:cNvContentPartPr/>
                <p14:nvPr/>
              </p14:nvContentPartPr>
              <p14:xfrm>
                <a:off x="11474023" y="1794139"/>
                <a:ext cx="173520" cy="19080"/>
              </p14:xfrm>
            </p:contentPart>
          </mc:Choice>
          <mc:Fallback xmlns="">
            <p:pic>
              <p:nvPicPr>
                <p:cNvPr id="110" name="Ink 109">
                  <a:extLst>
                    <a:ext uri="{FF2B5EF4-FFF2-40B4-BE49-F238E27FC236}">
                      <a16:creationId xmlns:a16="http://schemas.microsoft.com/office/drawing/2014/main" id="{5EC22CE4-94A9-3A46-89C1-A1CA0D0A0746}"/>
                    </a:ext>
                  </a:extLst>
                </p:cNvPr>
                <p:cNvPicPr/>
                <p:nvPr/>
              </p:nvPicPr>
              <p:blipFill>
                <a:blip r:embed="rId192"/>
                <a:stretch>
                  <a:fillRect/>
                </a:stretch>
              </p:blipFill>
              <p:spPr>
                <a:xfrm>
                  <a:off x="11458543" y="1778659"/>
                  <a:ext cx="204120" cy="49680"/>
                </a:xfrm>
                <a:prstGeom prst="rect">
                  <a:avLst/>
                </a:prstGeom>
              </p:spPr>
            </p:pic>
          </mc:Fallback>
        </mc:AlternateContent>
      </p:grpSp>
      <p:grpSp>
        <p:nvGrpSpPr>
          <p:cNvPr id="114" name="Group 113">
            <a:extLst>
              <a:ext uri="{FF2B5EF4-FFF2-40B4-BE49-F238E27FC236}">
                <a16:creationId xmlns:a16="http://schemas.microsoft.com/office/drawing/2014/main" id="{5E92EE26-BAEB-CF4E-9BE2-1143278C500A}"/>
              </a:ext>
            </a:extLst>
          </p:cNvPr>
          <p:cNvGrpSpPr/>
          <p:nvPr/>
        </p:nvGrpSpPr>
        <p:grpSpPr>
          <a:xfrm>
            <a:off x="3109423" y="3096259"/>
            <a:ext cx="679320" cy="501480"/>
            <a:chOff x="3109423" y="3096259"/>
            <a:chExt cx="679320" cy="501480"/>
          </a:xfrm>
        </p:grpSpPr>
        <mc:AlternateContent xmlns:mc="http://schemas.openxmlformats.org/markup-compatibility/2006" xmlns:p14="http://schemas.microsoft.com/office/powerpoint/2010/main">
          <mc:Choice Requires="p14">
            <p:contentPart p14:bwMode="auto" r:id="rId193">
              <p14:nvContentPartPr>
                <p14:cNvPr id="112" name="Ink 111">
                  <a:extLst>
                    <a:ext uri="{FF2B5EF4-FFF2-40B4-BE49-F238E27FC236}">
                      <a16:creationId xmlns:a16="http://schemas.microsoft.com/office/drawing/2014/main" id="{23050C16-8295-1F44-B064-F9B835CE0AD2}"/>
                    </a:ext>
                  </a:extLst>
                </p14:cNvPr>
                <p14:cNvContentPartPr/>
                <p14:nvPr/>
              </p14:nvContentPartPr>
              <p14:xfrm>
                <a:off x="3109423" y="3096259"/>
                <a:ext cx="346320" cy="326520"/>
              </p14:xfrm>
            </p:contentPart>
          </mc:Choice>
          <mc:Fallback xmlns="">
            <p:pic>
              <p:nvPicPr>
                <p:cNvPr id="112" name="Ink 111">
                  <a:extLst>
                    <a:ext uri="{FF2B5EF4-FFF2-40B4-BE49-F238E27FC236}">
                      <a16:creationId xmlns:a16="http://schemas.microsoft.com/office/drawing/2014/main" id="{23050C16-8295-1F44-B064-F9B835CE0AD2}"/>
                    </a:ext>
                  </a:extLst>
                </p:cNvPr>
                <p:cNvPicPr/>
                <p:nvPr/>
              </p:nvPicPr>
              <p:blipFill>
                <a:blip r:embed="rId194"/>
                <a:stretch>
                  <a:fillRect/>
                </a:stretch>
              </p:blipFill>
              <p:spPr>
                <a:xfrm>
                  <a:off x="3093927" y="3080779"/>
                  <a:ext cx="376952"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 name="Ink 112">
                  <a:extLst>
                    <a:ext uri="{FF2B5EF4-FFF2-40B4-BE49-F238E27FC236}">
                      <a16:creationId xmlns:a16="http://schemas.microsoft.com/office/drawing/2014/main" id="{227B2735-96C0-E949-B2D2-295F429805EA}"/>
                    </a:ext>
                  </a:extLst>
                </p14:cNvPr>
                <p14:cNvContentPartPr/>
                <p14:nvPr/>
              </p14:nvContentPartPr>
              <p14:xfrm>
                <a:off x="3568423" y="3114619"/>
                <a:ext cx="220320" cy="483120"/>
              </p14:xfrm>
            </p:contentPart>
          </mc:Choice>
          <mc:Fallback xmlns="">
            <p:pic>
              <p:nvPicPr>
                <p:cNvPr id="113" name="Ink 112">
                  <a:extLst>
                    <a:ext uri="{FF2B5EF4-FFF2-40B4-BE49-F238E27FC236}">
                      <a16:creationId xmlns:a16="http://schemas.microsoft.com/office/drawing/2014/main" id="{227B2735-96C0-E949-B2D2-295F429805EA}"/>
                    </a:ext>
                  </a:extLst>
                </p:cNvPr>
                <p:cNvPicPr/>
                <p:nvPr/>
              </p:nvPicPr>
              <p:blipFill>
                <a:blip r:embed="rId196"/>
                <a:stretch>
                  <a:fillRect/>
                </a:stretch>
              </p:blipFill>
              <p:spPr>
                <a:xfrm>
                  <a:off x="3552968" y="3099139"/>
                  <a:ext cx="250870" cy="513720"/>
                </a:xfrm>
                <a:prstGeom prst="rect">
                  <a:avLst/>
                </a:prstGeom>
              </p:spPr>
            </p:pic>
          </mc:Fallback>
        </mc:AlternateContent>
      </p:grpSp>
      <p:grpSp>
        <p:nvGrpSpPr>
          <p:cNvPr id="119" name="Group 118">
            <a:extLst>
              <a:ext uri="{FF2B5EF4-FFF2-40B4-BE49-F238E27FC236}">
                <a16:creationId xmlns:a16="http://schemas.microsoft.com/office/drawing/2014/main" id="{EC1812FD-4887-5A47-881F-94FB0B943A82}"/>
              </a:ext>
            </a:extLst>
          </p:cNvPr>
          <p:cNvGrpSpPr/>
          <p:nvPr/>
        </p:nvGrpSpPr>
        <p:grpSpPr>
          <a:xfrm>
            <a:off x="4065223" y="2859739"/>
            <a:ext cx="911880" cy="456120"/>
            <a:chOff x="4065223" y="2859739"/>
            <a:chExt cx="911880" cy="456120"/>
          </a:xfrm>
        </p:grpSpPr>
        <mc:AlternateContent xmlns:mc="http://schemas.openxmlformats.org/markup-compatibility/2006" xmlns:p14="http://schemas.microsoft.com/office/powerpoint/2010/main">
          <mc:Choice Requires="p14">
            <p:contentPart p14:bwMode="auto" r:id="rId197">
              <p14:nvContentPartPr>
                <p14:cNvPr id="115" name="Ink 114">
                  <a:extLst>
                    <a:ext uri="{FF2B5EF4-FFF2-40B4-BE49-F238E27FC236}">
                      <a16:creationId xmlns:a16="http://schemas.microsoft.com/office/drawing/2014/main" id="{FDE8FD84-0981-2C44-B0D3-26F198FB1037}"/>
                    </a:ext>
                  </a:extLst>
                </p14:cNvPr>
                <p14:cNvContentPartPr/>
                <p14:nvPr/>
              </p14:nvContentPartPr>
              <p14:xfrm>
                <a:off x="4065223" y="2976379"/>
                <a:ext cx="163800" cy="251280"/>
              </p14:xfrm>
            </p:contentPart>
          </mc:Choice>
          <mc:Fallback xmlns="">
            <p:pic>
              <p:nvPicPr>
                <p:cNvPr id="115" name="Ink 114">
                  <a:extLst>
                    <a:ext uri="{FF2B5EF4-FFF2-40B4-BE49-F238E27FC236}">
                      <a16:creationId xmlns:a16="http://schemas.microsoft.com/office/drawing/2014/main" id="{FDE8FD84-0981-2C44-B0D3-26F198FB1037}"/>
                    </a:ext>
                  </a:extLst>
                </p:cNvPr>
                <p:cNvPicPr/>
                <p:nvPr/>
              </p:nvPicPr>
              <p:blipFill>
                <a:blip r:embed="rId198"/>
                <a:stretch>
                  <a:fillRect/>
                </a:stretch>
              </p:blipFill>
              <p:spPr>
                <a:xfrm>
                  <a:off x="4049743" y="2960899"/>
                  <a:ext cx="1944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6" name="Ink 115">
                  <a:extLst>
                    <a:ext uri="{FF2B5EF4-FFF2-40B4-BE49-F238E27FC236}">
                      <a16:creationId xmlns:a16="http://schemas.microsoft.com/office/drawing/2014/main" id="{0DFF2B18-95EF-E44C-8B94-E2745384CC74}"/>
                    </a:ext>
                  </a:extLst>
                </p14:cNvPr>
                <p14:cNvContentPartPr/>
                <p14:nvPr/>
              </p14:nvContentPartPr>
              <p14:xfrm>
                <a:off x="4461223" y="2913379"/>
                <a:ext cx="132480" cy="252000"/>
              </p14:xfrm>
            </p:contentPart>
          </mc:Choice>
          <mc:Fallback xmlns="">
            <p:pic>
              <p:nvPicPr>
                <p:cNvPr id="116" name="Ink 115">
                  <a:extLst>
                    <a:ext uri="{FF2B5EF4-FFF2-40B4-BE49-F238E27FC236}">
                      <a16:creationId xmlns:a16="http://schemas.microsoft.com/office/drawing/2014/main" id="{0DFF2B18-95EF-E44C-8B94-E2745384CC74}"/>
                    </a:ext>
                  </a:extLst>
                </p:cNvPr>
                <p:cNvPicPr/>
                <p:nvPr/>
              </p:nvPicPr>
              <p:blipFill>
                <a:blip r:embed="rId200"/>
                <a:stretch>
                  <a:fillRect/>
                </a:stretch>
              </p:blipFill>
              <p:spPr>
                <a:xfrm>
                  <a:off x="4445743" y="2897877"/>
                  <a:ext cx="16308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7" name="Ink 116">
                  <a:extLst>
                    <a:ext uri="{FF2B5EF4-FFF2-40B4-BE49-F238E27FC236}">
                      <a16:creationId xmlns:a16="http://schemas.microsoft.com/office/drawing/2014/main" id="{D5037C59-AF51-564F-ADBD-36470E29A524}"/>
                    </a:ext>
                  </a:extLst>
                </p14:cNvPr>
                <p14:cNvContentPartPr/>
                <p14:nvPr/>
              </p14:nvContentPartPr>
              <p14:xfrm>
                <a:off x="4681183" y="2859739"/>
                <a:ext cx="195120" cy="267840"/>
              </p14:xfrm>
            </p:contentPart>
          </mc:Choice>
          <mc:Fallback xmlns="">
            <p:pic>
              <p:nvPicPr>
                <p:cNvPr id="117" name="Ink 116">
                  <a:extLst>
                    <a:ext uri="{FF2B5EF4-FFF2-40B4-BE49-F238E27FC236}">
                      <a16:creationId xmlns:a16="http://schemas.microsoft.com/office/drawing/2014/main" id="{D5037C59-AF51-564F-ADBD-36470E29A524}"/>
                    </a:ext>
                  </a:extLst>
                </p:cNvPr>
                <p:cNvPicPr/>
                <p:nvPr/>
              </p:nvPicPr>
              <p:blipFill>
                <a:blip r:embed="rId202"/>
                <a:stretch>
                  <a:fillRect/>
                </a:stretch>
              </p:blipFill>
              <p:spPr>
                <a:xfrm>
                  <a:off x="4665703" y="2844259"/>
                  <a:ext cx="225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18" name="Ink 117">
                  <a:extLst>
                    <a:ext uri="{FF2B5EF4-FFF2-40B4-BE49-F238E27FC236}">
                      <a16:creationId xmlns:a16="http://schemas.microsoft.com/office/drawing/2014/main" id="{523E3278-9366-3845-B0B8-15ADEE4046F8}"/>
                    </a:ext>
                  </a:extLst>
                </p14:cNvPr>
                <p14:cNvContentPartPr/>
                <p14:nvPr/>
              </p14:nvContentPartPr>
              <p14:xfrm>
                <a:off x="4329103" y="3202459"/>
                <a:ext cx="648000" cy="113400"/>
              </p14:xfrm>
            </p:contentPart>
          </mc:Choice>
          <mc:Fallback xmlns="">
            <p:pic>
              <p:nvPicPr>
                <p:cNvPr id="118" name="Ink 117">
                  <a:extLst>
                    <a:ext uri="{FF2B5EF4-FFF2-40B4-BE49-F238E27FC236}">
                      <a16:creationId xmlns:a16="http://schemas.microsoft.com/office/drawing/2014/main" id="{523E3278-9366-3845-B0B8-15ADEE4046F8}"/>
                    </a:ext>
                  </a:extLst>
                </p:cNvPr>
                <p:cNvPicPr/>
                <p:nvPr/>
              </p:nvPicPr>
              <p:blipFill>
                <a:blip r:embed="rId204"/>
                <a:stretch>
                  <a:fillRect/>
                </a:stretch>
              </p:blipFill>
              <p:spPr>
                <a:xfrm>
                  <a:off x="4313614" y="3186979"/>
                  <a:ext cx="678617" cy="144000"/>
                </a:xfrm>
                <a:prstGeom prst="rect">
                  <a:avLst/>
                </a:prstGeom>
              </p:spPr>
            </p:pic>
          </mc:Fallback>
        </mc:AlternateContent>
      </p:grpSp>
      <p:grpSp>
        <p:nvGrpSpPr>
          <p:cNvPr id="122" name="Group 121">
            <a:extLst>
              <a:ext uri="{FF2B5EF4-FFF2-40B4-BE49-F238E27FC236}">
                <a16:creationId xmlns:a16="http://schemas.microsoft.com/office/drawing/2014/main" id="{43690985-F844-0941-AE0F-73BAD461D8C8}"/>
              </a:ext>
            </a:extLst>
          </p:cNvPr>
          <p:cNvGrpSpPr/>
          <p:nvPr/>
        </p:nvGrpSpPr>
        <p:grpSpPr>
          <a:xfrm>
            <a:off x="4417303" y="3460219"/>
            <a:ext cx="552960" cy="270720"/>
            <a:chOff x="4417303" y="3460219"/>
            <a:chExt cx="552960" cy="270720"/>
          </a:xfrm>
        </p:grpSpPr>
        <mc:AlternateContent xmlns:mc="http://schemas.openxmlformats.org/markup-compatibility/2006" xmlns:p14="http://schemas.microsoft.com/office/powerpoint/2010/main">
          <mc:Choice Requires="p14">
            <p:contentPart p14:bwMode="auto" r:id="rId205">
              <p14:nvContentPartPr>
                <p14:cNvPr id="120" name="Ink 119">
                  <a:extLst>
                    <a:ext uri="{FF2B5EF4-FFF2-40B4-BE49-F238E27FC236}">
                      <a16:creationId xmlns:a16="http://schemas.microsoft.com/office/drawing/2014/main" id="{92F65C5C-A576-E241-934E-B20A90956E94}"/>
                    </a:ext>
                  </a:extLst>
                </p14:cNvPr>
                <p14:cNvContentPartPr/>
                <p14:nvPr/>
              </p14:nvContentPartPr>
              <p14:xfrm>
                <a:off x="4417303" y="3460219"/>
                <a:ext cx="119880" cy="270720"/>
              </p14:xfrm>
            </p:contentPart>
          </mc:Choice>
          <mc:Fallback xmlns="">
            <p:pic>
              <p:nvPicPr>
                <p:cNvPr id="120" name="Ink 119">
                  <a:extLst>
                    <a:ext uri="{FF2B5EF4-FFF2-40B4-BE49-F238E27FC236}">
                      <a16:creationId xmlns:a16="http://schemas.microsoft.com/office/drawing/2014/main" id="{92F65C5C-A576-E241-934E-B20A90956E94}"/>
                    </a:ext>
                  </a:extLst>
                </p:cNvPr>
                <p:cNvPicPr/>
                <p:nvPr/>
              </p:nvPicPr>
              <p:blipFill>
                <a:blip r:embed="rId206"/>
                <a:stretch>
                  <a:fillRect/>
                </a:stretch>
              </p:blipFill>
              <p:spPr>
                <a:xfrm>
                  <a:off x="4401823" y="3444739"/>
                  <a:ext cx="1504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1" name="Ink 120">
                  <a:extLst>
                    <a:ext uri="{FF2B5EF4-FFF2-40B4-BE49-F238E27FC236}">
                      <a16:creationId xmlns:a16="http://schemas.microsoft.com/office/drawing/2014/main" id="{F4B8DE8B-85F7-DF46-B113-CBEE181DE983}"/>
                    </a:ext>
                  </a:extLst>
                </p14:cNvPr>
                <p14:cNvContentPartPr/>
                <p14:nvPr/>
              </p14:nvContentPartPr>
              <p14:xfrm>
                <a:off x="4662463" y="3489019"/>
                <a:ext cx="307800" cy="160200"/>
              </p14:xfrm>
            </p:contentPart>
          </mc:Choice>
          <mc:Fallback xmlns="">
            <p:pic>
              <p:nvPicPr>
                <p:cNvPr id="121" name="Ink 120">
                  <a:extLst>
                    <a:ext uri="{FF2B5EF4-FFF2-40B4-BE49-F238E27FC236}">
                      <a16:creationId xmlns:a16="http://schemas.microsoft.com/office/drawing/2014/main" id="{F4B8DE8B-85F7-DF46-B113-CBEE181DE983}"/>
                    </a:ext>
                  </a:extLst>
                </p:cNvPr>
                <p:cNvPicPr/>
                <p:nvPr/>
              </p:nvPicPr>
              <p:blipFill>
                <a:blip r:embed="rId208"/>
                <a:stretch>
                  <a:fillRect/>
                </a:stretch>
              </p:blipFill>
              <p:spPr>
                <a:xfrm>
                  <a:off x="4646983" y="3473539"/>
                  <a:ext cx="338400" cy="19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9">
            <p14:nvContentPartPr>
              <p14:cNvPr id="123" name="Ink 122">
                <a:extLst>
                  <a:ext uri="{FF2B5EF4-FFF2-40B4-BE49-F238E27FC236}">
                    <a16:creationId xmlns:a16="http://schemas.microsoft.com/office/drawing/2014/main" id="{3307C810-699A-0049-800E-E0A25E27BDED}"/>
                  </a:ext>
                </a:extLst>
              </p14:cNvPr>
              <p14:cNvContentPartPr/>
              <p14:nvPr/>
            </p14:nvContentPartPr>
            <p14:xfrm>
              <a:off x="468823" y="4063939"/>
              <a:ext cx="2320200" cy="1176120"/>
            </p14:xfrm>
          </p:contentPart>
        </mc:Choice>
        <mc:Fallback xmlns="">
          <p:pic>
            <p:nvPicPr>
              <p:cNvPr id="123" name="Ink 122">
                <a:extLst>
                  <a:ext uri="{FF2B5EF4-FFF2-40B4-BE49-F238E27FC236}">
                    <a16:creationId xmlns:a16="http://schemas.microsoft.com/office/drawing/2014/main" id="{3307C810-699A-0049-800E-E0A25E27BDED}"/>
                  </a:ext>
                </a:extLst>
              </p:cNvPr>
              <p:cNvPicPr/>
              <p:nvPr/>
            </p:nvPicPr>
            <p:blipFill>
              <a:blip r:embed="rId210"/>
              <a:stretch>
                <a:fillRect/>
              </a:stretch>
            </p:blipFill>
            <p:spPr>
              <a:xfrm>
                <a:off x="437863" y="4032970"/>
                <a:ext cx="2381400" cy="1237339"/>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3" name="Ink 132">
                <a:extLst>
                  <a:ext uri="{FF2B5EF4-FFF2-40B4-BE49-F238E27FC236}">
                    <a16:creationId xmlns:a16="http://schemas.microsoft.com/office/drawing/2014/main" id="{648310E9-8A90-4D44-A90A-E1752575C437}"/>
                  </a:ext>
                </a:extLst>
              </p14:cNvPr>
              <p14:cNvContentPartPr/>
              <p14:nvPr/>
            </p14:nvContentPartPr>
            <p14:xfrm>
              <a:off x="783103" y="4109299"/>
              <a:ext cx="1490400" cy="149760"/>
            </p14:xfrm>
          </p:contentPart>
        </mc:Choice>
        <mc:Fallback xmlns="">
          <p:pic>
            <p:nvPicPr>
              <p:cNvPr id="133" name="Ink 132">
                <a:extLst>
                  <a:ext uri="{FF2B5EF4-FFF2-40B4-BE49-F238E27FC236}">
                    <a16:creationId xmlns:a16="http://schemas.microsoft.com/office/drawing/2014/main" id="{648310E9-8A90-4D44-A90A-E1752575C437}"/>
                  </a:ext>
                </a:extLst>
              </p:cNvPr>
              <p:cNvPicPr/>
              <p:nvPr/>
            </p:nvPicPr>
            <p:blipFill>
              <a:blip r:embed="rId212"/>
              <a:stretch>
                <a:fillRect/>
              </a:stretch>
            </p:blipFill>
            <p:spPr>
              <a:xfrm>
                <a:off x="752143" y="4078339"/>
                <a:ext cx="1551600" cy="210960"/>
              </a:xfrm>
              <a:prstGeom prst="rect">
                <a:avLst/>
              </a:prstGeom>
            </p:spPr>
          </p:pic>
        </mc:Fallback>
      </mc:AlternateContent>
      <p:grpSp>
        <p:nvGrpSpPr>
          <p:cNvPr id="202" name="Group 201">
            <a:extLst>
              <a:ext uri="{FF2B5EF4-FFF2-40B4-BE49-F238E27FC236}">
                <a16:creationId xmlns:a16="http://schemas.microsoft.com/office/drawing/2014/main" id="{0837662A-6C0B-B94F-81F5-D578D6381D2D}"/>
              </a:ext>
            </a:extLst>
          </p:cNvPr>
          <p:cNvGrpSpPr/>
          <p:nvPr/>
        </p:nvGrpSpPr>
        <p:grpSpPr>
          <a:xfrm>
            <a:off x="733063" y="5327539"/>
            <a:ext cx="2863800" cy="352440"/>
            <a:chOff x="733063" y="5327539"/>
            <a:chExt cx="2863800" cy="352440"/>
          </a:xfrm>
        </p:grpSpPr>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3A410B06-5692-1747-AF86-92BF19BCDE82}"/>
                    </a:ext>
                  </a:extLst>
                </p14:cNvPr>
                <p14:cNvContentPartPr/>
                <p14:nvPr/>
              </p14:nvContentPartPr>
              <p14:xfrm>
                <a:off x="733063" y="5535259"/>
                <a:ext cx="1899000" cy="126000"/>
              </p14:xfrm>
            </p:contentPart>
          </mc:Choice>
          <mc:Fallback xmlns="">
            <p:pic>
              <p:nvPicPr>
                <p:cNvPr id="170" name="Ink 169">
                  <a:extLst>
                    <a:ext uri="{FF2B5EF4-FFF2-40B4-BE49-F238E27FC236}">
                      <a16:creationId xmlns:a16="http://schemas.microsoft.com/office/drawing/2014/main" id="{3A410B06-5692-1747-AF86-92BF19BCDE82}"/>
                    </a:ext>
                  </a:extLst>
                </p:cNvPr>
                <p:cNvPicPr/>
                <p:nvPr/>
              </p:nvPicPr>
              <p:blipFill>
                <a:blip r:embed="rId214"/>
                <a:stretch>
                  <a:fillRect/>
                </a:stretch>
              </p:blipFill>
              <p:spPr>
                <a:xfrm>
                  <a:off x="717583" y="5519779"/>
                  <a:ext cx="1929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1" name="Ink 170">
                  <a:extLst>
                    <a:ext uri="{FF2B5EF4-FFF2-40B4-BE49-F238E27FC236}">
                      <a16:creationId xmlns:a16="http://schemas.microsoft.com/office/drawing/2014/main" id="{D680E5CF-3316-EA40-8ED9-6D08F5545AEC}"/>
                    </a:ext>
                  </a:extLst>
                </p14:cNvPr>
                <p14:cNvContentPartPr/>
                <p14:nvPr/>
              </p14:nvContentPartPr>
              <p14:xfrm>
                <a:off x="2449183" y="5421859"/>
                <a:ext cx="264240" cy="258120"/>
              </p14:xfrm>
            </p:contentPart>
          </mc:Choice>
          <mc:Fallback xmlns="">
            <p:pic>
              <p:nvPicPr>
                <p:cNvPr id="171" name="Ink 170">
                  <a:extLst>
                    <a:ext uri="{FF2B5EF4-FFF2-40B4-BE49-F238E27FC236}">
                      <a16:creationId xmlns:a16="http://schemas.microsoft.com/office/drawing/2014/main" id="{D680E5CF-3316-EA40-8ED9-6D08F5545AEC}"/>
                    </a:ext>
                  </a:extLst>
                </p:cNvPr>
                <p:cNvPicPr/>
                <p:nvPr/>
              </p:nvPicPr>
              <p:blipFill>
                <a:blip r:embed="rId216"/>
                <a:stretch>
                  <a:fillRect/>
                </a:stretch>
              </p:blipFill>
              <p:spPr>
                <a:xfrm>
                  <a:off x="2433703" y="5406379"/>
                  <a:ext cx="2948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3" name="Ink 172">
                  <a:extLst>
                    <a:ext uri="{FF2B5EF4-FFF2-40B4-BE49-F238E27FC236}">
                      <a16:creationId xmlns:a16="http://schemas.microsoft.com/office/drawing/2014/main" id="{139A5E04-061D-C04D-A4D9-E14E6A94E7A9}"/>
                    </a:ext>
                  </a:extLst>
                </p14:cNvPr>
                <p14:cNvContentPartPr/>
                <p14:nvPr/>
              </p14:nvContentPartPr>
              <p14:xfrm>
                <a:off x="2832943" y="5490979"/>
                <a:ext cx="126000" cy="98280"/>
              </p14:xfrm>
            </p:contentPart>
          </mc:Choice>
          <mc:Fallback xmlns="">
            <p:pic>
              <p:nvPicPr>
                <p:cNvPr id="173" name="Ink 172">
                  <a:extLst>
                    <a:ext uri="{FF2B5EF4-FFF2-40B4-BE49-F238E27FC236}">
                      <a16:creationId xmlns:a16="http://schemas.microsoft.com/office/drawing/2014/main" id="{139A5E04-061D-C04D-A4D9-E14E6A94E7A9}"/>
                    </a:ext>
                  </a:extLst>
                </p:cNvPr>
                <p:cNvPicPr/>
                <p:nvPr/>
              </p:nvPicPr>
              <p:blipFill>
                <a:blip r:embed="rId218"/>
                <a:stretch>
                  <a:fillRect/>
                </a:stretch>
              </p:blipFill>
              <p:spPr>
                <a:xfrm>
                  <a:off x="2817463" y="5475499"/>
                  <a:ext cx="1566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4" name="Ink 173">
                  <a:extLst>
                    <a:ext uri="{FF2B5EF4-FFF2-40B4-BE49-F238E27FC236}">
                      <a16:creationId xmlns:a16="http://schemas.microsoft.com/office/drawing/2014/main" id="{C9906897-F8D3-5549-BC42-BE9D9BE4BB49}"/>
                    </a:ext>
                  </a:extLst>
                </p14:cNvPr>
                <p14:cNvContentPartPr/>
                <p14:nvPr/>
              </p14:nvContentPartPr>
              <p14:xfrm>
                <a:off x="2845543" y="5454259"/>
                <a:ext cx="88200" cy="150480"/>
              </p14:xfrm>
            </p:contentPart>
          </mc:Choice>
          <mc:Fallback xmlns="">
            <p:pic>
              <p:nvPicPr>
                <p:cNvPr id="174" name="Ink 173">
                  <a:extLst>
                    <a:ext uri="{FF2B5EF4-FFF2-40B4-BE49-F238E27FC236}">
                      <a16:creationId xmlns:a16="http://schemas.microsoft.com/office/drawing/2014/main" id="{C9906897-F8D3-5549-BC42-BE9D9BE4BB49}"/>
                    </a:ext>
                  </a:extLst>
                </p:cNvPr>
                <p:cNvPicPr/>
                <p:nvPr/>
              </p:nvPicPr>
              <p:blipFill>
                <a:blip r:embed="rId220"/>
                <a:stretch>
                  <a:fillRect/>
                </a:stretch>
              </p:blipFill>
              <p:spPr>
                <a:xfrm>
                  <a:off x="2830126" y="5438779"/>
                  <a:ext cx="118676"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5" name="Ink 174">
                  <a:extLst>
                    <a:ext uri="{FF2B5EF4-FFF2-40B4-BE49-F238E27FC236}">
                      <a16:creationId xmlns:a16="http://schemas.microsoft.com/office/drawing/2014/main" id="{AF118F01-7383-EC42-962B-124633124976}"/>
                    </a:ext>
                  </a:extLst>
                </p14:cNvPr>
                <p14:cNvContentPartPr/>
                <p14:nvPr/>
              </p14:nvContentPartPr>
              <p14:xfrm>
                <a:off x="2964703" y="5503579"/>
                <a:ext cx="56880" cy="12960"/>
              </p14:xfrm>
            </p:contentPart>
          </mc:Choice>
          <mc:Fallback xmlns="">
            <p:pic>
              <p:nvPicPr>
                <p:cNvPr id="175" name="Ink 174">
                  <a:extLst>
                    <a:ext uri="{FF2B5EF4-FFF2-40B4-BE49-F238E27FC236}">
                      <a16:creationId xmlns:a16="http://schemas.microsoft.com/office/drawing/2014/main" id="{AF118F01-7383-EC42-962B-124633124976}"/>
                    </a:ext>
                  </a:extLst>
                </p:cNvPr>
                <p:cNvPicPr/>
                <p:nvPr/>
              </p:nvPicPr>
              <p:blipFill>
                <a:blip r:embed="rId222"/>
                <a:stretch>
                  <a:fillRect/>
                </a:stretch>
              </p:blipFill>
              <p:spPr>
                <a:xfrm>
                  <a:off x="2949223" y="5488099"/>
                  <a:ext cx="87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6" name="Ink 175">
                  <a:extLst>
                    <a:ext uri="{FF2B5EF4-FFF2-40B4-BE49-F238E27FC236}">
                      <a16:creationId xmlns:a16="http://schemas.microsoft.com/office/drawing/2014/main" id="{FFF43FBC-FDB5-0C42-A80D-1E796B4E514C}"/>
                    </a:ext>
                  </a:extLst>
                </p14:cNvPr>
                <p14:cNvContentPartPr/>
                <p14:nvPr/>
              </p14:nvContentPartPr>
              <p14:xfrm>
                <a:off x="3090703" y="5453539"/>
                <a:ext cx="94680" cy="75960"/>
              </p14:xfrm>
            </p:contentPart>
          </mc:Choice>
          <mc:Fallback xmlns="">
            <p:pic>
              <p:nvPicPr>
                <p:cNvPr id="176" name="Ink 175">
                  <a:extLst>
                    <a:ext uri="{FF2B5EF4-FFF2-40B4-BE49-F238E27FC236}">
                      <a16:creationId xmlns:a16="http://schemas.microsoft.com/office/drawing/2014/main" id="{FFF43FBC-FDB5-0C42-A80D-1E796B4E514C}"/>
                    </a:ext>
                  </a:extLst>
                </p:cNvPr>
                <p:cNvPicPr/>
                <p:nvPr/>
              </p:nvPicPr>
              <p:blipFill>
                <a:blip r:embed="rId224"/>
                <a:stretch>
                  <a:fillRect/>
                </a:stretch>
              </p:blipFill>
              <p:spPr>
                <a:xfrm>
                  <a:off x="3075223" y="5438059"/>
                  <a:ext cx="125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7" name="Ink 176">
                  <a:extLst>
                    <a:ext uri="{FF2B5EF4-FFF2-40B4-BE49-F238E27FC236}">
                      <a16:creationId xmlns:a16="http://schemas.microsoft.com/office/drawing/2014/main" id="{F2FC0B2F-8B01-F04E-AEB6-61A0B3EB734A}"/>
                    </a:ext>
                  </a:extLst>
                </p14:cNvPr>
                <p14:cNvContentPartPr/>
                <p14:nvPr/>
              </p14:nvContentPartPr>
              <p14:xfrm>
                <a:off x="3203743" y="5440939"/>
                <a:ext cx="107280" cy="75960"/>
              </p14:xfrm>
            </p:contentPart>
          </mc:Choice>
          <mc:Fallback xmlns="">
            <p:pic>
              <p:nvPicPr>
                <p:cNvPr id="177" name="Ink 176">
                  <a:extLst>
                    <a:ext uri="{FF2B5EF4-FFF2-40B4-BE49-F238E27FC236}">
                      <a16:creationId xmlns:a16="http://schemas.microsoft.com/office/drawing/2014/main" id="{F2FC0B2F-8B01-F04E-AEB6-61A0B3EB734A}"/>
                    </a:ext>
                  </a:extLst>
                </p:cNvPr>
                <p:cNvPicPr/>
                <p:nvPr/>
              </p:nvPicPr>
              <p:blipFill>
                <a:blip r:embed="rId226"/>
                <a:stretch>
                  <a:fillRect/>
                </a:stretch>
              </p:blipFill>
              <p:spPr>
                <a:xfrm>
                  <a:off x="3188263" y="5425459"/>
                  <a:ext cx="137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8" name="Ink 177">
                  <a:extLst>
                    <a:ext uri="{FF2B5EF4-FFF2-40B4-BE49-F238E27FC236}">
                      <a16:creationId xmlns:a16="http://schemas.microsoft.com/office/drawing/2014/main" id="{FE85D189-FDB0-B343-9746-04F39C168D75}"/>
                    </a:ext>
                  </a:extLst>
                </p14:cNvPr>
                <p14:cNvContentPartPr/>
                <p14:nvPr/>
              </p14:nvContentPartPr>
              <p14:xfrm>
                <a:off x="3254143" y="5416459"/>
                <a:ext cx="50760" cy="106560"/>
              </p14:xfrm>
            </p:contentPart>
          </mc:Choice>
          <mc:Fallback xmlns="">
            <p:pic>
              <p:nvPicPr>
                <p:cNvPr id="178" name="Ink 177">
                  <a:extLst>
                    <a:ext uri="{FF2B5EF4-FFF2-40B4-BE49-F238E27FC236}">
                      <a16:creationId xmlns:a16="http://schemas.microsoft.com/office/drawing/2014/main" id="{FE85D189-FDB0-B343-9746-04F39C168D75}"/>
                    </a:ext>
                  </a:extLst>
                </p:cNvPr>
                <p:cNvPicPr/>
                <p:nvPr/>
              </p:nvPicPr>
              <p:blipFill>
                <a:blip r:embed="rId228"/>
                <a:stretch>
                  <a:fillRect/>
                </a:stretch>
              </p:blipFill>
              <p:spPr>
                <a:xfrm>
                  <a:off x="3238663" y="5400979"/>
                  <a:ext cx="813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9" name="Ink 178">
                  <a:extLst>
                    <a:ext uri="{FF2B5EF4-FFF2-40B4-BE49-F238E27FC236}">
                      <a16:creationId xmlns:a16="http://schemas.microsoft.com/office/drawing/2014/main" id="{1EC8B40B-FE55-A24D-AC20-6CEEB9457215}"/>
                    </a:ext>
                  </a:extLst>
                </p14:cNvPr>
                <p14:cNvContentPartPr/>
                <p14:nvPr/>
              </p14:nvContentPartPr>
              <p14:xfrm>
                <a:off x="3373663" y="5422579"/>
                <a:ext cx="6480" cy="62640"/>
              </p14:xfrm>
            </p:contentPart>
          </mc:Choice>
          <mc:Fallback xmlns="">
            <p:pic>
              <p:nvPicPr>
                <p:cNvPr id="179" name="Ink 178">
                  <a:extLst>
                    <a:ext uri="{FF2B5EF4-FFF2-40B4-BE49-F238E27FC236}">
                      <a16:creationId xmlns:a16="http://schemas.microsoft.com/office/drawing/2014/main" id="{1EC8B40B-FE55-A24D-AC20-6CEEB9457215}"/>
                    </a:ext>
                  </a:extLst>
                </p:cNvPr>
                <p:cNvPicPr/>
                <p:nvPr/>
              </p:nvPicPr>
              <p:blipFill>
                <a:blip r:embed="rId230"/>
                <a:stretch>
                  <a:fillRect/>
                </a:stretch>
              </p:blipFill>
              <p:spPr>
                <a:xfrm>
                  <a:off x="3358183" y="5407010"/>
                  <a:ext cx="37080" cy="93417"/>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80" name="Ink 179">
                  <a:extLst>
                    <a:ext uri="{FF2B5EF4-FFF2-40B4-BE49-F238E27FC236}">
                      <a16:creationId xmlns:a16="http://schemas.microsoft.com/office/drawing/2014/main" id="{9183305F-B705-274E-803F-85D1D9EEB1C9}"/>
                    </a:ext>
                  </a:extLst>
                </p14:cNvPr>
                <p14:cNvContentPartPr/>
                <p14:nvPr/>
              </p14:nvContentPartPr>
              <p14:xfrm>
                <a:off x="3385903" y="5327539"/>
                <a:ext cx="6480" cy="50760"/>
              </p14:xfrm>
            </p:contentPart>
          </mc:Choice>
          <mc:Fallback xmlns="">
            <p:pic>
              <p:nvPicPr>
                <p:cNvPr id="180" name="Ink 179">
                  <a:extLst>
                    <a:ext uri="{FF2B5EF4-FFF2-40B4-BE49-F238E27FC236}">
                      <a16:creationId xmlns:a16="http://schemas.microsoft.com/office/drawing/2014/main" id="{9183305F-B705-274E-803F-85D1D9EEB1C9}"/>
                    </a:ext>
                  </a:extLst>
                </p:cNvPr>
                <p:cNvPicPr/>
                <p:nvPr/>
              </p:nvPicPr>
              <p:blipFill>
                <a:blip r:embed="rId232"/>
                <a:stretch>
                  <a:fillRect/>
                </a:stretch>
              </p:blipFill>
              <p:spPr>
                <a:xfrm>
                  <a:off x="3370423" y="5312059"/>
                  <a:ext cx="370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1" name="Ink 180">
                  <a:extLst>
                    <a:ext uri="{FF2B5EF4-FFF2-40B4-BE49-F238E27FC236}">
                      <a16:creationId xmlns:a16="http://schemas.microsoft.com/office/drawing/2014/main" id="{AAD3CA6F-1D2B-8B47-8392-A722F7CD5D71}"/>
                    </a:ext>
                  </a:extLst>
                </p14:cNvPr>
                <p14:cNvContentPartPr/>
                <p14:nvPr/>
              </p14:nvContentPartPr>
              <p14:xfrm>
                <a:off x="3373663" y="5352739"/>
                <a:ext cx="223200" cy="163800"/>
              </p14:xfrm>
            </p:contentPart>
          </mc:Choice>
          <mc:Fallback xmlns="">
            <p:pic>
              <p:nvPicPr>
                <p:cNvPr id="181" name="Ink 180">
                  <a:extLst>
                    <a:ext uri="{FF2B5EF4-FFF2-40B4-BE49-F238E27FC236}">
                      <a16:creationId xmlns:a16="http://schemas.microsoft.com/office/drawing/2014/main" id="{AAD3CA6F-1D2B-8B47-8392-A722F7CD5D71}"/>
                    </a:ext>
                  </a:extLst>
                </p:cNvPr>
                <p:cNvPicPr/>
                <p:nvPr/>
              </p:nvPicPr>
              <p:blipFill>
                <a:blip r:embed="rId234"/>
                <a:stretch>
                  <a:fillRect/>
                </a:stretch>
              </p:blipFill>
              <p:spPr>
                <a:xfrm>
                  <a:off x="3358183" y="5337259"/>
                  <a:ext cx="253800" cy="194400"/>
                </a:xfrm>
                <a:prstGeom prst="rect">
                  <a:avLst/>
                </a:prstGeom>
              </p:spPr>
            </p:pic>
          </mc:Fallback>
        </mc:AlternateContent>
      </p:grpSp>
      <p:grpSp>
        <p:nvGrpSpPr>
          <p:cNvPr id="225" name="Group 224">
            <a:extLst>
              <a:ext uri="{FF2B5EF4-FFF2-40B4-BE49-F238E27FC236}">
                <a16:creationId xmlns:a16="http://schemas.microsoft.com/office/drawing/2014/main" id="{59D8BF99-67BB-CE4B-A851-0DE8CF7CC383}"/>
              </a:ext>
            </a:extLst>
          </p:cNvPr>
          <p:cNvGrpSpPr/>
          <p:nvPr/>
        </p:nvGrpSpPr>
        <p:grpSpPr>
          <a:xfrm>
            <a:off x="927823" y="3743179"/>
            <a:ext cx="1251360" cy="1415160"/>
            <a:chOff x="927823" y="3743179"/>
            <a:chExt cx="1251360" cy="1415160"/>
          </a:xfrm>
        </p:grpSpPr>
        <mc:AlternateContent xmlns:mc="http://schemas.openxmlformats.org/markup-compatibility/2006" xmlns:p14="http://schemas.microsoft.com/office/powerpoint/2010/main">
          <mc:Choice Requires="p14">
            <p:contentPart p14:bwMode="auto" r:id="rId235">
              <p14:nvContentPartPr>
                <p14:cNvPr id="150" name="Ink 149">
                  <a:extLst>
                    <a:ext uri="{FF2B5EF4-FFF2-40B4-BE49-F238E27FC236}">
                      <a16:creationId xmlns:a16="http://schemas.microsoft.com/office/drawing/2014/main" id="{BCDF53AD-D4C1-B347-A681-139C8F4235B9}"/>
                    </a:ext>
                  </a:extLst>
                </p14:cNvPr>
                <p14:cNvContentPartPr/>
                <p14:nvPr/>
              </p14:nvContentPartPr>
              <p14:xfrm>
                <a:off x="1808023" y="4582339"/>
                <a:ext cx="94680" cy="110880"/>
              </p14:xfrm>
            </p:contentPart>
          </mc:Choice>
          <mc:Fallback xmlns="">
            <p:pic>
              <p:nvPicPr>
                <p:cNvPr id="150" name="Ink 149">
                  <a:extLst>
                    <a:ext uri="{FF2B5EF4-FFF2-40B4-BE49-F238E27FC236}">
                      <a16:creationId xmlns:a16="http://schemas.microsoft.com/office/drawing/2014/main" id="{BCDF53AD-D4C1-B347-A681-139C8F4235B9}"/>
                    </a:ext>
                  </a:extLst>
                </p:cNvPr>
                <p:cNvPicPr/>
                <p:nvPr/>
              </p:nvPicPr>
              <p:blipFill>
                <a:blip r:embed="rId236"/>
                <a:stretch>
                  <a:fillRect/>
                </a:stretch>
              </p:blipFill>
              <p:spPr>
                <a:xfrm>
                  <a:off x="1792543" y="4566859"/>
                  <a:ext cx="125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1" name="Ink 150">
                  <a:extLst>
                    <a:ext uri="{FF2B5EF4-FFF2-40B4-BE49-F238E27FC236}">
                      <a16:creationId xmlns:a16="http://schemas.microsoft.com/office/drawing/2014/main" id="{2A2F79F1-F101-EB45-8C36-122B4BBC3877}"/>
                    </a:ext>
                  </a:extLst>
                </p14:cNvPr>
                <p14:cNvContentPartPr/>
                <p14:nvPr/>
              </p14:nvContentPartPr>
              <p14:xfrm>
                <a:off x="1826743" y="4579459"/>
                <a:ext cx="50760" cy="113400"/>
              </p14:xfrm>
            </p:contentPart>
          </mc:Choice>
          <mc:Fallback xmlns="">
            <p:pic>
              <p:nvPicPr>
                <p:cNvPr id="151" name="Ink 150">
                  <a:extLst>
                    <a:ext uri="{FF2B5EF4-FFF2-40B4-BE49-F238E27FC236}">
                      <a16:creationId xmlns:a16="http://schemas.microsoft.com/office/drawing/2014/main" id="{2A2F79F1-F101-EB45-8C36-122B4BBC3877}"/>
                    </a:ext>
                  </a:extLst>
                </p:cNvPr>
                <p:cNvPicPr/>
                <p:nvPr/>
              </p:nvPicPr>
              <p:blipFill>
                <a:blip r:embed="rId238"/>
                <a:stretch>
                  <a:fillRect/>
                </a:stretch>
              </p:blipFill>
              <p:spPr>
                <a:xfrm>
                  <a:off x="1811263" y="4563979"/>
                  <a:ext cx="81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2" name="Ink 151">
                  <a:extLst>
                    <a:ext uri="{FF2B5EF4-FFF2-40B4-BE49-F238E27FC236}">
                      <a16:creationId xmlns:a16="http://schemas.microsoft.com/office/drawing/2014/main" id="{5D7D82FE-771E-784E-B89C-4C74FBC1782C}"/>
                    </a:ext>
                  </a:extLst>
                </p14:cNvPr>
                <p14:cNvContentPartPr/>
                <p14:nvPr/>
              </p14:nvContentPartPr>
              <p14:xfrm>
                <a:off x="1958863" y="4504219"/>
                <a:ext cx="19080" cy="94680"/>
              </p14:xfrm>
            </p:contentPart>
          </mc:Choice>
          <mc:Fallback xmlns="">
            <p:pic>
              <p:nvPicPr>
                <p:cNvPr id="152" name="Ink 151">
                  <a:extLst>
                    <a:ext uri="{FF2B5EF4-FFF2-40B4-BE49-F238E27FC236}">
                      <a16:creationId xmlns:a16="http://schemas.microsoft.com/office/drawing/2014/main" id="{5D7D82FE-771E-784E-B89C-4C74FBC1782C}"/>
                    </a:ext>
                  </a:extLst>
                </p:cNvPr>
                <p:cNvPicPr/>
                <p:nvPr/>
              </p:nvPicPr>
              <p:blipFill>
                <a:blip r:embed="rId240"/>
                <a:stretch>
                  <a:fillRect/>
                </a:stretch>
              </p:blipFill>
              <p:spPr>
                <a:xfrm>
                  <a:off x="1943383" y="4488739"/>
                  <a:ext cx="49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3" name="Ink 152">
                  <a:extLst>
                    <a:ext uri="{FF2B5EF4-FFF2-40B4-BE49-F238E27FC236}">
                      <a16:creationId xmlns:a16="http://schemas.microsoft.com/office/drawing/2014/main" id="{43F8A6A3-7B22-B342-9916-6F0FB8261398}"/>
                    </a:ext>
                  </a:extLst>
                </p14:cNvPr>
                <p14:cNvContentPartPr/>
                <p14:nvPr/>
              </p14:nvContentPartPr>
              <p14:xfrm>
                <a:off x="1940143" y="4541659"/>
                <a:ext cx="50760" cy="12960"/>
              </p14:xfrm>
            </p:contentPart>
          </mc:Choice>
          <mc:Fallback xmlns="">
            <p:pic>
              <p:nvPicPr>
                <p:cNvPr id="153" name="Ink 152">
                  <a:extLst>
                    <a:ext uri="{FF2B5EF4-FFF2-40B4-BE49-F238E27FC236}">
                      <a16:creationId xmlns:a16="http://schemas.microsoft.com/office/drawing/2014/main" id="{43F8A6A3-7B22-B342-9916-6F0FB8261398}"/>
                    </a:ext>
                  </a:extLst>
                </p:cNvPr>
                <p:cNvPicPr/>
                <p:nvPr/>
              </p:nvPicPr>
              <p:blipFill>
                <a:blip r:embed="rId242"/>
                <a:stretch>
                  <a:fillRect/>
                </a:stretch>
              </p:blipFill>
              <p:spPr>
                <a:xfrm>
                  <a:off x="1924663" y="4526179"/>
                  <a:ext cx="81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4" name="Ink 153">
                  <a:extLst>
                    <a:ext uri="{FF2B5EF4-FFF2-40B4-BE49-F238E27FC236}">
                      <a16:creationId xmlns:a16="http://schemas.microsoft.com/office/drawing/2014/main" id="{05EBEC22-B274-5745-9099-0F6208C0889E}"/>
                    </a:ext>
                  </a:extLst>
                </p14:cNvPr>
                <p14:cNvContentPartPr/>
                <p14:nvPr/>
              </p14:nvContentPartPr>
              <p14:xfrm>
                <a:off x="1990183" y="4831099"/>
                <a:ext cx="88200" cy="82080"/>
              </p14:xfrm>
            </p:contentPart>
          </mc:Choice>
          <mc:Fallback xmlns="">
            <p:pic>
              <p:nvPicPr>
                <p:cNvPr id="154" name="Ink 153">
                  <a:extLst>
                    <a:ext uri="{FF2B5EF4-FFF2-40B4-BE49-F238E27FC236}">
                      <a16:creationId xmlns:a16="http://schemas.microsoft.com/office/drawing/2014/main" id="{05EBEC22-B274-5745-9099-0F6208C0889E}"/>
                    </a:ext>
                  </a:extLst>
                </p:cNvPr>
                <p:cNvPicPr/>
                <p:nvPr/>
              </p:nvPicPr>
              <p:blipFill>
                <a:blip r:embed="rId244"/>
                <a:stretch>
                  <a:fillRect/>
                </a:stretch>
              </p:blipFill>
              <p:spPr>
                <a:xfrm>
                  <a:off x="1974703" y="4815619"/>
                  <a:ext cx="118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5" name="Ink 154">
                  <a:extLst>
                    <a:ext uri="{FF2B5EF4-FFF2-40B4-BE49-F238E27FC236}">
                      <a16:creationId xmlns:a16="http://schemas.microsoft.com/office/drawing/2014/main" id="{C7F70ED5-D750-F94A-B663-EA636725FAFE}"/>
                    </a:ext>
                  </a:extLst>
                </p14:cNvPr>
                <p14:cNvContentPartPr/>
                <p14:nvPr/>
              </p14:nvContentPartPr>
              <p14:xfrm>
                <a:off x="2015383" y="4818499"/>
                <a:ext cx="31680" cy="94680"/>
              </p14:xfrm>
            </p:contentPart>
          </mc:Choice>
          <mc:Fallback xmlns="">
            <p:pic>
              <p:nvPicPr>
                <p:cNvPr id="155" name="Ink 154">
                  <a:extLst>
                    <a:ext uri="{FF2B5EF4-FFF2-40B4-BE49-F238E27FC236}">
                      <a16:creationId xmlns:a16="http://schemas.microsoft.com/office/drawing/2014/main" id="{C7F70ED5-D750-F94A-B663-EA636725FAFE}"/>
                    </a:ext>
                  </a:extLst>
                </p:cNvPr>
                <p:cNvPicPr/>
                <p:nvPr/>
              </p:nvPicPr>
              <p:blipFill>
                <a:blip r:embed="rId246"/>
                <a:stretch>
                  <a:fillRect/>
                </a:stretch>
              </p:blipFill>
              <p:spPr>
                <a:xfrm>
                  <a:off x="1999903" y="4803019"/>
                  <a:ext cx="62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6" name="Ink 155">
                  <a:extLst>
                    <a:ext uri="{FF2B5EF4-FFF2-40B4-BE49-F238E27FC236}">
                      <a16:creationId xmlns:a16="http://schemas.microsoft.com/office/drawing/2014/main" id="{71C2DCAE-017B-EA45-8456-47DEDE70BD9F}"/>
                    </a:ext>
                  </a:extLst>
                </p14:cNvPr>
                <p14:cNvContentPartPr/>
                <p14:nvPr/>
              </p14:nvContentPartPr>
              <p14:xfrm>
                <a:off x="2147503" y="4737499"/>
                <a:ext cx="31680" cy="100080"/>
              </p14:xfrm>
            </p:contentPart>
          </mc:Choice>
          <mc:Fallback xmlns="">
            <p:pic>
              <p:nvPicPr>
                <p:cNvPr id="156" name="Ink 155">
                  <a:extLst>
                    <a:ext uri="{FF2B5EF4-FFF2-40B4-BE49-F238E27FC236}">
                      <a16:creationId xmlns:a16="http://schemas.microsoft.com/office/drawing/2014/main" id="{71C2DCAE-017B-EA45-8456-47DEDE70BD9F}"/>
                    </a:ext>
                  </a:extLst>
                </p:cNvPr>
                <p:cNvPicPr/>
                <p:nvPr/>
              </p:nvPicPr>
              <p:blipFill>
                <a:blip r:embed="rId248"/>
                <a:stretch>
                  <a:fillRect/>
                </a:stretch>
              </p:blipFill>
              <p:spPr>
                <a:xfrm>
                  <a:off x="2132197" y="4722074"/>
                  <a:ext cx="61936" cy="13057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7" name="Ink 156">
                  <a:extLst>
                    <a:ext uri="{FF2B5EF4-FFF2-40B4-BE49-F238E27FC236}">
                      <a16:creationId xmlns:a16="http://schemas.microsoft.com/office/drawing/2014/main" id="{94BD09AB-589E-A345-B00A-232369605501}"/>
                    </a:ext>
                  </a:extLst>
                </p14:cNvPr>
                <p14:cNvContentPartPr/>
                <p14:nvPr/>
              </p14:nvContentPartPr>
              <p14:xfrm>
                <a:off x="2109703" y="4768099"/>
                <a:ext cx="69480" cy="19080"/>
              </p14:xfrm>
            </p:contentPart>
          </mc:Choice>
          <mc:Fallback xmlns="">
            <p:pic>
              <p:nvPicPr>
                <p:cNvPr id="157" name="Ink 156">
                  <a:extLst>
                    <a:ext uri="{FF2B5EF4-FFF2-40B4-BE49-F238E27FC236}">
                      <a16:creationId xmlns:a16="http://schemas.microsoft.com/office/drawing/2014/main" id="{94BD09AB-589E-A345-B00A-232369605501}"/>
                    </a:ext>
                  </a:extLst>
                </p:cNvPr>
                <p:cNvPicPr/>
                <p:nvPr/>
              </p:nvPicPr>
              <p:blipFill>
                <a:blip r:embed="rId250"/>
                <a:stretch>
                  <a:fillRect/>
                </a:stretch>
              </p:blipFill>
              <p:spPr>
                <a:xfrm>
                  <a:off x="2094223" y="4752619"/>
                  <a:ext cx="100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4" name="Ink 133">
                  <a:extLst>
                    <a:ext uri="{FF2B5EF4-FFF2-40B4-BE49-F238E27FC236}">
                      <a16:creationId xmlns:a16="http://schemas.microsoft.com/office/drawing/2014/main" id="{F99AF81B-63F2-A64E-B931-25C85CA6A246}"/>
                    </a:ext>
                  </a:extLst>
                </p14:cNvPr>
                <p14:cNvContentPartPr/>
                <p14:nvPr/>
              </p14:nvContentPartPr>
              <p14:xfrm>
                <a:off x="953023" y="4447339"/>
                <a:ext cx="100800" cy="63360"/>
              </p14:xfrm>
            </p:contentPart>
          </mc:Choice>
          <mc:Fallback xmlns="">
            <p:pic>
              <p:nvPicPr>
                <p:cNvPr id="134" name="Ink 133">
                  <a:extLst>
                    <a:ext uri="{FF2B5EF4-FFF2-40B4-BE49-F238E27FC236}">
                      <a16:creationId xmlns:a16="http://schemas.microsoft.com/office/drawing/2014/main" id="{F99AF81B-63F2-A64E-B931-25C85CA6A246}"/>
                    </a:ext>
                  </a:extLst>
                </p:cNvPr>
                <p:cNvPicPr/>
                <p:nvPr/>
              </p:nvPicPr>
              <p:blipFill>
                <a:blip r:embed="rId252"/>
                <a:stretch>
                  <a:fillRect/>
                </a:stretch>
              </p:blipFill>
              <p:spPr>
                <a:xfrm>
                  <a:off x="937598" y="4431771"/>
                  <a:ext cx="131291"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35" name="Ink 134">
                  <a:extLst>
                    <a:ext uri="{FF2B5EF4-FFF2-40B4-BE49-F238E27FC236}">
                      <a16:creationId xmlns:a16="http://schemas.microsoft.com/office/drawing/2014/main" id="{4A105EAD-8AED-1440-9F09-07D2441B4EB1}"/>
                    </a:ext>
                  </a:extLst>
                </p14:cNvPr>
                <p14:cNvContentPartPr/>
                <p14:nvPr/>
              </p14:nvContentPartPr>
              <p14:xfrm>
                <a:off x="978223" y="4428619"/>
                <a:ext cx="31680" cy="88200"/>
              </p14:xfrm>
            </p:contentPart>
          </mc:Choice>
          <mc:Fallback xmlns="">
            <p:pic>
              <p:nvPicPr>
                <p:cNvPr id="135" name="Ink 134">
                  <a:extLst>
                    <a:ext uri="{FF2B5EF4-FFF2-40B4-BE49-F238E27FC236}">
                      <a16:creationId xmlns:a16="http://schemas.microsoft.com/office/drawing/2014/main" id="{4A105EAD-8AED-1440-9F09-07D2441B4EB1}"/>
                    </a:ext>
                  </a:extLst>
                </p:cNvPr>
                <p:cNvPicPr/>
                <p:nvPr/>
              </p:nvPicPr>
              <p:blipFill>
                <a:blip r:embed="rId254"/>
                <a:stretch>
                  <a:fillRect/>
                </a:stretch>
              </p:blipFill>
              <p:spPr>
                <a:xfrm>
                  <a:off x="962743" y="4413202"/>
                  <a:ext cx="622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36" name="Ink 135">
                  <a:extLst>
                    <a:ext uri="{FF2B5EF4-FFF2-40B4-BE49-F238E27FC236}">
                      <a16:creationId xmlns:a16="http://schemas.microsoft.com/office/drawing/2014/main" id="{E0EDEB72-0ACD-6A4B-B898-3BEB30CCF499}"/>
                    </a:ext>
                  </a:extLst>
                </p14:cNvPr>
                <p14:cNvContentPartPr/>
                <p14:nvPr/>
              </p14:nvContentPartPr>
              <p14:xfrm>
                <a:off x="1103863" y="4340419"/>
                <a:ext cx="25560" cy="82080"/>
              </p14:xfrm>
            </p:contentPart>
          </mc:Choice>
          <mc:Fallback xmlns="">
            <p:pic>
              <p:nvPicPr>
                <p:cNvPr id="136" name="Ink 135">
                  <a:extLst>
                    <a:ext uri="{FF2B5EF4-FFF2-40B4-BE49-F238E27FC236}">
                      <a16:creationId xmlns:a16="http://schemas.microsoft.com/office/drawing/2014/main" id="{E0EDEB72-0ACD-6A4B-B898-3BEB30CCF499}"/>
                    </a:ext>
                  </a:extLst>
                </p:cNvPr>
                <p:cNvPicPr/>
                <p:nvPr/>
              </p:nvPicPr>
              <p:blipFill>
                <a:blip r:embed="rId256"/>
                <a:stretch>
                  <a:fillRect/>
                </a:stretch>
              </p:blipFill>
              <p:spPr>
                <a:xfrm>
                  <a:off x="1088383" y="4324939"/>
                  <a:ext cx="56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37" name="Ink 136">
                  <a:extLst>
                    <a:ext uri="{FF2B5EF4-FFF2-40B4-BE49-F238E27FC236}">
                      <a16:creationId xmlns:a16="http://schemas.microsoft.com/office/drawing/2014/main" id="{533092B0-F90E-1648-9B01-FF0932689D7B}"/>
                    </a:ext>
                  </a:extLst>
                </p14:cNvPr>
                <p14:cNvContentPartPr/>
                <p14:nvPr/>
              </p14:nvContentPartPr>
              <p14:xfrm>
                <a:off x="1091263" y="4359499"/>
                <a:ext cx="44280" cy="25560"/>
              </p14:xfrm>
            </p:contentPart>
          </mc:Choice>
          <mc:Fallback xmlns="">
            <p:pic>
              <p:nvPicPr>
                <p:cNvPr id="137" name="Ink 136">
                  <a:extLst>
                    <a:ext uri="{FF2B5EF4-FFF2-40B4-BE49-F238E27FC236}">
                      <a16:creationId xmlns:a16="http://schemas.microsoft.com/office/drawing/2014/main" id="{533092B0-F90E-1648-9B01-FF0932689D7B}"/>
                    </a:ext>
                  </a:extLst>
                </p:cNvPr>
                <p:cNvPicPr/>
                <p:nvPr/>
              </p:nvPicPr>
              <p:blipFill>
                <a:blip r:embed="rId258"/>
                <a:stretch>
                  <a:fillRect/>
                </a:stretch>
              </p:blipFill>
              <p:spPr>
                <a:xfrm>
                  <a:off x="1075783" y="4344019"/>
                  <a:ext cx="74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38" name="Ink 137">
                  <a:extLst>
                    <a:ext uri="{FF2B5EF4-FFF2-40B4-BE49-F238E27FC236}">
                      <a16:creationId xmlns:a16="http://schemas.microsoft.com/office/drawing/2014/main" id="{A0875345-6CDD-A947-83EC-D3EA92B09BA6}"/>
                    </a:ext>
                  </a:extLst>
                </p14:cNvPr>
                <p14:cNvContentPartPr/>
                <p14:nvPr/>
              </p14:nvContentPartPr>
              <p14:xfrm>
                <a:off x="1204303" y="4579459"/>
                <a:ext cx="107280" cy="88560"/>
              </p14:xfrm>
            </p:contentPart>
          </mc:Choice>
          <mc:Fallback xmlns="">
            <p:pic>
              <p:nvPicPr>
                <p:cNvPr id="138" name="Ink 137">
                  <a:extLst>
                    <a:ext uri="{FF2B5EF4-FFF2-40B4-BE49-F238E27FC236}">
                      <a16:creationId xmlns:a16="http://schemas.microsoft.com/office/drawing/2014/main" id="{A0875345-6CDD-A947-83EC-D3EA92B09BA6}"/>
                    </a:ext>
                  </a:extLst>
                </p:cNvPr>
                <p:cNvPicPr/>
                <p:nvPr/>
              </p:nvPicPr>
              <p:blipFill>
                <a:blip r:embed="rId260"/>
                <a:stretch>
                  <a:fillRect/>
                </a:stretch>
              </p:blipFill>
              <p:spPr>
                <a:xfrm>
                  <a:off x="1188823" y="4563916"/>
                  <a:ext cx="13788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39" name="Ink 138">
                  <a:extLst>
                    <a:ext uri="{FF2B5EF4-FFF2-40B4-BE49-F238E27FC236}">
                      <a16:creationId xmlns:a16="http://schemas.microsoft.com/office/drawing/2014/main" id="{0E4FCE5D-B28E-B04F-B91A-006C00CBE054}"/>
                    </a:ext>
                  </a:extLst>
                </p14:cNvPr>
                <p14:cNvContentPartPr/>
                <p14:nvPr/>
              </p14:nvContentPartPr>
              <p14:xfrm>
                <a:off x="1235983" y="4566859"/>
                <a:ext cx="38160" cy="107280"/>
              </p14:xfrm>
            </p:contentPart>
          </mc:Choice>
          <mc:Fallback xmlns="">
            <p:pic>
              <p:nvPicPr>
                <p:cNvPr id="139" name="Ink 138">
                  <a:extLst>
                    <a:ext uri="{FF2B5EF4-FFF2-40B4-BE49-F238E27FC236}">
                      <a16:creationId xmlns:a16="http://schemas.microsoft.com/office/drawing/2014/main" id="{0E4FCE5D-B28E-B04F-B91A-006C00CBE054}"/>
                    </a:ext>
                  </a:extLst>
                </p:cNvPr>
                <p:cNvPicPr/>
                <p:nvPr/>
              </p:nvPicPr>
              <p:blipFill>
                <a:blip r:embed="rId262"/>
                <a:stretch>
                  <a:fillRect/>
                </a:stretch>
              </p:blipFill>
              <p:spPr>
                <a:xfrm>
                  <a:off x="1220503" y="4551379"/>
                  <a:ext cx="68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40" name="Ink 139">
                  <a:extLst>
                    <a:ext uri="{FF2B5EF4-FFF2-40B4-BE49-F238E27FC236}">
                      <a16:creationId xmlns:a16="http://schemas.microsoft.com/office/drawing/2014/main" id="{610DFB25-8863-9449-96A3-EC4283A44CB0}"/>
                    </a:ext>
                  </a:extLst>
                </p14:cNvPr>
                <p14:cNvContentPartPr/>
                <p14:nvPr/>
              </p14:nvContentPartPr>
              <p14:xfrm>
                <a:off x="1361623" y="4488739"/>
                <a:ext cx="25560" cy="97560"/>
              </p14:xfrm>
            </p:contentPart>
          </mc:Choice>
          <mc:Fallback xmlns="">
            <p:pic>
              <p:nvPicPr>
                <p:cNvPr id="140" name="Ink 139">
                  <a:extLst>
                    <a:ext uri="{FF2B5EF4-FFF2-40B4-BE49-F238E27FC236}">
                      <a16:creationId xmlns:a16="http://schemas.microsoft.com/office/drawing/2014/main" id="{610DFB25-8863-9449-96A3-EC4283A44CB0}"/>
                    </a:ext>
                  </a:extLst>
                </p:cNvPr>
                <p:cNvPicPr/>
                <p:nvPr/>
              </p:nvPicPr>
              <p:blipFill>
                <a:blip r:embed="rId264"/>
                <a:stretch>
                  <a:fillRect/>
                </a:stretch>
              </p:blipFill>
              <p:spPr>
                <a:xfrm>
                  <a:off x="1346143" y="4473259"/>
                  <a:ext cx="56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1" name="Ink 140">
                  <a:extLst>
                    <a:ext uri="{FF2B5EF4-FFF2-40B4-BE49-F238E27FC236}">
                      <a16:creationId xmlns:a16="http://schemas.microsoft.com/office/drawing/2014/main" id="{5A77B093-9A4F-E646-97EC-5134155689CD}"/>
                    </a:ext>
                  </a:extLst>
                </p14:cNvPr>
                <p14:cNvContentPartPr/>
                <p14:nvPr/>
              </p14:nvContentPartPr>
              <p14:xfrm>
                <a:off x="1324543" y="4522939"/>
                <a:ext cx="62640" cy="19080"/>
              </p14:xfrm>
            </p:contentPart>
          </mc:Choice>
          <mc:Fallback xmlns="">
            <p:pic>
              <p:nvPicPr>
                <p:cNvPr id="141" name="Ink 140">
                  <a:extLst>
                    <a:ext uri="{FF2B5EF4-FFF2-40B4-BE49-F238E27FC236}">
                      <a16:creationId xmlns:a16="http://schemas.microsoft.com/office/drawing/2014/main" id="{5A77B093-9A4F-E646-97EC-5134155689CD}"/>
                    </a:ext>
                  </a:extLst>
                </p:cNvPr>
                <p:cNvPicPr/>
                <p:nvPr/>
              </p:nvPicPr>
              <p:blipFill>
                <a:blip r:embed="rId266"/>
                <a:stretch>
                  <a:fillRect/>
                </a:stretch>
              </p:blipFill>
              <p:spPr>
                <a:xfrm>
                  <a:off x="1308974" y="4507746"/>
                  <a:ext cx="93417"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42" name="Ink 141">
                  <a:extLst>
                    <a:ext uri="{FF2B5EF4-FFF2-40B4-BE49-F238E27FC236}">
                      <a16:creationId xmlns:a16="http://schemas.microsoft.com/office/drawing/2014/main" id="{7056C6D4-976A-4F43-8F59-DFC57A6721FF}"/>
                    </a:ext>
                  </a:extLst>
                </p14:cNvPr>
                <p14:cNvContentPartPr/>
                <p14:nvPr/>
              </p14:nvContentPartPr>
              <p14:xfrm>
                <a:off x="1034743" y="4849819"/>
                <a:ext cx="94680" cy="75960"/>
              </p14:xfrm>
            </p:contentPart>
          </mc:Choice>
          <mc:Fallback xmlns="">
            <p:pic>
              <p:nvPicPr>
                <p:cNvPr id="142" name="Ink 141">
                  <a:extLst>
                    <a:ext uri="{FF2B5EF4-FFF2-40B4-BE49-F238E27FC236}">
                      <a16:creationId xmlns:a16="http://schemas.microsoft.com/office/drawing/2014/main" id="{7056C6D4-976A-4F43-8F59-DFC57A6721FF}"/>
                    </a:ext>
                  </a:extLst>
                </p:cNvPr>
                <p:cNvPicPr/>
                <p:nvPr/>
              </p:nvPicPr>
              <p:blipFill>
                <a:blip r:embed="rId268"/>
                <a:stretch>
                  <a:fillRect/>
                </a:stretch>
              </p:blipFill>
              <p:spPr>
                <a:xfrm>
                  <a:off x="1019263" y="4834265"/>
                  <a:ext cx="1252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43" name="Ink 142">
                  <a:extLst>
                    <a:ext uri="{FF2B5EF4-FFF2-40B4-BE49-F238E27FC236}">
                      <a16:creationId xmlns:a16="http://schemas.microsoft.com/office/drawing/2014/main" id="{0BDA092F-C4B4-1F4E-AF28-B2257BC0F114}"/>
                    </a:ext>
                  </a:extLst>
                </p14:cNvPr>
                <p14:cNvContentPartPr/>
                <p14:nvPr/>
              </p14:nvContentPartPr>
              <p14:xfrm>
                <a:off x="1066063" y="4831099"/>
                <a:ext cx="38160" cy="88200"/>
              </p14:xfrm>
            </p:contentPart>
          </mc:Choice>
          <mc:Fallback xmlns="">
            <p:pic>
              <p:nvPicPr>
                <p:cNvPr id="143" name="Ink 142">
                  <a:extLst>
                    <a:ext uri="{FF2B5EF4-FFF2-40B4-BE49-F238E27FC236}">
                      <a16:creationId xmlns:a16="http://schemas.microsoft.com/office/drawing/2014/main" id="{0BDA092F-C4B4-1F4E-AF28-B2257BC0F114}"/>
                    </a:ext>
                  </a:extLst>
                </p:cNvPr>
                <p:cNvPicPr/>
                <p:nvPr/>
              </p:nvPicPr>
              <p:blipFill>
                <a:blip r:embed="rId270"/>
                <a:stretch>
                  <a:fillRect/>
                </a:stretch>
              </p:blipFill>
              <p:spPr>
                <a:xfrm>
                  <a:off x="1050436" y="4815682"/>
                  <a:ext cx="69051"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44" name="Ink 143">
                  <a:extLst>
                    <a:ext uri="{FF2B5EF4-FFF2-40B4-BE49-F238E27FC236}">
                      <a16:creationId xmlns:a16="http://schemas.microsoft.com/office/drawing/2014/main" id="{47A5C915-2697-9D41-94D6-9CB0B823C5B1}"/>
                    </a:ext>
                  </a:extLst>
                </p14:cNvPr>
                <p14:cNvContentPartPr/>
                <p14:nvPr/>
              </p14:nvContentPartPr>
              <p14:xfrm>
                <a:off x="1179463" y="4730299"/>
                <a:ext cx="12960" cy="75960"/>
              </p14:xfrm>
            </p:contentPart>
          </mc:Choice>
          <mc:Fallback xmlns="">
            <p:pic>
              <p:nvPicPr>
                <p:cNvPr id="144" name="Ink 143">
                  <a:extLst>
                    <a:ext uri="{FF2B5EF4-FFF2-40B4-BE49-F238E27FC236}">
                      <a16:creationId xmlns:a16="http://schemas.microsoft.com/office/drawing/2014/main" id="{47A5C915-2697-9D41-94D6-9CB0B823C5B1}"/>
                    </a:ext>
                  </a:extLst>
                </p:cNvPr>
                <p:cNvPicPr/>
                <p:nvPr/>
              </p:nvPicPr>
              <p:blipFill>
                <a:blip r:embed="rId272"/>
                <a:stretch>
                  <a:fillRect/>
                </a:stretch>
              </p:blipFill>
              <p:spPr>
                <a:xfrm>
                  <a:off x="1163983" y="4714745"/>
                  <a:ext cx="4356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5" name="Ink 144">
                  <a:extLst>
                    <a:ext uri="{FF2B5EF4-FFF2-40B4-BE49-F238E27FC236}">
                      <a16:creationId xmlns:a16="http://schemas.microsoft.com/office/drawing/2014/main" id="{7FEE92CE-817E-0B42-8511-56063996CEE1}"/>
                    </a:ext>
                  </a:extLst>
                </p14:cNvPr>
                <p14:cNvContentPartPr/>
                <p14:nvPr/>
              </p14:nvContentPartPr>
              <p14:xfrm>
                <a:off x="1147783" y="4749379"/>
                <a:ext cx="38160" cy="19080"/>
              </p14:xfrm>
            </p:contentPart>
          </mc:Choice>
          <mc:Fallback xmlns="">
            <p:pic>
              <p:nvPicPr>
                <p:cNvPr id="145" name="Ink 144">
                  <a:extLst>
                    <a:ext uri="{FF2B5EF4-FFF2-40B4-BE49-F238E27FC236}">
                      <a16:creationId xmlns:a16="http://schemas.microsoft.com/office/drawing/2014/main" id="{7FEE92CE-817E-0B42-8511-56063996CEE1}"/>
                    </a:ext>
                  </a:extLst>
                </p:cNvPr>
                <p:cNvPicPr/>
                <p:nvPr/>
              </p:nvPicPr>
              <p:blipFill>
                <a:blip r:embed="rId274"/>
                <a:stretch>
                  <a:fillRect/>
                </a:stretch>
              </p:blipFill>
              <p:spPr>
                <a:xfrm>
                  <a:off x="1132156" y="4734186"/>
                  <a:ext cx="69051"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46" name="Ink 145">
                  <a:extLst>
                    <a:ext uri="{FF2B5EF4-FFF2-40B4-BE49-F238E27FC236}">
                      <a16:creationId xmlns:a16="http://schemas.microsoft.com/office/drawing/2014/main" id="{99254F5E-AAB3-C546-BCCC-16211609CECC}"/>
                    </a:ext>
                  </a:extLst>
                </p14:cNvPr>
                <p14:cNvContentPartPr/>
                <p14:nvPr/>
              </p14:nvContentPartPr>
              <p14:xfrm>
                <a:off x="1254703" y="4931539"/>
                <a:ext cx="107280" cy="63360"/>
              </p14:xfrm>
            </p:contentPart>
          </mc:Choice>
          <mc:Fallback xmlns="">
            <p:pic>
              <p:nvPicPr>
                <p:cNvPr id="146" name="Ink 145">
                  <a:extLst>
                    <a:ext uri="{FF2B5EF4-FFF2-40B4-BE49-F238E27FC236}">
                      <a16:creationId xmlns:a16="http://schemas.microsoft.com/office/drawing/2014/main" id="{99254F5E-AAB3-C546-BCCC-16211609CECC}"/>
                    </a:ext>
                  </a:extLst>
                </p:cNvPr>
                <p:cNvPicPr/>
                <p:nvPr/>
              </p:nvPicPr>
              <p:blipFill>
                <a:blip r:embed="rId276"/>
                <a:stretch>
                  <a:fillRect/>
                </a:stretch>
              </p:blipFill>
              <p:spPr>
                <a:xfrm>
                  <a:off x="1239171" y="4915971"/>
                  <a:ext cx="137983"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7" name="Ink 146">
                  <a:extLst>
                    <a:ext uri="{FF2B5EF4-FFF2-40B4-BE49-F238E27FC236}">
                      <a16:creationId xmlns:a16="http://schemas.microsoft.com/office/drawing/2014/main" id="{4698F9D2-CB20-2543-BC15-9304E65B4A2F}"/>
                    </a:ext>
                  </a:extLst>
                </p14:cNvPr>
                <p14:cNvContentPartPr/>
                <p14:nvPr/>
              </p14:nvContentPartPr>
              <p14:xfrm>
                <a:off x="1292503" y="4918939"/>
                <a:ext cx="38160" cy="82080"/>
              </p14:xfrm>
            </p:contentPart>
          </mc:Choice>
          <mc:Fallback xmlns="">
            <p:pic>
              <p:nvPicPr>
                <p:cNvPr id="147" name="Ink 146">
                  <a:extLst>
                    <a:ext uri="{FF2B5EF4-FFF2-40B4-BE49-F238E27FC236}">
                      <a16:creationId xmlns:a16="http://schemas.microsoft.com/office/drawing/2014/main" id="{4698F9D2-CB20-2543-BC15-9304E65B4A2F}"/>
                    </a:ext>
                  </a:extLst>
                </p:cNvPr>
                <p:cNvPicPr/>
                <p:nvPr/>
              </p:nvPicPr>
              <p:blipFill>
                <a:blip r:embed="rId278"/>
                <a:stretch>
                  <a:fillRect/>
                </a:stretch>
              </p:blipFill>
              <p:spPr>
                <a:xfrm>
                  <a:off x="1277023" y="4903459"/>
                  <a:ext cx="687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48" name="Ink 147">
                  <a:extLst>
                    <a:ext uri="{FF2B5EF4-FFF2-40B4-BE49-F238E27FC236}">
                      <a16:creationId xmlns:a16="http://schemas.microsoft.com/office/drawing/2014/main" id="{85BBC02A-0DEF-984A-9FDD-E2F1BF48B638}"/>
                    </a:ext>
                  </a:extLst>
                </p14:cNvPr>
                <p14:cNvContentPartPr/>
                <p14:nvPr/>
              </p14:nvContentPartPr>
              <p14:xfrm>
                <a:off x="1418143" y="4818499"/>
                <a:ext cx="25560" cy="94680"/>
              </p14:xfrm>
            </p:contentPart>
          </mc:Choice>
          <mc:Fallback xmlns="">
            <p:pic>
              <p:nvPicPr>
                <p:cNvPr id="148" name="Ink 147">
                  <a:extLst>
                    <a:ext uri="{FF2B5EF4-FFF2-40B4-BE49-F238E27FC236}">
                      <a16:creationId xmlns:a16="http://schemas.microsoft.com/office/drawing/2014/main" id="{85BBC02A-0DEF-984A-9FDD-E2F1BF48B638}"/>
                    </a:ext>
                  </a:extLst>
                </p:cNvPr>
                <p:cNvPicPr/>
                <p:nvPr/>
              </p:nvPicPr>
              <p:blipFill>
                <a:blip r:embed="rId280"/>
                <a:stretch>
                  <a:fillRect/>
                </a:stretch>
              </p:blipFill>
              <p:spPr>
                <a:xfrm>
                  <a:off x="1402663" y="4803019"/>
                  <a:ext cx="56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49" name="Ink 148">
                  <a:extLst>
                    <a:ext uri="{FF2B5EF4-FFF2-40B4-BE49-F238E27FC236}">
                      <a16:creationId xmlns:a16="http://schemas.microsoft.com/office/drawing/2014/main" id="{BA2503FB-3ED8-3940-A233-8C3BE0316A80}"/>
                    </a:ext>
                  </a:extLst>
                </p14:cNvPr>
                <p14:cNvContentPartPr/>
                <p14:nvPr/>
              </p14:nvContentPartPr>
              <p14:xfrm>
                <a:off x="1405543" y="4837219"/>
                <a:ext cx="44280" cy="25560"/>
              </p14:xfrm>
            </p:contentPart>
          </mc:Choice>
          <mc:Fallback xmlns="">
            <p:pic>
              <p:nvPicPr>
                <p:cNvPr id="149" name="Ink 148">
                  <a:extLst>
                    <a:ext uri="{FF2B5EF4-FFF2-40B4-BE49-F238E27FC236}">
                      <a16:creationId xmlns:a16="http://schemas.microsoft.com/office/drawing/2014/main" id="{BA2503FB-3ED8-3940-A233-8C3BE0316A80}"/>
                    </a:ext>
                  </a:extLst>
                </p:cNvPr>
                <p:cNvPicPr/>
                <p:nvPr/>
              </p:nvPicPr>
              <p:blipFill>
                <a:blip r:embed="rId282"/>
                <a:stretch>
                  <a:fillRect/>
                </a:stretch>
              </p:blipFill>
              <p:spPr>
                <a:xfrm>
                  <a:off x="1390063" y="4821518"/>
                  <a:ext cx="7488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58" name="Ink 157">
                  <a:extLst>
                    <a:ext uri="{FF2B5EF4-FFF2-40B4-BE49-F238E27FC236}">
                      <a16:creationId xmlns:a16="http://schemas.microsoft.com/office/drawing/2014/main" id="{CDB4EC32-3E81-EB42-B3F6-395D998DBF1E}"/>
                    </a:ext>
                  </a:extLst>
                </p14:cNvPr>
                <p14:cNvContentPartPr/>
                <p14:nvPr/>
              </p14:nvContentPartPr>
              <p14:xfrm>
                <a:off x="927823" y="4629859"/>
                <a:ext cx="113400" cy="56880"/>
              </p14:xfrm>
            </p:contentPart>
          </mc:Choice>
          <mc:Fallback xmlns="">
            <p:pic>
              <p:nvPicPr>
                <p:cNvPr id="158" name="Ink 157">
                  <a:extLst>
                    <a:ext uri="{FF2B5EF4-FFF2-40B4-BE49-F238E27FC236}">
                      <a16:creationId xmlns:a16="http://schemas.microsoft.com/office/drawing/2014/main" id="{CDB4EC32-3E81-EB42-B3F6-395D998DBF1E}"/>
                    </a:ext>
                  </a:extLst>
                </p:cNvPr>
                <p:cNvPicPr/>
                <p:nvPr/>
              </p:nvPicPr>
              <p:blipFill>
                <a:blip r:embed="rId284"/>
                <a:stretch>
                  <a:fillRect/>
                </a:stretch>
              </p:blipFill>
              <p:spPr>
                <a:xfrm>
                  <a:off x="912392" y="4614379"/>
                  <a:ext cx="143903"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59" name="Ink 158">
                  <a:extLst>
                    <a:ext uri="{FF2B5EF4-FFF2-40B4-BE49-F238E27FC236}">
                      <a16:creationId xmlns:a16="http://schemas.microsoft.com/office/drawing/2014/main" id="{30C4AB8B-D1B5-2244-9AC2-BDD0CFF1D6AF}"/>
                    </a:ext>
                  </a:extLst>
                </p14:cNvPr>
                <p14:cNvContentPartPr/>
                <p14:nvPr/>
              </p14:nvContentPartPr>
              <p14:xfrm>
                <a:off x="965623" y="4610779"/>
                <a:ext cx="44280" cy="100800"/>
              </p14:xfrm>
            </p:contentPart>
          </mc:Choice>
          <mc:Fallback xmlns="">
            <p:pic>
              <p:nvPicPr>
                <p:cNvPr id="159" name="Ink 158">
                  <a:extLst>
                    <a:ext uri="{FF2B5EF4-FFF2-40B4-BE49-F238E27FC236}">
                      <a16:creationId xmlns:a16="http://schemas.microsoft.com/office/drawing/2014/main" id="{30C4AB8B-D1B5-2244-9AC2-BDD0CFF1D6AF}"/>
                    </a:ext>
                  </a:extLst>
                </p:cNvPr>
                <p:cNvPicPr/>
                <p:nvPr/>
              </p:nvPicPr>
              <p:blipFill>
                <a:blip r:embed="rId286"/>
                <a:stretch>
                  <a:fillRect/>
                </a:stretch>
              </p:blipFill>
              <p:spPr>
                <a:xfrm>
                  <a:off x="950143" y="4595299"/>
                  <a:ext cx="74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60" name="Ink 159">
                  <a:extLst>
                    <a:ext uri="{FF2B5EF4-FFF2-40B4-BE49-F238E27FC236}">
                      <a16:creationId xmlns:a16="http://schemas.microsoft.com/office/drawing/2014/main" id="{1AF3B8BD-36B2-8C4E-8F65-F7762BFB5264}"/>
                    </a:ext>
                  </a:extLst>
                </p14:cNvPr>
                <p14:cNvContentPartPr/>
                <p14:nvPr/>
              </p14:nvContentPartPr>
              <p14:xfrm>
                <a:off x="1091263" y="4548139"/>
                <a:ext cx="25560" cy="82080"/>
              </p14:xfrm>
            </p:contentPart>
          </mc:Choice>
          <mc:Fallback xmlns="">
            <p:pic>
              <p:nvPicPr>
                <p:cNvPr id="160" name="Ink 159">
                  <a:extLst>
                    <a:ext uri="{FF2B5EF4-FFF2-40B4-BE49-F238E27FC236}">
                      <a16:creationId xmlns:a16="http://schemas.microsoft.com/office/drawing/2014/main" id="{1AF3B8BD-36B2-8C4E-8F65-F7762BFB5264}"/>
                    </a:ext>
                  </a:extLst>
                </p:cNvPr>
                <p:cNvPicPr/>
                <p:nvPr/>
              </p:nvPicPr>
              <p:blipFill>
                <a:blip r:embed="rId288"/>
                <a:stretch>
                  <a:fillRect/>
                </a:stretch>
              </p:blipFill>
              <p:spPr>
                <a:xfrm>
                  <a:off x="1075562" y="4532659"/>
                  <a:ext cx="56597"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61" name="Ink 160">
                  <a:extLst>
                    <a:ext uri="{FF2B5EF4-FFF2-40B4-BE49-F238E27FC236}">
                      <a16:creationId xmlns:a16="http://schemas.microsoft.com/office/drawing/2014/main" id="{08E6A806-B797-234A-8F78-2A242E3DF68D}"/>
                    </a:ext>
                  </a:extLst>
                </p14:cNvPr>
                <p14:cNvContentPartPr/>
                <p14:nvPr/>
              </p14:nvContentPartPr>
              <p14:xfrm>
                <a:off x="1072543" y="4560739"/>
                <a:ext cx="50760" cy="19080"/>
              </p14:xfrm>
            </p:contentPart>
          </mc:Choice>
          <mc:Fallback xmlns="">
            <p:pic>
              <p:nvPicPr>
                <p:cNvPr id="161" name="Ink 160">
                  <a:extLst>
                    <a:ext uri="{FF2B5EF4-FFF2-40B4-BE49-F238E27FC236}">
                      <a16:creationId xmlns:a16="http://schemas.microsoft.com/office/drawing/2014/main" id="{08E6A806-B797-234A-8F78-2A242E3DF68D}"/>
                    </a:ext>
                  </a:extLst>
                </p:cNvPr>
                <p:cNvPicPr/>
                <p:nvPr/>
              </p:nvPicPr>
              <p:blipFill>
                <a:blip r:embed="rId290"/>
                <a:stretch>
                  <a:fillRect/>
                </a:stretch>
              </p:blipFill>
              <p:spPr>
                <a:xfrm>
                  <a:off x="1057063" y="4545546"/>
                  <a:ext cx="8136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64" name="Ink 163">
                  <a:extLst>
                    <a:ext uri="{FF2B5EF4-FFF2-40B4-BE49-F238E27FC236}">
                      <a16:creationId xmlns:a16="http://schemas.microsoft.com/office/drawing/2014/main" id="{ABEABCEC-3040-1B49-8F0C-0214C4C847C1}"/>
                    </a:ext>
                  </a:extLst>
                </p14:cNvPr>
                <p14:cNvContentPartPr/>
                <p14:nvPr/>
              </p14:nvContentPartPr>
              <p14:xfrm>
                <a:off x="1248583" y="3969619"/>
                <a:ext cx="333720" cy="358560"/>
              </p14:xfrm>
            </p:contentPart>
          </mc:Choice>
          <mc:Fallback xmlns="">
            <p:pic>
              <p:nvPicPr>
                <p:cNvPr id="164" name="Ink 163">
                  <a:extLst>
                    <a:ext uri="{FF2B5EF4-FFF2-40B4-BE49-F238E27FC236}">
                      <a16:creationId xmlns:a16="http://schemas.microsoft.com/office/drawing/2014/main" id="{ABEABCEC-3040-1B49-8F0C-0214C4C847C1}"/>
                    </a:ext>
                  </a:extLst>
                </p:cNvPr>
                <p:cNvPicPr/>
                <p:nvPr/>
              </p:nvPicPr>
              <p:blipFill>
                <a:blip r:embed="rId292"/>
                <a:stretch>
                  <a:fillRect/>
                </a:stretch>
              </p:blipFill>
              <p:spPr>
                <a:xfrm>
                  <a:off x="1233103" y="3954139"/>
                  <a:ext cx="36432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66" name="Ink 165">
                  <a:extLst>
                    <a:ext uri="{FF2B5EF4-FFF2-40B4-BE49-F238E27FC236}">
                      <a16:creationId xmlns:a16="http://schemas.microsoft.com/office/drawing/2014/main" id="{D69C4742-B2B8-5D43-81F8-0A93DDB1817A}"/>
                    </a:ext>
                  </a:extLst>
                </p14:cNvPr>
                <p14:cNvContentPartPr/>
                <p14:nvPr/>
              </p14:nvContentPartPr>
              <p14:xfrm>
                <a:off x="1575463" y="3894739"/>
                <a:ext cx="6480" cy="131760"/>
              </p14:xfrm>
            </p:contentPart>
          </mc:Choice>
          <mc:Fallback xmlns="">
            <p:pic>
              <p:nvPicPr>
                <p:cNvPr id="166" name="Ink 165">
                  <a:extLst>
                    <a:ext uri="{FF2B5EF4-FFF2-40B4-BE49-F238E27FC236}">
                      <a16:creationId xmlns:a16="http://schemas.microsoft.com/office/drawing/2014/main" id="{D69C4742-B2B8-5D43-81F8-0A93DDB1817A}"/>
                    </a:ext>
                  </a:extLst>
                </p:cNvPr>
                <p:cNvPicPr/>
                <p:nvPr/>
              </p:nvPicPr>
              <p:blipFill>
                <a:blip r:embed="rId294"/>
                <a:stretch>
                  <a:fillRect/>
                </a:stretch>
              </p:blipFill>
              <p:spPr>
                <a:xfrm>
                  <a:off x="1560798" y="3879259"/>
                  <a:ext cx="35469"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67" name="Ink 166">
                  <a:extLst>
                    <a:ext uri="{FF2B5EF4-FFF2-40B4-BE49-F238E27FC236}">
                      <a16:creationId xmlns:a16="http://schemas.microsoft.com/office/drawing/2014/main" id="{E690B2F6-788B-714C-A69E-2F1B1013E037}"/>
                    </a:ext>
                  </a:extLst>
                </p14:cNvPr>
                <p14:cNvContentPartPr/>
                <p14:nvPr/>
              </p14:nvContentPartPr>
              <p14:xfrm>
                <a:off x="1650703" y="3743179"/>
                <a:ext cx="19080" cy="264240"/>
              </p14:xfrm>
            </p:contentPart>
          </mc:Choice>
          <mc:Fallback xmlns="">
            <p:pic>
              <p:nvPicPr>
                <p:cNvPr id="167" name="Ink 166">
                  <a:extLst>
                    <a:ext uri="{FF2B5EF4-FFF2-40B4-BE49-F238E27FC236}">
                      <a16:creationId xmlns:a16="http://schemas.microsoft.com/office/drawing/2014/main" id="{E690B2F6-788B-714C-A69E-2F1B1013E037}"/>
                    </a:ext>
                  </a:extLst>
                </p:cNvPr>
                <p:cNvPicPr/>
                <p:nvPr/>
              </p:nvPicPr>
              <p:blipFill>
                <a:blip r:embed="rId296"/>
                <a:stretch>
                  <a:fillRect/>
                </a:stretch>
              </p:blipFill>
              <p:spPr>
                <a:xfrm>
                  <a:off x="1635223" y="3727699"/>
                  <a:ext cx="496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68" name="Ink 167">
                  <a:extLst>
                    <a:ext uri="{FF2B5EF4-FFF2-40B4-BE49-F238E27FC236}">
                      <a16:creationId xmlns:a16="http://schemas.microsoft.com/office/drawing/2014/main" id="{DFCEAC45-7452-394C-B11F-66ACF5A494E3}"/>
                    </a:ext>
                  </a:extLst>
                </p14:cNvPr>
                <p14:cNvContentPartPr/>
                <p14:nvPr/>
              </p14:nvContentPartPr>
              <p14:xfrm>
                <a:off x="1651423" y="3881779"/>
                <a:ext cx="282600" cy="415440"/>
              </p14:xfrm>
            </p:contentPart>
          </mc:Choice>
          <mc:Fallback xmlns="">
            <p:pic>
              <p:nvPicPr>
                <p:cNvPr id="168" name="Ink 167">
                  <a:extLst>
                    <a:ext uri="{FF2B5EF4-FFF2-40B4-BE49-F238E27FC236}">
                      <a16:creationId xmlns:a16="http://schemas.microsoft.com/office/drawing/2014/main" id="{DFCEAC45-7452-394C-B11F-66ACF5A494E3}"/>
                    </a:ext>
                  </a:extLst>
                </p:cNvPr>
                <p:cNvPicPr/>
                <p:nvPr/>
              </p:nvPicPr>
              <p:blipFill>
                <a:blip r:embed="rId298"/>
                <a:stretch>
                  <a:fillRect/>
                </a:stretch>
              </p:blipFill>
              <p:spPr>
                <a:xfrm>
                  <a:off x="1635943" y="3866299"/>
                  <a:ext cx="3132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13" name="Ink 212">
                  <a:extLst>
                    <a:ext uri="{FF2B5EF4-FFF2-40B4-BE49-F238E27FC236}">
                      <a16:creationId xmlns:a16="http://schemas.microsoft.com/office/drawing/2014/main" id="{F497B90A-EC45-5742-B153-3D686477EC77}"/>
                    </a:ext>
                  </a:extLst>
                </p14:cNvPr>
                <p14:cNvContentPartPr/>
                <p14:nvPr/>
              </p14:nvContentPartPr>
              <p14:xfrm>
                <a:off x="1682383" y="5126299"/>
                <a:ext cx="6480" cy="25560"/>
              </p14:xfrm>
            </p:contentPart>
          </mc:Choice>
          <mc:Fallback xmlns="">
            <p:pic>
              <p:nvPicPr>
                <p:cNvPr id="213" name="Ink 212">
                  <a:extLst>
                    <a:ext uri="{FF2B5EF4-FFF2-40B4-BE49-F238E27FC236}">
                      <a16:creationId xmlns:a16="http://schemas.microsoft.com/office/drawing/2014/main" id="{F497B90A-EC45-5742-B153-3D686477EC77}"/>
                    </a:ext>
                  </a:extLst>
                </p:cNvPr>
                <p:cNvPicPr/>
                <p:nvPr/>
              </p:nvPicPr>
              <p:blipFill>
                <a:blip r:embed="rId300"/>
                <a:stretch>
                  <a:fillRect/>
                </a:stretch>
              </p:blipFill>
              <p:spPr>
                <a:xfrm>
                  <a:off x="1667718" y="5110819"/>
                  <a:ext cx="35469"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4" name="Ink 213">
                  <a:extLst>
                    <a:ext uri="{FF2B5EF4-FFF2-40B4-BE49-F238E27FC236}">
                      <a16:creationId xmlns:a16="http://schemas.microsoft.com/office/drawing/2014/main" id="{4263A590-84CF-7E4B-8993-F154942BE814}"/>
                    </a:ext>
                  </a:extLst>
                </p14:cNvPr>
                <p14:cNvContentPartPr/>
                <p14:nvPr/>
              </p14:nvContentPartPr>
              <p14:xfrm>
                <a:off x="1694983" y="5157979"/>
                <a:ext cx="360" cy="360"/>
              </p14:xfrm>
            </p:contentPart>
          </mc:Choice>
          <mc:Fallback xmlns="">
            <p:pic>
              <p:nvPicPr>
                <p:cNvPr id="214" name="Ink 213">
                  <a:extLst>
                    <a:ext uri="{FF2B5EF4-FFF2-40B4-BE49-F238E27FC236}">
                      <a16:creationId xmlns:a16="http://schemas.microsoft.com/office/drawing/2014/main" id="{4263A590-84CF-7E4B-8993-F154942BE814}"/>
                    </a:ext>
                  </a:extLst>
                </p:cNvPr>
                <p:cNvPicPr/>
                <p:nvPr/>
              </p:nvPicPr>
              <p:blipFill>
                <a:blip r:embed="rId302"/>
                <a:stretch>
                  <a:fillRect/>
                </a:stretch>
              </p:blipFill>
              <p:spPr>
                <a:xfrm>
                  <a:off x="1679503" y="5142499"/>
                  <a:ext cx="309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226" name="Ink 225">
                <a:extLst>
                  <a:ext uri="{FF2B5EF4-FFF2-40B4-BE49-F238E27FC236}">
                    <a16:creationId xmlns:a16="http://schemas.microsoft.com/office/drawing/2014/main" id="{4FE9588D-AAF7-5F40-99F1-AEBD81797430}"/>
                  </a:ext>
                </a:extLst>
              </p14:cNvPr>
              <p14:cNvContentPartPr/>
              <p14:nvPr/>
            </p14:nvContentPartPr>
            <p14:xfrm>
              <a:off x="6146743" y="3102019"/>
              <a:ext cx="394920" cy="44280"/>
            </p14:xfrm>
          </p:contentPart>
        </mc:Choice>
        <mc:Fallback xmlns="">
          <p:pic>
            <p:nvPicPr>
              <p:cNvPr id="226" name="Ink 225">
                <a:extLst>
                  <a:ext uri="{FF2B5EF4-FFF2-40B4-BE49-F238E27FC236}">
                    <a16:creationId xmlns:a16="http://schemas.microsoft.com/office/drawing/2014/main" id="{4FE9588D-AAF7-5F40-99F1-AEBD81797430}"/>
                  </a:ext>
                </a:extLst>
              </p:cNvPr>
              <p:cNvPicPr/>
              <p:nvPr/>
            </p:nvPicPr>
            <p:blipFill>
              <a:blip r:embed="rId304"/>
              <a:stretch>
                <a:fillRect/>
              </a:stretch>
            </p:blipFill>
            <p:spPr>
              <a:xfrm>
                <a:off x="6131263" y="3086664"/>
                <a:ext cx="42552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27" name="Ink 226">
                <a:extLst>
                  <a:ext uri="{FF2B5EF4-FFF2-40B4-BE49-F238E27FC236}">
                    <a16:creationId xmlns:a16="http://schemas.microsoft.com/office/drawing/2014/main" id="{62FA822C-D7B2-6D43-B1D1-EC59586209E6}"/>
                  </a:ext>
                </a:extLst>
              </p14:cNvPr>
              <p14:cNvContentPartPr/>
              <p14:nvPr/>
            </p14:nvContentPartPr>
            <p14:xfrm>
              <a:off x="6128023" y="3303259"/>
              <a:ext cx="487440" cy="38160"/>
            </p14:xfrm>
          </p:contentPart>
        </mc:Choice>
        <mc:Fallback xmlns="">
          <p:pic>
            <p:nvPicPr>
              <p:cNvPr id="227" name="Ink 226">
                <a:extLst>
                  <a:ext uri="{FF2B5EF4-FFF2-40B4-BE49-F238E27FC236}">
                    <a16:creationId xmlns:a16="http://schemas.microsoft.com/office/drawing/2014/main" id="{62FA822C-D7B2-6D43-B1D1-EC59586209E6}"/>
                  </a:ext>
                </a:extLst>
              </p:cNvPr>
              <p:cNvPicPr/>
              <p:nvPr/>
            </p:nvPicPr>
            <p:blipFill>
              <a:blip r:embed="rId306"/>
              <a:stretch>
                <a:fillRect/>
              </a:stretch>
            </p:blipFill>
            <p:spPr>
              <a:xfrm>
                <a:off x="6112543" y="3287779"/>
                <a:ext cx="518040" cy="68760"/>
              </a:xfrm>
              <a:prstGeom prst="rect">
                <a:avLst/>
              </a:prstGeom>
            </p:spPr>
          </p:pic>
        </mc:Fallback>
      </mc:AlternateContent>
      <p:grpSp>
        <p:nvGrpSpPr>
          <p:cNvPr id="235" name="Group 234">
            <a:extLst>
              <a:ext uri="{FF2B5EF4-FFF2-40B4-BE49-F238E27FC236}">
                <a16:creationId xmlns:a16="http://schemas.microsoft.com/office/drawing/2014/main" id="{B619E795-7EC7-5D47-91DF-F23DC6028219}"/>
              </a:ext>
            </a:extLst>
          </p:cNvPr>
          <p:cNvGrpSpPr/>
          <p:nvPr/>
        </p:nvGrpSpPr>
        <p:grpSpPr>
          <a:xfrm>
            <a:off x="7466503" y="2862979"/>
            <a:ext cx="942840" cy="459720"/>
            <a:chOff x="7466503" y="2862979"/>
            <a:chExt cx="942840" cy="459720"/>
          </a:xfrm>
        </p:grpSpPr>
        <mc:AlternateContent xmlns:mc="http://schemas.openxmlformats.org/markup-compatibility/2006" xmlns:p14="http://schemas.microsoft.com/office/powerpoint/2010/main">
          <mc:Choice Requires="p14">
            <p:contentPart p14:bwMode="auto" r:id="rId307">
              <p14:nvContentPartPr>
                <p14:cNvPr id="228" name="Ink 227">
                  <a:extLst>
                    <a:ext uri="{FF2B5EF4-FFF2-40B4-BE49-F238E27FC236}">
                      <a16:creationId xmlns:a16="http://schemas.microsoft.com/office/drawing/2014/main" id="{7449A8B6-593D-3B48-969C-131544BB27B2}"/>
                    </a:ext>
                  </a:extLst>
                </p14:cNvPr>
                <p14:cNvContentPartPr/>
                <p14:nvPr/>
              </p14:nvContentPartPr>
              <p14:xfrm>
                <a:off x="7516543" y="2957299"/>
                <a:ext cx="25560" cy="282600"/>
              </p14:xfrm>
            </p:contentPart>
          </mc:Choice>
          <mc:Fallback xmlns="">
            <p:pic>
              <p:nvPicPr>
                <p:cNvPr id="228" name="Ink 227">
                  <a:extLst>
                    <a:ext uri="{FF2B5EF4-FFF2-40B4-BE49-F238E27FC236}">
                      <a16:creationId xmlns:a16="http://schemas.microsoft.com/office/drawing/2014/main" id="{7449A8B6-593D-3B48-969C-131544BB27B2}"/>
                    </a:ext>
                  </a:extLst>
                </p:cNvPr>
                <p:cNvPicPr/>
                <p:nvPr/>
              </p:nvPicPr>
              <p:blipFill>
                <a:blip r:embed="rId308"/>
                <a:stretch>
                  <a:fillRect/>
                </a:stretch>
              </p:blipFill>
              <p:spPr>
                <a:xfrm>
                  <a:off x="7501063" y="2941819"/>
                  <a:ext cx="561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29" name="Ink 228">
                  <a:extLst>
                    <a:ext uri="{FF2B5EF4-FFF2-40B4-BE49-F238E27FC236}">
                      <a16:creationId xmlns:a16="http://schemas.microsoft.com/office/drawing/2014/main" id="{55D6B012-E316-3240-B2F8-9CFBAE4E6DB4}"/>
                    </a:ext>
                  </a:extLst>
                </p14:cNvPr>
                <p14:cNvContentPartPr/>
                <p14:nvPr/>
              </p14:nvContentPartPr>
              <p14:xfrm>
                <a:off x="7466503" y="2938579"/>
                <a:ext cx="195120" cy="333720"/>
              </p14:xfrm>
            </p:contentPart>
          </mc:Choice>
          <mc:Fallback xmlns="">
            <p:pic>
              <p:nvPicPr>
                <p:cNvPr id="229" name="Ink 228">
                  <a:extLst>
                    <a:ext uri="{FF2B5EF4-FFF2-40B4-BE49-F238E27FC236}">
                      <a16:creationId xmlns:a16="http://schemas.microsoft.com/office/drawing/2014/main" id="{55D6B012-E316-3240-B2F8-9CFBAE4E6DB4}"/>
                    </a:ext>
                  </a:extLst>
                </p:cNvPr>
                <p:cNvPicPr/>
                <p:nvPr/>
              </p:nvPicPr>
              <p:blipFill>
                <a:blip r:embed="rId310"/>
                <a:stretch>
                  <a:fillRect/>
                </a:stretch>
              </p:blipFill>
              <p:spPr>
                <a:xfrm>
                  <a:off x="7451052" y="2923099"/>
                  <a:ext cx="225664"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31" name="Ink 230">
                  <a:extLst>
                    <a:ext uri="{FF2B5EF4-FFF2-40B4-BE49-F238E27FC236}">
                      <a16:creationId xmlns:a16="http://schemas.microsoft.com/office/drawing/2014/main" id="{8BC1D805-CA50-6248-B8B7-7EFACC537E3B}"/>
                    </a:ext>
                  </a:extLst>
                </p14:cNvPr>
                <p14:cNvContentPartPr/>
                <p14:nvPr/>
              </p14:nvContentPartPr>
              <p14:xfrm>
                <a:off x="7875103" y="2875579"/>
                <a:ext cx="145080" cy="276840"/>
              </p14:xfrm>
            </p:contentPart>
          </mc:Choice>
          <mc:Fallback xmlns="">
            <p:pic>
              <p:nvPicPr>
                <p:cNvPr id="231" name="Ink 230">
                  <a:extLst>
                    <a:ext uri="{FF2B5EF4-FFF2-40B4-BE49-F238E27FC236}">
                      <a16:creationId xmlns:a16="http://schemas.microsoft.com/office/drawing/2014/main" id="{8BC1D805-CA50-6248-B8B7-7EFACC537E3B}"/>
                    </a:ext>
                  </a:extLst>
                </p:cNvPr>
                <p:cNvPicPr/>
                <p:nvPr/>
              </p:nvPicPr>
              <p:blipFill>
                <a:blip r:embed="rId312"/>
                <a:stretch>
                  <a:fillRect/>
                </a:stretch>
              </p:blipFill>
              <p:spPr>
                <a:xfrm>
                  <a:off x="7859623" y="2860099"/>
                  <a:ext cx="175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32" name="Ink 231">
                  <a:extLst>
                    <a:ext uri="{FF2B5EF4-FFF2-40B4-BE49-F238E27FC236}">
                      <a16:creationId xmlns:a16="http://schemas.microsoft.com/office/drawing/2014/main" id="{7265AB60-6178-4D4D-998D-D3D36173FEF0}"/>
                    </a:ext>
                  </a:extLst>
                </p14:cNvPr>
                <p14:cNvContentPartPr/>
                <p14:nvPr/>
              </p14:nvContentPartPr>
              <p14:xfrm>
                <a:off x="8164183" y="2862979"/>
                <a:ext cx="170280" cy="270720"/>
              </p14:xfrm>
            </p:contentPart>
          </mc:Choice>
          <mc:Fallback xmlns="">
            <p:pic>
              <p:nvPicPr>
                <p:cNvPr id="232" name="Ink 231">
                  <a:extLst>
                    <a:ext uri="{FF2B5EF4-FFF2-40B4-BE49-F238E27FC236}">
                      <a16:creationId xmlns:a16="http://schemas.microsoft.com/office/drawing/2014/main" id="{7265AB60-6178-4D4D-998D-D3D36173FEF0}"/>
                    </a:ext>
                  </a:extLst>
                </p:cNvPr>
                <p:cNvPicPr/>
                <p:nvPr/>
              </p:nvPicPr>
              <p:blipFill>
                <a:blip r:embed="rId314"/>
                <a:stretch>
                  <a:fillRect/>
                </a:stretch>
              </p:blipFill>
              <p:spPr>
                <a:xfrm>
                  <a:off x="8148670" y="2847499"/>
                  <a:ext cx="200945"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4" name="Ink 233">
                  <a:extLst>
                    <a:ext uri="{FF2B5EF4-FFF2-40B4-BE49-F238E27FC236}">
                      <a16:creationId xmlns:a16="http://schemas.microsoft.com/office/drawing/2014/main" id="{CE71B094-D552-5B49-A8B0-8B66372A9863}"/>
                    </a:ext>
                  </a:extLst>
                </p14:cNvPr>
                <p14:cNvContentPartPr/>
                <p14:nvPr/>
              </p14:nvContentPartPr>
              <p14:xfrm>
                <a:off x="7750183" y="3259339"/>
                <a:ext cx="659160" cy="63360"/>
              </p14:xfrm>
            </p:contentPart>
          </mc:Choice>
          <mc:Fallback xmlns="">
            <p:pic>
              <p:nvPicPr>
                <p:cNvPr id="234" name="Ink 233">
                  <a:extLst>
                    <a:ext uri="{FF2B5EF4-FFF2-40B4-BE49-F238E27FC236}">
                      <a16:creationId xmlns:a16="http://schemas.microsoft.com/office/drawing/2014/main" id="{CE71B094-D552-5B49-A8B0-8B66372A9863}"/>
                    </a:ext>
                  </a:extLst>
                </p:cNvPr>
                <p:cNvPicPr/>
                <p:nvPr/>
              </p:nvPicPr>
              <p:blipFill>
                <a:blip r:embed="rId316"/>
                <a:stretch>
                  <a:fillRect/>
                </a:stretch>
              </p:blipFill>
              <p:spPr>
                <a:xfrm>
                  <a:off x="7734703" y="3243859"/>
                  <a:ext cx="689760" cy="93960"/>
                </a:xfrm>
                <a:prstGeom prst="rect">
                  <a:avLst/>
                </a:prstGeom>
              </p:spPr>
            </p:pic>
          </mc:Fallback>
        </mc:AlternateContent>
      </p:grpSp>
      <p:grpSp>
        <p:nvGrpSpPr>
          <p:cNvPr id="238" name="Group 237">
            <a:extLst>
              <a:ext uri="{FF2B5EF4-FFF2-40B4-BE49-F238E27FC236}">
                <a16:creationId xmlns:a16="http://schemas.microsoft.com/office/drawing/2014/main" id="{4B3D2F7F-8FA9-0146-96B0-79F2EEC723AD}"/>
              </a:ext>
            </a:extLst>
          </p:cNvPr>
          <p:cNvGrpSpPr/>
          <p:nvPr/>
        </p:nvGrpSpPr>
        <p:grpSpPr>
          <a:xfrm>
            <a:off x="7774663" y="3447979"/>
            <a:ext cx="565920" cy="263880"/>
            <a:chOff x="7774663" y="3447979"/>
            <a:chExt cx="565920" cy="263880"/>
          </a:xfrm>
        </p:grpSpPr>
        <mc:AlternateContent xmlns:mc="http://schemas.openxmlformats.org/markup-compatibility/2006" xmlns:p14="http://schemas.microsoft.com/office/powerpoint/2010/main">
          <mc:Choice Requires="p14">
            <p:contentPart p14:bwMode="auto" r:id="rId317">
              <p14:nvContentPartPr>
                <p14:cNvPr id="236" name="Ink 235">
                  <a:extLst>
                    <a:ext uri="{FF2B5EF4-FFF2-40B4-BE49-F238E27FC236}">
                      <a16:creationId xmlns:a16="http://schemas.microsoft.com/office/drawing/2014/main" id="{361C3700-39C9-CE4F-82C5-6DDF19CFB024}"/>
                    </a:ext>
                  </a:extLst>
                </p14:cNvPr>
                <p14:cNvContentPartPr/>
                <p14:nvPr/>
              </p14:nvContentPartPr>
              <p14:xfrm>
                <a:off x="7774663" y="3447979"/>
                <a:ext cx="182520" cy="263880"/>
              </p14:xfrm>
            </p:contentPart>
          </mc:Choice>
          <mc:Fallback xmlns="">
            <p:pic>
              <p:nvPicPr>
                <p:cNvPr id="236" name="Ink 235">
                  <a:extLst>
                    <a:ext uri="{FF2B5EF4-FFF2-40B4-BE49-F238E27FC236}">
                      <a16:creationId xmlns:a16="http://schemas.microsoft.com/office/drawing/2014/main" id="{361C3700-39C9-CE4F-82C5-6DDF19CFB024}"/>
                    </a:ext>
                  </a:extLst>
                </p:cNvPr>
                <p:cNvPicPr/>
                <p:nvPr/>
              </p:nvPicPr>
              <p:blipFill>
                <a:blip r:embed="rId318"/>
                <a:stretch>
                  <a:fillRect/>
                </a:stretch>
              </p:blipFill>
              <p:spPr>
                <a:xfrm>
                  <a:off x="7759183" y="3432499"/>
                  <a:ext cx="2131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37" name="Ink 236">
                  <a:extLst>
                    <a:ext uri="{FF2B5EF4-FFF2-40B4-BE49-F238E27FC236}">
                      <a16:creationId xmlns:a16="http://schemas.microsoft.com/office/drawing/2014/main" id="{83505883-8908-E840-97D1-A44647F32AB0}"/>
                    </a:ext>
                  </a:extLst>
                </p14:cNvPr>
                <p14:cNvContentPartPr/>
                <p14:nvPr/>
              </p14:nvContentPartPr>
              <p14:xfrm>
                <a:off x="8057263" y="3473539"/>
                <a:ext cx="283320" cy="187560"/>
              </p14:xfrm>
            </p:contentPart>
          </mc:Choice>
          <mc:Fallback xmlns="">
            <p:pic>
              <p:nvPicPr>
                <p:cNvPr id="237" name="Ink 236">
                  <a:extLst>
                    <a:ext uri="{FF2B5EF4-FFF2-40B4-BE49-F238E27FC236}">
                      <a16:creationId xmlns:a16="http://schemas.microsoft.com/office/drawing/2014/main" id="{83505883-8908-E840-97D1-A44647F32AB0}"/>
                    </a:ext>
                  </a:extLst>
                </p:cNvPr>
                <p:cNvPicPr/>
                <p:nvPr/>
              </p:nvPicPr>
              <p:blipFill>
                <a:blip r:embed="rId320"/>
                <a:stretch>
                  <a:fillRect/>
                </a:stretch>
              </p:blipFill>
              <p:spPr>
                <a:xfrm>
                  <a:off x="8041783" y="3458059"/>
                  <a:ext cx="313920" cy="218160"/>
                </a:xfrm>
                <a:prstGeom prst="rect">
                  <a:avLst/>
                </a:prstGeom>
              </p:spPr>
            </p:pic>
          </mc:Fallback>
        </mc:AlternateContent>
      </p:grpSp>
      <p:grpSp>
        <p:nvGrpSpPr>
          <p:cNvPr id="250" name="Group 249">
            <a:extLst>
              <a:ext uri="{FF2B5EF4-FFF2-40B4-BE49-F238E27FC236}">
                <a16:creationId xmlns:a16="http://schemas.microsoft.com/office/drawing/2014/main" id="{338C1DFF-7469-4149-86CD-A71585534DF5}"/>
              </a:ext>
            </a:extLst>
          </p:cNvPr>
          <p:cNvGrpSpPr/>
          <p:nvPr/>
        </p:nvGrpSpPr>
        <p:grpSpPr>
          <a:xfrm>
            <a:off x="4731583" y="4155379"/>
            <a:ext cx="1848960" cy="625680"/>
            <a:chOff x="4731583" y="4155379"/>
            <a:chExt cx="1848960" cy="625680"/>
          </a:xfrm>
        </p:grpSpPr>
        <mc:AlternateContent xmlns:mc="http://schemas.openxmlformats.org/markup-compatibility/2006" xmlns:p14="http://schemas.microsoft.com/office/powerpoint/2010/main">
          <mc:Choice Requires="p14">
            <p:contentPart p14:bwMode="auto" r:id="rId321">
              <p14:nvContentPartPr>
                <p14:cNvPr id="239" name="Ink 238">
                  <a:extLst>
                    <a:ext uri="{FF2B5EF4-FFF2-40B4-BE49-F238E27FC236}">
                      <a16:creationId xmlns:a16="http://schemas.microsoft.com/office/drawing/2014/main" id="{711E3C5D-470B-D741-8D7A-1191FF03B917}"/>
                    </a:ext>
                  </a:extLst>
                </p14:cNvPr>
                <p14:cNvContentPartPr/>
                <p14:nvPr/>
              </p14:nvContentPartPr>
              <p14:xfrm>
                <a:off x="4731583" y="4340419"/>
                <a:ext cx="390240" cy="100800"/>
              </p14:xfrm>
            </p:contentPart>
          </mc:Choice>
          <mc:Fallback xmlns="">
            <p:pic>
              <p:nvPicPr>
                <p:cNvPr id="239" name="Ink 238">
                  <a:extLst>
                    <a:ext uri="{FF2B5EF4-FFF2-40B4-BE49-F238E27FC236}">
                      <a16:creationId xmlns:a16="http://schemas.microsoft.com/office/drawing/2014/main" id="{711E3C5D-470B-D741-8D7A-1191FF03B917}"/>
                    </a:ext>
                  </a:extLst>
                </p:cNvPr>
                <p:cNvPicPr/>
                <p:nvPr/>
              </p:nvPicPr>
              <p:blipFill>
                <a:blip r:embed="rId322"/>
                <a:stretch>
                  <a:fillRect/>
                </a:stretch>
              </p:blipFill>
              <p:spPr>
                <a:xfrm>
                  <a:off x="4716103" y="4324939"/>
                  <a:ext cx="420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40" name="Ink 239">
                  <a:extLst>
                    <a:ext uri="{FF2B5EF4-FFF2-40B4-BE49-F238E27FC236}">
                      <a16:creationId xmlns:a16="http://schemas.microsoft.com/office/drawing/2014/main" id="{C1A58C56-CBB3-FC48-AEA0-776BD3490ADF}"/>
                    </a:ext>
                  </a:extLst>
                </p14:cNvPr>
                <p14:cNvContentPartPr/>
                <p14:nvPr/>
              </p14:nvContentPartPr>
              <p14:xfrm>
                <a:off x="4958023" y="4391539"/>
                <a:ext cx="6480" cy="276120"/>
              </p14:xfrm>
            </p:contentPart>
          </mc:Choice>
          <mc:Fallback xmlns="">
            <p:pic>
              <p:nvPicPr>
                <p:cNvPr id="240" name="Ink 239">
                  <a:extLst>
                    <a:ext uri="{FF2B5EF4-FFF2-40B4-BE49-F238E27FC236}">
                      <a16:creationId xmlns:a16="http://schemas.microsoft.com/office/drawing/2014/main" id="{C1A58C56-CBB3-FC48-AEA0-776BD3490ADF}"/>
                    </a:ext>
                  </a:extLst>
                </p:cNvPr>
                <p:cNvPicPr/>
                <p:nvPr/>
              </p:nvPicPr>
              <p:blipFill>
                <a:blip r:embed="rId324"/>
                <a:stretch>
                  <a:fillRect/>
                </a:stretch>
              </p:blipFill>
              <p:spPr>
                <a:xfrm>
                  <a:off x="4942543" y="4376059"/>
                  <a:ext cx="370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41" name="Ink 240">
                  <a:extLst>
                    <a:ext uri="{FF2B5EF4-FFF2-40B4-BE49-F238E27FC236}">
                      <a16:creationId xmlns:a16="http://schemas.microsoft.com/office/drawing/2014/main" id="{03FFA67F-C5E8-8249-A592-8F88F1B1B6A5}"/>
                    </a:ext>
                  </a:extLst>
                </p14:cNvPr>
                <p14:cNvContentPartPr/>
                <p14:nvPr/>
              </p14:nvContentPartPr>
              <p14:xfrm>
                <a:off x="4841743" y="4585939"/>
                <a:ext cx="210600" cy="44280"/>
              </p14:xfrm>
            </p:contentPart>
          </mc:Choice>
          <mc:Fallback xmlns="">
            <p:pic>
              <p:nvPicPr>
                <p:cNvPr id="241" name="Ink 240">
                  <a:extLst>
                    <a:ext uri="{FF2B5EF4-FFF2-40B4-BE49-F238E27FC236}">
                      <a16:creationId xmlns:a16="http://schemas.microsoft.com/office/drawing/2014/main" id="{03FFA67F-C5E8-8249-A592-8F88F1B1B6A5}"/>
                    </a:ext>
                  </a:extLst>
                </p:cNvPr>
                <p:cNvPicPr/>
                <p:nvPr/>
              </p:nvPicPr>
              <p:blipFill>
                <a:blip r:embed="rId326"/>
                <a:stretch>
                  <a:fillRect/>
                </a:stretch>
              </p:blipFill>
              <p:spPr>
                <a:xfrm>
                  <a:off x="4826263" y="4570459"/>
                  <a:ext cx="241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42" name="Ink 241">
                  <a:extLst>
                    <a:ext uri="{FF2B5EF4-FFF2-40B4-BE49-F238E27FC236}">
                      <a16:creationId xmlns:a16="http://schemas.microsoft.com/office/drawing/2014/main" id="{31A69B5E-1D1B-CF41-BF90-0550F60FA3AB}"/>
                    </a:ext>
                  </a:extLst>
                </p14:cNvPr>
                <p14:cNvContentPartPr/>
                <p14:nvPr/>
              </p14:nvContentPartPr>
              <p14:xfrm>
                <a:off x="5108863" y="4472539"/>
                <a:ext cx="163800" cy="145080"/>
              </p14:xfrm>
            </p:contentPart>
          </mc:Choice>
          <mc:Fallback xmlns="">
            <p:pic>
              <p:nvPicPr>
                <p:cNvPr id="242" name="Ink 241">
                  <a:extLst>
                    <a:ext uri="{FF2B5EF4-FFF2-40B4-BE49-F238E27FC236}">
                      <a16:creationId xmlns:a16="http://schemas.microsoft.com/office/drawing/2014/main" id="{31A69B5E-1D1B-CF41-BF90-0550F60FA3AB}"/>
                    </a:ext>
                  </a:extLst>
                </p:cNvPr>
                <p:cNvPicPr/>
                <p:nvPr/>
              </p:nvPicPr>
              <p:blipFill>
                <a:blip r:embed="rId328"/>
                <a:stretch>
                  <a:fillRect/>
                </a:stretch>
              </p:blipFill>
              <p:spPr>
                <a:xfrm>
                  <a:off x="5093383" y="4457020"/>
                  <a:ext cx="194400" cy="175756"/>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43" name="Ink 242">
                  <a:extLst>
                    <a:ext uri="{FF2B5EF4-FFF2-40B4-BE49-F238E27FC236}">
                      <a16:creationId xmlns:a16="http://schemas.microsoft.com/office/drawing/2014/main" id="{9DE2186E-259D-9E42-8427-038445520494}"/>
                    </a:ext>
                  </a:extLst>
                </p14:cNvPr>
                <p14:cNvContentPartPr/>
                <p14:nvPr/>
              </p14:nvContentPartPr>
              <p14:xfrm>
                <a:off x="5391823" y="4315579"/>
                <a:ext cx="126000" cy="232920"/>
              </p14:xfrm>
            </p:contentPart>
          </mc:Choice>
          <mc:Fallback xmlns="">
            <p:pic>
              <p:nvPicPr>
                <p:cNvPr id="243" name="Ink 242">
                  <a:extLst>
                    <a:ext uri="{FF2B5EF4-FFF2-40B4-BE49-F238E27FC236}">
                      <a16:creationId xmlns:a16="http://schemas.microsoft.com/office/drawing/2014/main" id="{9DE2186E-259D-9E42-8427-038445520494}"/>
                    </a:ext>
                  </a:extLst>
                </p:cNvPr>
                <p:cNvPicPr/>
                <p:nvPr/>
              </p:nvPicPr>
              <p:blipFill>
                <a:blip r:embed="rId330"/>
                <a:stretch>
                  <a:fillRect/>
                </a:stretch>
              </p:blipFill>
              <p:spPr>
                <a:xfrm>
                  <a:off x="5376343" y="4300099"/>
                  <a:ext cx="1566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44" name="Ink 243">
                  <a:extLst>
                    <a:ext uri="{FF2B5EF4-FFF2-40B4-BE49-F238E27FC236}">
                      <a16:creationId xmlns:a16="http://schemas.microsoft.com/office/drawing/2014/main" id="{9DCF0878-0FEB-B84F-B44D-5D72C5AE3C04}"/>
                    </a:ext>
                  </a:extLst>
                </p14:cNvPr>
                <p14:cNvContentPartPr/>
                <p14:nvPr/>
              </p14:nvContentPartPr>
              <p14:xfrm>
                <a:off x="5328823" y="4390819"/>
                <a:ext cx="145080" cy="25560"/>
              </p14:xfrm>
            </p:contentPart>
          </mc:Choice>
          <mc:Fallback xmlns="">
            <p:pic>
              <p:nvPicPr>
                <p:cNvPr id="244" name="Ink 243">
                  <a:extLst>
                    <a:ext uri="{FF2B5EF4-FFF2-40B4-BE49-F238E27FC236}">
                      <a16:creationId xmlns:a16="http://schemas.microsoft.com/office/drawing/2014/main" id="{9DCF0878-0FEB-B84F-B44D-5D72C5AE3C04}"/>
                    </a:ext>
                  </a:extLst>
                </p:cNvPr>
                <p:cNvPicPr/>
                <p:nvPr/>
              </p:nvPicPr>
              <p:blipFill>
                <a:blip r:embed="rId332"/>
                <a:stretch>
                  <a:fillRect/>
                </a:stretch>
              </p:blipFill>
              <p:spPr>
                <a:xfrm>
                  <a:off x="5313343" y="4375339"/>
                  <a:ext cx="175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45" name="Ink 244">
                  <a:extLst>
                    <a:ext uri="{FF2B5EF4-FFF2-40B4-BE49-F238E27FC236}">
                      <a16:creationId xmlns:a16="http://schemas.microsoft.com/office/drawing/2014/main" id="{8FCBE9FD-17D4-1E45-9BF3-CA1A7A1BAA4E}"/>
                    </a:ext>
                  </a:extLst>
                </p14:cNvPr>
                <p14:cNvContentPartPr/>
                <p14:nvPr/>
              </p14:nvContentPartPr>
              <p14:xfrm>
                <a:off x="5548783" y="4322419"/>
                <a:ext cx="119880" cy="194400"/>
              </p14:xfrm>
            </p:contentPart>
          </mc:Choice>
          <mc:Fallback xmlns="">
            <p:pic>
              <p:nvPicPr>
                <p:cNvPr id="245" name="Ink 244">
                  <a:extLst>
                    <a:ext uri="{FF2B5EF4-FFF2-40B4-BE49-F238E27FC236}">
                      <a16:creationId xmlns:a16="http://schemas.microsoft.com/office/drawing/2014/main" id="{8FCBE9FD-17D4-1E45-9BF3-CA1A7A1BAA4E}"/>
                    </a:ext>
                  </a:extLst>
                </p:cNvPr>
                <p:cNvPicPr/>
                <p:nvPr/>
              </p:nvPicPr>
              <p:blipFill>
                <a:blip r:embed="rId334"/>
                <a:stretch>
                  <a:fillRect/>
                </a:stretch>
              </p:blipFill>
              <p:spPr>
                <a:xfrm>
                  <a:off x="5533256" y="4306968"/>
                  <a:ext cx="150572" cy="224943"/>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46" name="Ink 245">
                  <a:extLst>
                    <a:ext uri="{FF2B5EF4-FFF2-40B4-BE49-F238E27FC236}">
                      <a16:creationId xmlns:a16="http://schemas.microsoft.com/office/drawing/2014/main" id="{6239E009-27CF-144A-A3AE-1E09AE8A7025}"/>
                    </a:ext>
                  </a:extLst>
                </p14:cNvPr>
                <p14:cNvContentPartPr/>
                <p14:nvPr/>
              </p14:nvContentPartPr>
              <p14:xfrm>
                <a:off x="5662183" y="4302979"/>
                <a:ext cx="396360" cy="478080"/>
              </p14:xfrm>
            </p:contentPart>
          </mc:Choice>
          <mc:Fallback xmlns="">
            <p:pic>
              <p:nvPicPr>
                <p:cNvPr id="246" name="Ink 245">
                  <a:extLst>
                    <a:ext uri="{FF2B5EF4-FFF2-40B4-BE49-F238E27FC236}">
                      <a16:creationId xmlns:a16="http://schemas.microsoft.com/office/drawing/2014/main" id="{6239E009-27CF-144A-A3AE-1E09AE8A7025}"/>
                    </a:ext>
                  </a:extLst>
                </p:cNvPr>
                <p:cNvPicPr/>
                <p:nvPr/>
              </p:nvPicPr>
              <p:blipFill>
                <a:blip r:embed="rId336"/>
                <a:stretch>
                  <a:fillRect/>
                </a:stretch>
              </p:blipFill>
              <p:spPr>
                <a:xfrm>
                  <a:off x="5646703" y="4287499"/>
                  <a:ext cx="42696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47" name="Ink 246">
                  <a:extLst>
                    <a:ext uri="{FF2B5EF4-FFF2-40B4-BE49-F238E27FC236}">
                      <a16:creationId xmlns:a16="http://schemas.microsoft.com/office/drawing/2014/main" id="{CDCB483D-C817-7D40-9F61-751AA885D96E}"/>
                    </a:ext>
                  </a:extLst>
                </p14:cNvPr>
                <p14:cNvContentPartPr/>
                <p14:nvPr/>
              </p14:nvContentPartPr>
              <p14:xfrm>
                <a:off x="6089503" y="4155379"/>
                <a:ext cx="245520" cy="304200"/>
              </p14:xfrm>
            </p:contentPart>
          </mc:Choice>
          <mc:Fallback xmlns="">
            <p:pic>
              <p:nvPicPr>
                <p:cNvPr id="247" name="Ink 246">
                  <a:extLst>
                    <a:ext uri="{FF2B5EF4-FFF2-40B4-BE49-F238E27FC236}">
                      <a16:creationId xmlns:a16="http://schemas.microsoft.com/office/drawing/2014/main" id="{CDCB483D-C817-7D40-9F61-751AA885D96E}"/>
                    </a:ext>
                  </a:extLst>
                </p:cNvPr>
                <p:cNvPicPr/>
                <p:nvPr/>
              </p:nvPicPr>
              <p:blipFill>
                <a:blip r:embed="rId338"/>
                <a:stretch>
                  <a:fillRect/>
                </a:stretch>
              </p:blipFill>
              <p:spPr>
                <a:xfrm>
                  <a:off x="6074023" y="4139899"/>
                  <a:ext cx="2761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48" name="Ink 247">
                  <a:extLst>
                    <a:ext uri="{FF2B5EF4-FFF2-40B4-BE49-F238E27FC236}">
                      <a16:creationId xmlns:a16="http://schemas.microsoft.com/office/drawing/2014/main" id="{7C67CD35-033F-BC41-9385-D32B8C227C33}"/>
                    </a:ext>
                  </a:extLst>
                </p14:cNvPr>
                <p14:cNvContentPartPr/>
                <p14:nvPr/>
              </p14:nvContentPartPr>
              <p14:xfrm>
                <a:off x="6234223" y="4265179"/>
                <a:ext cx="145080" cy="25560"/>
              </p14:xfrm>
            </p:contentPart>
          </mc:Choice>
          <mc:Fallback xmlns="">
            <p:pic>
              <p:nvPicPr>
                <p:cNvPr id="248" name="Ink 247">
                  <a:extLst>
                    <a:ext uri="{FF2B5EF4-FFF2-40B4-BE49-F238E27FC236}">
                      <a16:creationId xmlns:a16="http://schemas.microsoft.com/office/drawing/2014/main" id="{7C67CD35-033F-BC41-9385-D32B8C227C33}"/>
                    </a:ext>
                  </a:extLst>
                </p:cNvPr>
                <p:cNvPicPr/>
                <p:nvPr/>
              </p:nvPicPr>
              <p:blipFill>
                <a:blip r:embed="rId340"/>
                <a:stretch>
                  <a:fillRect/>
                </a:stretch>
              </p:blipFill>
              <p:spPr>
                <a:xfrm>
                  <a:off x="6218743" y="4249699"/>
                  <a:ext cx="175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49" name="Ink 248">
                  <a:extLst>
                    <a:ext uri="{FF2B5EF4-FFF2-40B4-BE49-F238E27FC236}">
                      <a16:creationId xmlns:a16="http://schemas.microsoft.com/office/drawing/2014/main" id="{9B5B2455-7E40-9348-8DA3-171C928B170A}"/>
                    </a:ext>
                  </a:extLst>
                </p14:cNvPr>
                <p14:cNvContentPartPr/>
                <p14:nvPr/>
              </p14:nvContentPartPr>
              <p14:xfrm>
                <a:off x="6410263" y="4246099"/>
                <a:ext cx="170280" cy="189000"/>
              </p14:xfrm>
            </p:contentPart>
          </mc:Choice>
          <mc:Fallback xmlns="">
            <p:pic>
              <p:nvPicPr>
                <p:cNvPr id="249" name="Ink 248">
                  <a:extLst>
                    <a:ext uri="{FF2B5EF4-FFF2-40B4-BE49-F238E27FC236}">
                      <a16:creationId xmlns:a16="http://schemas.microsoft.com/office/drawing/2014/main" id="{9B5B2455-7E40-9348-8DA3-171C928B170A}"/>
                    </a:ext>
                  </a:extLst>
                </p:cNvPr>
                <p:cNvPicPr/>
                <p:nvPr/>
              </p:nvPicPr>
              <p:blipFill>
                <a:blip r:embed="rId342"/>
                <a:stretch>
                  <a:fillRect/>
                </a:stretch>
              </p:blipFill>
              <p:spPr>
                <a:xfrm>
                  <a:off x="6394783" y="4230619"/>
                  <a:ext cx="200880" cy="219600"/>
                </a:xfrm>
                <a:prstGeom prst="rect">
                  <a:avLst/>
                </a:prstGeom>
              </p:spPr>
            </p:pic>
          </mc:Fallback>
        </mc:AlternateContent>
      </p:grpSp>
      <p:grpSp>
        <p:nvGrpSpPr>
          <p:cNvPr id="257" name="Group 256">
            <a:extLst>
              <a:ext uri="{FF2B5EF4-FFF2-40B4-BE49-F238E27FC236}">
                <a16:creationId xmlns:a16="http://schemas.microsoft.com/office/drawing/2014/main" id="{DCE7A660-95DC-CD41-9656-ED9A85C14D13}"/>
              </a:ext>
            </a:extLst>
          </p:cNvPr>
          <p:cNvGrpSpPr/>
          <p:nvPr/>
        </p:nvGrpSpPr>
        <p:grpSpPr>
          <a:xfrm>
            <a:off x="6963583" y="4124059"/>
            <a:ext cx="1477440" cy="355320"/>
            <a:chOff x="6963583" y="4124059"/>
            <a:chExt cx="1477440" cy="355320"/>
          </a:xfrm>
        </p:grpSpPr>
        <mc:AlternateContent xmlns:mc="http://schemas.openxmlformats.org/markup-compatibility/2006" xmlns:p14="http://schemas.microsoft.com/office/powerpoint/2010/main">
          <mc:Choice Requires="p14">
            <p:contentPart p14:bwMode="auto" r:id="rId343">
              <p14:nvContentPartPr>
                <p14:cNvPr id="251" name="Ink 250">
                  <a:extLst>
                    <a:ext uri="{FF2B5EF4-FFF2-40B4-BE49-F238E27FC236}">
                      <a16:creationId xmlns:a16="http://schemas.microsoft.com/office/drawing/2014/main" id="{6B86B32F-1480-614E-8510-F116FF6BE68F}"/>
                    </a:ext>
                  </a:extLst>
                </p14:cNvPr>
                <p14:cNvContentPartPr/>
                <p14:nvPr/>
              </p14:nvContentPartPr>
              <p14:xfrm>
                <a:off x="6963583" y="4189579"/>
                <a:ext cx="145080" cy="220320"/>
              </p14:xfrm>
            </p:contentPart>
          </mc:Choice>
          <mc:Fallback xmlns="">
            <p:pic>
              <p:nvPicPr>
                <p:cNvPr id="251" name="Ink 250">
                  <a:extLst>
                    <a:ext uri="{FF2B5EF4-FFF2-40B4-BE49-F238E27FC236}">
                      <a16:creationId xmlns:a16="http://schemas.microsoft.com/office/drawing/2014/main" id="{6B86B32F-1480-614E-8510-F116FF6BE68F}"/>
                    </a:ext>
                  </a:extLst>
                </p:cNvPr>
                <p:cNvPicPr/>
                <p:nvPr/>
              </p:nvPicPr>
              <p:blipFill>
                <a:blip r:embed="rId344"/>
                <a:stretch>
                  <a:fillRect/>
                </a:stretch>
              </p:blipFill>
              <p:spPr>
                <a:xfrm>
                  <a:off x="6948103" y="4174099"/>
                  <a:ext cx="1756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52" name="Ink 251">
                  <a:extLst>
                    <a:ext uri="{FF2B5EF4-FFF2-40B4-BE49-F238E27FC236}">
                      <a16:creationId xmlns:a16="http://schemas.microsoft.com/office/drawing/2014/main" id="{133382B6-C199-D945-87AE-C215B94E4E21}"/>
                    </a:ext>
                  </a:extLst>
                </p14:cNvPr>
                <p14:cNvContentPartPr/>
                <p14:nvPr/>
              </p14:nvContentPartPr>
              <p14:xfrm>
                <a:off x="7177063" y="4130179"/>
                <a:ext cx="151200" cy="223200"/>
              </p14:xfrm>
            </p:contentPart>
          </mc:Choice>
          <mc:Fallback xmlns="">
            <p:pic>
              <p:nvPicPr>
                <p:cNvPr id="252" name="Ink 251">
                  <a:extLst>
                    <a:ext uri="{FF2B5EF4-FFF2-40B4-BE49-F238E27FC236}">
                      <a16:creationId xmlns:a16="http://schemas.microsoft.com/office/drawing/2014/main" id="{133382B6-C199-D945-87AE-C215B94E4E21}"/>
                    </a:ext>
                  </a:extLst>
                </p:cNvPr>
                <p:cNvPicPr/>
                <p:nvPr/>
              </p:nvPicPr>
              <p:blipFill>
                <a:blip r:embed="rId346"/>
                <a:stretch>
                  <a:fillRect/>
                </a:stretch>
              </p:blipFill>
              <p:spPr>
                <a:xfrm>
                  <a:off x="7161583" y="4114699"/>
                  <a:ext cx="181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53" name="Ink 252">
                  <a:extLst>
                    <a:ext uri="{FF2B5EF4-FFF2-40B4-BE49-F238E27FC236}">
                      <a16:creationId xmlns:a16="http://schemas.microsoft.com/office/drawing/2014/main" id="{7F47AA6A-6189-8749-88F9-07C165D7221A}"/>
                    </a:ext>
                  </a:extLst>
                </p14:cNvPr>
                <p14:cNvContentPartPr/>
                <p14:nvPr/>
              </p14:nvContentPartPr>
              <p14:xfrm>
                <a:off x="7586023" y="4124059"/>
                <a:ext cx="82080" cy="355320"/>
              </p14:xfrm>
            </p:contentPart>
          </mc:Choice>
          <mc:Fallback xmlns="">
            <p:pic>
              <p:nvPicPr>
                <p:cNvPr id="253" name="Ink 252">
                  <a:extLst>
                    <a:ext uri="{FF2B5EF4-FFF2-40B4-BE49-F238E27FC236}">
                      <a16:creationId xmlns:a16="http://schemas.microsoft.com/office/drawing/2014/main" id="{7F47AA6A-6189-8749-88F9-07C165D7221A}"/>
                    </a:ext>
                  </a:extLst>
                </p:cNvPr>
                <p:cNvPicPr/>
                <p:nvPr/>
              </p:nvPicPr>
              <p:blipFill>
                <a:blip r:embed="rId348"/>
                <a:stretch>
                  <a:fillRect/>
                </a:stretch>
              </p:blipFill>
              <p:spPr>
                <a:xfrm>
                  <a:off x="7570543" y="4108579"/>
                  <a:ext cx="1126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54" name="Ink 253">
                  <a:extLst>
                    <a:ext uri="{FF2B5EF4-FFF2-40B4-BE49-F238E27FC236}">
                      <a16:creationId xmlns:a16="http://schemas.microsoft.com/office/drawing/2014/main" id="{F812517A-A341-CF4F-9F49-06F09186DBB9}"/>
                    </a:ext>
                  </a:extLst>
                </p14:cNvPr>
                <p14:cNvContentPartPr/>
                <p14:nvPr/>
              </p14:nvContentPartPr>
              <p14:xfrm>
                <a:off x="7510423" y="4315579"/>
                <a:ext cx="176400" cy="44280"/>
              </p14:xfrm>
            </p:contentPart>
          </mc:Choice>
          <mc:Fallback xmlns="">
            <p:pic>
              <p:nvPicPr>
                <p:cNvPr id="254" name="Ink 253">
                  <a:extLst>
                    <a:ext uri="{FF2B5EF4-FFF2-40B4-BE49-F238E27FC236}">
                      <a16:creationId xmlns:a16="http://schemas.microsoft.com/office/drawing/2014/main" id="{F812517A-A341-CF4F-9F49-06F09186DBB9}"/>
                    </a:ext>
                  </a:extLst>
                </p:cNvPr>
                <p:cNvPicPr/>
                <p:nvPr/>
              </p:nvPicPr>
              <p:blipFill>
                <a:blip r:embed="rId350"/>
                <a:stretch>
                  <a:fillRect/>
                </a:stretch>
              </p:blipFill>
              <p:spPr>
                <a:xfrm>
                  <a:off x="7494943" y="4300099"/>
                  <a:ext cx="207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55" name="Ink 254">
                  <a:extLst>
                    <a:ext uri="{FF2B5EF4-FFF2-40B4-BE49-F238E27FC236}">
                      <a16:creationId xmlns:a16="http://schemas.microsoft.com/office/drawing/2014/main" id="{35C5FAE4-433E-0F49-90DE-24220EC960EF}"/>
                    </a:ext>
                  </a:extLst>
                </p14:cNvPr>
                <p14:cNvContentPartPr/>
                <p14:nvPr/>
              </p14:nvContentPartPr>
              <p14:xfrm>
                <a:off x="7699063" y="4196059"/>
                <a:ext cx="313920" cy="157680"/>
              </p14:xfrm>
            </p:contentPart>
          </mc:Choice>
          <mc:Fallback xmlns="">
            <p:pic>
              <p:nvPicPr>
                <p:cNvPr id="255" name="Ink 254">
                  <a:extLst>
                    <a:ext uri="{FF2B5EF4-FFF2-40B4-BE49-F238E27FC236}">
                      <a16:creationId xmlns:a16="http://schemas.microsoft.com/office/drawing/2014/main" id="{35C5FAE4-433E-0F49-90DE-24220EC960EF}"/>
                    </a:ext>
                  </a:extLst>
                </p:cNvPr>
                <p:cNvPicPr/>
                <p:nvPr/>
              </p:nvPicPr>
              <p:blipFill>
                <a:blip r:embed="rId352"/>
                <a:stretch>
                  <a:fillRect/>
                </a:stretch>
              </p:blipFill>
              <p:spPr>
                <a:xfrm>
                  <a:off x="7683601" y="4180579"/>
                  <a:ext cx="344485"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56" name="Ink 255">
                  <a:extLst>
                    <a:ext uri="{FF2B5EF4-FFF2-40B4-BE49-F238E27FC236}">
                      <a16:creationId xmlns:a16="http://schemas.microsoft.com/office/drawing/2014/main" id="{BF051FD2-B7D5-2242-88E3-186CE4149B8F}"/>
                    </a:ext>
                  </a:extLst>
                </p14:cNvPr>
                <p14:cNvContentPartPr/>
                <p14:nvPr/>
              </p14:nvContentPartPr>
              <p14:xfrm>
                <a:off x="8069863" y="4202179"/>
                <a:ext cx="371160" cy="138600"/>
              </p14:xfrm>
            </p:contentPart>
          </mc:Choice>
          <mc:Fallback xmlns="">
            <p:pic>
              <p:nvPicPr>
                <p:cNvPr id="256" name="Ink 255">
                  <a:extLst>
                    <a:ext uri="{FF2B5EF4-FFF2-40B4-BE49-F238E27FC236}">
                      <a16:creationId xmlns:a16="http://schemas.microsoft.com/office/drawing/2014/main" id="{BF051FD2-B7D5-2242-88E3-186CE4149B8F}"/>
                    </a:ext>
                  </a:extLst>
                </p:cNvPr>
                <p:cNvPicPr/>
                <p:nvPr/>
              </p:nvPicPr>
              <p:blipFill>
                <a:blip r:embed="rId354"/>
                <a:stretch>
                  <a:fillRect/>
                </a:stretch>
              </p:blipFill>
              <p:spPr>
                <a:xfrm>
                  <a:off x="8054383" y="4186699"/>
                  <a:ext cx="401760" cy="169200"/>
                </a:xfrm>
                <a:prstGeom prst="rect">
                  <a:avLst/>
                </a:prstGeom>
              </p:spPr>
            </p:pic>
          </mc:Fallback>
        </mc:AlternateContent>
      </p:grpSp>
      <p:grpSp>
        <p:nvGrpSpPr>
          <p:cNvPr id="263" name="Group 262">
            <a:extLst>
              <a:ext uri="{FF2B5EF4-FFF2-40B4-BE49-F238E27FC236}">
                <a16:creationId xmlns:a16="http://schemas.microsoft.com/office/drawing/2014/main" id="{087DDCC1-4B96-5943-A24E-A53959735C49}"/>
              </a:ext>
            </a:extLst>
          </p:cNvPr>
          <p:cNvGrpSpPr/>
          <p:nvPr/>
        </p:nvGrpSpPr>
        <p:grpSpPr>
          <a:xfrm>
            <a:off x="8811823" y="3904099"/>
            <a:ext cx="981360" cy="398880"/>
            <a:chOff x="8811823" y="3904099"/>
            <a:chExt cx="981360" cy="398880"/>
          </a:xfrm>
        </p:grpSpPr>
        <mc:AlternateContent xmlns:mc="http://schemas.openxmlformats.org/markup-compatibility/2006" xmlns:p14="http://schemas.microsoft.com/office/powerpoint/2010/main">
          <mc:Choice Requires="p14">
            <p:contentPart p14:bwMode="auto" r:id="rId355">
              <p14:nvContentPartPr>
                <p14:cNvPr id="258" name="Ink 257">
                  <a:extLst>
                    <a:ext uri="{FF2B5EF4-FFF2-40B4-BE49-F238E27FC236}">
                      <a16:creationId xmlns:a16="http://schemas.microsoft.com/office/drawing/2014/main" id="{A1927859-D80B-204C-A531-1152446DA82F}"/>
                    </a:ext>
                  </a:extLst>
                </p14:cNvPr>
                <p14:cNvContentPartPr/>
                <p14:nvPr/>
              </p14:nvContentPartPr>
              <p14:xfrm>
                <a:off x="8811823" y="4095259"/>
                <a:ext cx="81360" cy="207720"/>
              </p14:xfrm>
            </p:contentPart>
          </mc:Choice>
          <mc:Fallback xmlns="">
            <p:pic>
              <p:nvPicPr>
                <p:cNvPr id="258" name="Ink 257">
                  <a:extLst>
                    <a:ext uri="{FF2B5EF4-FFF2-40B4-BE49-F238E27FC236}">
                      <a16:creationId xmlns:a16="http://schemas.microsoft.com/office/drawing/2014/main" id="{A1927859-D80B-204C-A531-1152446DA82F}"/>
                    </a:ext>
                  </a:extLst>
                </p:cNvPr>
                <p:cNvPicPr/>
                <p:nvPr/>
              </p:nvPicPr>
              <p:blipFill>
                <a:blip r:embed="rId356"/>
                <a:stretch>
                  <a:fillRect/>
                </a:stretch>
              </p:blipFill>
              <p:spPr>
                <a:xfrm>
                  <a:off x="8796343" y="4079779"/>
                  <a:ext cx="1119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59" name="Ink 258">
                  <a:extLst>
                    <a:ext uri="{FF2B5EF4-FFF2-40B4-BE49-F238E27FC236}">
                      <a16:creationId xmlns:a16="http://schemas.microsoft.com/office/drawing/2014/main" id="{0BDDB8A1-B179-5A48-B5A5-2F3DA0F03F63}"/>
                    </a:ext>
                  </a:extLst>
                </p14:cNvPr>
                <p14:cNvContentPartPr/>
                <p14:nvPr/>
              </p14:nvContentPartPr>
              <p14:xfrm>
                <a:off x="9157783" y="4026139"/>
                <a:ext cx="145080" cy="232920"/>
              </p14:xfrm>
            </p:contentPart>
          </mc:Choice>
          <mc:Fallback xmlns="">
            <p:pic>
              <p:nvPicPr>
                <p:cNvPr id="259" name="Ink 258">
                  <a:extLst>
                    <a:ext uri="{FF2B5EF4-FFF2-40B4-BE49-F238E27FC236}">
                      <a16:creationId xmlns:a16="http://schemas.microsoft.com/office/drawing/2014/main" id="{0BDDB8A1-B179-5A48-B5A5-2F3DA0F03F63}"/>
                    </a:ext>
                  </a:extLst>
                </p:cNvPr>
                <p:cNvPicPr/>
                <p:nvPr/>
              </p:nvPicPr>
              <p:blipFill>
                <a:blip r:embed="rId358"/>
                <a:stretch>
                  <a:fillRect/>
                </a:stretch>
              </p:blipFill>
              <p:spPr>
                <a:xfrm>
                  <a:off x="9142303" y="4010659"/>
                  <a:ext cx="175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60" name="Ink 259">
                  <a:extLst>
                    <a:ext uri="{FF2B5EF4-FFF2-40B4-BE49-F238E27FC236}">
                      <a16:creationId xmlns:a16="http://schemas.microsoft.com/office/drawing/2014/main" id="{0C3D4883-3954-A14A-BFA4-E99DE145D61C}"/>
                    </a:ext>
                  </a:extLst>
                </p14:cNvPr>
                <p14:cNvContentPartPr/>
                <p14:nvPr/>
              </p14:nvContentPartPr>
              <p14:xfrm>
                <a:off x="9088663" y="4120459"/>
                <a:ext cx="170280" cy="31680"/>
              </p14:xfrm>
            </p:contentPart>
          </mc:Choice>
          <mc:Fallback xmlns="">
            <p:pic>
              <p:nvPicPr>
                <p:cNvPr id="260" name="Ink 259">
                  <a:extLst>
                    <a:ext uri="{FF2B5EF4-FFF2-40B4-BE49-F238E27FC236}">
                      <a16:creationId xmlns:a16="http://schemas.microsoft.com/office/drawing/2014/main" id="{0C3D4883-3954-A14A-BFA4-E99DE145D61C}"/>
                    </a:ext>
                  </a:extLst>
                </p:cNvPr>
                <p:cNvPicPr/>
                <p:nvPr/>
              </p:nvPicPr>
              <p:blipFill>
                <a:blip r:embed="rId360"/>
                <a:stretch>
                  <a:fillRect/>
                </a:stretch>
              </p:blipFill>
              <p:spPr>
                <a:xfrm>
                  <a:off x="9073183" y="4104979"/>
                  <a:ext cx="200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61" name="Ink 260">
                  <a:extLst>
                    <a:ext uri="{FF2B5EF4-FFF2-40B4-BE49-F238E27FC236}">
                      <a16:creationId xmlns:a16="http://schemas.microsoft.com/office/drawing/2014/main" id="{5392BEA7-9173-8A49-A210-F5B64FCAD078}"/>
                    </a:ext>
                  </a:extLst>
                </p14:cNvPr>
                <p14:cNvContentPartPr/>
                <p14:nvPr/>
              </p14:nvContentPartPr>
              <p14:xfrm>
                <a:off x="9358663" y="4070779"/>
                <a:ext cx="100800" cy="144360"/>
              </p14:xfrm>
            </p:contentPart>
          </mc:Choice>
          <mc:Fallback xmlns="">
            <p:pic>
              <p:nvPicPr>
                <p:cNvPr id="261" name="Ink 260">
                  <a:extLst>
                    <a:ext uri="{FF2B5EF4-FFF2-40B4-BE49-F238E27FC236}">
                      <a16:creationId xmlns:a16="http://schemas.microsoft.com/office/drawing/2014/main" id="{5392BEA7-9173-8A49-A210-F5B64FCAD078}"/>
                    </a:ext>
                  </a:extLst>
                </p:cNvPr>
                <p:cNvPicPr/>
                <p:nvPr/>
              </p:nvPicPr>
              <p:blipFill>
                <a:blip r:embed="rId362"/>
                <a:stretch>
                  <a:fillRect/>
                </a:stretch>
              </p:blipFill>
              <p:spPr>
                <a:xfrm>
                  <a:off x="9343183" y="4055299"/>
                  <a:ext cx="131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62" name="Ink 261">
                  <a:extLst>
                    <a:ext uri="{FF2B5EF4-FFF2-40B4-BE49-F238E27FC236}">
                      <a16:creationId xmlns:a16="http://schemas.microsoft.com/office/drawing/2014/main" id="{0D836139-2D6E-C24C-A035-A2AEA64CEE24}"/>
                    </a:ext>
                  </a:extLst>
                </p14:cNvPr>
                <p14:cNvContentPartPr/>
                <p14:nvPr/>
              </p14:nvContentPartPr>
              <p14:xfrm>
                <a:off x="9541183" y="3904099"/>
                <a:ext cx="252000" cy="267120"/>
              </p14:xfrm>
            </p:contentPart>
          </mc:Choice>
          <mc:Fallback xmlns="">
            <p:pic>
              <p:nvPicPr>
                <p:cNvPr id="262" name="Ink 261">
                  <a:extLst>
                    <a:ext uri="{FF2B5EF4-FFF2-40B4-BE49-F238E27FC236}">
                      <a16:creationId xmlns:a16="http://schemas.microsoft.com/office/drawing/2014/main" id="{0D836139-2D6E-C24C-A035-A2AEA64CEE24}"/>
                    </a:ext>
                  </a:extLst>
                </p:cNvPr>
                <p:cNvPicPr/>
                <p:nvPr/>
              </p:nvPicPr>
              <p:blipFill>
                <a:blip r:embed="rId364"/>
                <a:stretch>
                  <a:fillRect/>
                </a:stretch>
              </p:blipFill>
              <p:spPr>
                <a:xfrm>
                  <a:off x="9525703" y="3888619"/>
                  <a:ext cx="282600" cy="29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5">
            <p14:nvContentPartPr>
              <p14:cNvPr id="264" name="Ink 263">
                <a:extLst>
                  <a:ext uri="{FF2B5EF4-FFF2-40B4-BE49-F238E27FC236}">
                    <a16:creationId xmlns:a16="http://schemas.microsoft.com/office/drawing/2014/main" id="{0E2CCC6F-B150-904D-B60D-94FB1E463ED6}"/>
                  </a:ext>
                </a:extLst>
              </p14:cNvPr>
              <p14:cNvContentPartPr/>
              <p14:nvPr/>
            </p14:nvContentPartPr>
            <p14:xfrm>
              <a:off x="6190663" y="4780699"/>
              <a:ext cx="257400" cy="321120"/>
            </p14:xfrm>
          </p:contentPart>
        </mc:Choice>
        <mc:Fallback xmlns="">
          <p:pic>
            <p:nvPicPr>
              <p:cNvPr id="264" name="Ink 263">
                <a:extLst>
                  <a:ext uri="{FF2B5EF4-FFF2-40B4-BE49-F238E27FC236}">
                    <a16:creationId xmlns:a16="http://schemas.microsoft.com/office/drawing/2014/main" id="{0E2CCC6F-B150-904D-B60D-94FB1E463ED6}"/>
                  </a:ext>
                </a:extLst>
              </p:cNvPr>
              <p:cNvPicPr/>
              <p:nvPr/>
            </p:nvPicPr>
            <p:blipFill>
              <a:blip r:embed="rId366"/>
              <a:stretch>
                <a:fillRect/>
              </a:stretch>
            </p:blipFill>
            <p:spPr>
              <a:xfrm>
                <a:off x="6175183" y="4765219"/>
                <a:ext cx="288000" cy="351720"/>
              </a:xfrm>
              <a:prstGeom prst="rect">
                <a:avLst/>
              </a:prstGeom>
            </p:spPr>
          </p:pic>
        </mc:Fallback>
      </mc:AlternateContent>
      <p:grpSp>
        <p:nvGrpSpPr>
          <p:cNvPr id="271" name="Group 270">
            <a:extLst>
              <a:ext uri="{FF2B5EF4-FFF2-40B4-BE49-F238E27FC236}">
                <a16:creationId xmlns:a16="http://schemas.microsoft.com/office/drawing/2014/main" id="{170ED47C-CC24-404C-A062-E0828B8FA8B2}"/>
              </a:ext>
            </a:extLst>
          </p:cNvPr>
          <p:cNvGrpSpPr/>
          <p:nvPr/>
        </p:nvGrpSpPr>
        <p:grpSpPr>
          <a:xfrm>
            <a:off x="6711943" y="4749379"/>
            <a:ext cx="1622520" cy="365040"/>
            <a:chOff x="6711943" y="4749379"/>
            <a:chExt cx="1622520" cy="365040"/>
          </a:xfrm>
        </p:grpSpPr>
        <mc:AlternateContent xmlns:mc="http://schemas.openxmlformats.org/markup-compatibility/2006" xmlns:p14="http://schemas.microsoft.com/office/powerpoint/2010/main">
          <mc:Choice Requires="p14">
            <p:contentPart p14:bwMode="auto" r:id="rId367">
              <p14:nvContentPartPr>
                <p14:cNvPr id="265" name="Ink 264">
                  <a:extLst>
                    <a:ext uri="{FF2B5EF4-FFF2-40B4-BE49-F238E27FC236}">
                      <a16:creationId xmlns:a16="http://schemas.microsoft.com/office/drawing/2014/main" id="{9361EB6B-52F5-DC4A-B7D2-43C44EF7B5E4}"/>
                    </a:ext>
                  </a:extLst>
                </p14:cNvPr>
                <p14:cNvContentPartPr/>
                <p14:nvPr/>
              </p14:nvContentPartPr>
              <p14:xfrm>
                <a:off x="6711943" y="4812019"/>
                <a:ext cx="163800" cy="239400"/>
              </p14:xfrm>
            </p:contentPart>
          </mc:Choice>
          <mc:Fallback xmlns="">
            <p:pic>
              <p:nvPicPr>
                <p:cNvPr id="265" name="Ink 264">
                  <a:extLst>
                    <a:ext uri="{FF2B5EF4-FFF2-40B4-BE49-F238E27FC236}">
                      <a16:creationId xmlns:a16="http://schemas.microsoft.com/office/drawing/2014/main" id="{9361EB6B-52F5-DC4A-B7D2-43C44EF7B5E4}"/>
                    </a:ext>
                  </a:extLst>
                </p:cNvPr>
                <p:cNvPicPr/>
                <p:nvPr/>
              </p:nvPicPr>
              <p:blipFill>
                <a:blip r:embed="rId368"/>
                <a:stretch>
                  <a:fillRect/>
                </a:stretch>
              </p:blipFill>
              <p:spPr>
                <a:xfrm>
                  <a:off x="6696463" y="4796516"/>
                  <a:ext cx="194400" cy="270046"/>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66" name="Ink 265">
                  <a:extLst>
                    <a:ext uri="{FF2B5EF4-FFF2-40B4-BE49-F238E27FC236}">
                      <a16:creationId xmlns:a16="http://schemas.microsoft.com/office/drawing/2014/main" id="{60D5C4F0-CF6A-1B42-A33D-FECF3FE3D563}"/>
                    </a:ext>
                  </a:extLst>
                </p14:cNvPr>
                <p14:cNvContentPartPr/>
                <p14:nvPr/>
              </p14:nvContentPartPr>
              <p14:xfrm>
                <a:off x="7089223" y="4818499"/>
                <a:ext cx="145080" cy="201600"/>
              </p14:xfrm>
            </p:contentPart>
          </mc:Choice>
          <mc:Fallback xmlns="">
            <p:pic>
              <p:nvPicPr>
                <p:cNvPr id="266" name="Ink 265">
                  <a:extLst>
                    <a:ext uri="{FF2B5EF4-FFF2-40B4-BE49-F238E27FC236}">
                      <a16:creationId xmlns:a16="http://schemas.microsoft.com/office/drawing/2014/main" id="{60D5C4F0-CF6A-1B42-A33D-FECF3FE3D563}"/>
                    </a:ext>
                  </a:extLst>
                </p:cNvPr>
                <p:cNvPicPr/>
                <p:nvPr/>
              </p:nvPicPr>
              <p:blipFill>
                <a:blip r:embed="rId370"/>
                <a:stretch>
                  <a:fillRect/>
                </a:stretch>
              </p:blipFill>
              <p:spPr>
                <a:xfrm>
                  <a:off x="7073743" y="4803019"/>
                  <a:ext cx="1756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67" name="Ink 266">
                  <a:extLst>
                    <a:ext uri="{FF2B5EF4-FFF2-40B4-BE49-F238E27FC236}">
                      <a16:creationId xmlns:a16="http://schemas.microsoft.com/office/drawing/2014/main" id="{0D61ED7E-0BB3-0046-ACAA-D616F62CDCCE}"/>
                    </a:ext>
                  </a:extLst>
                </p14:cNvPr>
                <p14:cNvContentPartPr/>
                <p14:nvPr/>
              </p14:nvContentPartPr>
              <p14:xfrm>
                <a:off x="7529143" y="4749379"/>
                <a:ext cx="82080" cy="365040"/>
              </p14:xfrm>
            </p:contentPart>
          </mc:Choice>
          <mc:Fallback xmlns="">
            <p:pic>
              <p:nvPicPr>
                <p:cNvPr id="267" name="Ink 266">
                  <a:extLst>
                    <a:ext uri="{FF2B5EF4-FFF2-40B4-BE49-F238E27FC236}">
                      <a16:creationId xmlns:a16="http://schemas.microsoft.com/office/drawing/2014/main" id="{0D61ED7E-0BB3-0046-ACAA-D616F62CDCCE}"/>
                    </a:ext>
                  </a:extLst>
                </p:cNvPr>
                <p:cNvPicPr/>
                <p:nvPr/>
              </p:nvPicPr>
              <p:blipFill>
                <a:blip r:embed="rId372"/>
                <a:stretch>
                  <a:fillRect/>
                </a:stretch>
              </p:blipFill>
              <p:spPr>
                <a:xfrm>
                  <a:off x="7513663" y="4733899"/>
                  <a:ext cx="1126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68" name="Ink 267">
                  <a:extLst>
                    <a:ext uri="{FF2B5EF4-FFF2-40B4-BE49-F238E27FC236}">
                      <a16:creationId xmlns:a16="http://schemas.microsoft.com/office/drawing/2014/main" id="{3B66CBBF-0386-9B45-92FA-57EC3DF4FC74}"/>
                    </a:ext>
                  </a:extLst>
                </p14:cNvPr>
                <p14:cNvContentPartPr/>
                <p14:nvPr/>
              </p14:nvContentPartPr>
              <p14:xfrm>
                <a:off x="7438423" y="4975459"/>
                <a:ext cx="147600" cy="38160"/>
              </p14:xfrm>
            </p:contentPart>
          </mc:Choice>
          <mc:Fallback xmlns="">
            <p:pic>
              <p:nvPicPr>
                <p:cNvPr id="268" name="Ink 267">
                  <a:extLst>
                    <a:ext uri="{FF2B5EF4-FFF2-40B4-BE49-F238E27FC236}">
                      <a16:creationId xmlns:a16="http://schemas.microsoft.com/office/drawing/2014/main" id="{3B66CBBF-0386-9B45-92FA-57EC3DF4FC74}"/>
                    </a:ext>
                  </a:extLst>
                </p:cNvPr>
                <p:cNvPicPr/>
                <p:nvPr/>
              </p:nvPicPr>
              <p:blipFill>
                <a:blip r:embed="rId374"/>
                <a:stretch>
                  <a:fillRect/>
                </a:stretch>
              </p:blipFill>
              <p:spPr>
                <a:xfrm>
                  <a:off x="7422943" y="4959979"/>
                  <a:ext cx="1782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69" name="Ink 268">
                  <a:extLst>
                    <a:ext uri="{FF2B5EF4-FFF2-40B4-BE49-F238E27FC236}">
                      <a16:creationId xmlns:a16="http://schemas.microsoft.com/office/drawing/2014/main" id="{16DB0755-4369-D54A-BAA5-39BB77FC70EE}"/>
                    </a:ext>
                  </a:extLst>
                </p14:cNvPr>
                <p14:cNvContentPartPr/>
                <p14:nvPr/>
              </p14:nvContentPartPr>
              <p14:xfrm>
                <a:off x="7667743" y="4843699"/>
                <a:ext cx="276840" cy="145080"/>
              </p14:xfrm>
            </p:contentPart>
          </mc:Choice>
          <mc:Fallback xmlns="">
            <p:pic>
              <p:nvPicPr>
                <p:cNvPr id="269" name="Ink 268">
                  <a:extLst>
                    <a:ext uri="{FF2B5EF4-FFF2-40B4-BE49-F238E27FC236}">
                      <a16:creationId xmlns:a16="http://schemas.microsoft.com/office/drawing/2014/main" id="{16DB0755-4369-D54A-BAA5-39BB77FC70EE}"/>
                    </a:ext>
                  </a:extLst>
                </p:cNvPr>
                <p:cNvPicPr/>
                <p:nvPr/>
              </p:nvPicPr>
              <p:blipFill>
                <a:blip r:embed="rId376"/>
                <a:stretch>
                  <a:fillRect/>
                </a:stretch>
              </p:blipFill>
              <p:spPr>
                <a:xfrm>
                  <a:off x="7652283" y="4828219"/>
                  <a:ext cx="307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70" name="Ink 269">
                  <a:extLst>
                    <a:ext uri="{FF2B5EF4-FFF2-40B4-BE49-F238E27FC236}">
                      <a16:creationId xmlns:a16="http://schemas.microsoft.com/office/drawing/2014/main" id="{C7BE019D-756E-814A-ADE2-BA05DDF5F735}"/>
                    </a:ext>
                  </a:extLst>
                </p14:cNvPr>
                <p14:cNvContentPartPr/>
                <p14:nvPr/>
              </p14:nvContentPartPr>
              <p14:xfrm>
                <a:off x="7982023" y="4837219"/>
                <a:ext cx="352440" cy="132480"/>
              </p14:xfrm>
            </p:contentPart>
          </mc:Choice>
          <mc:Fallback xmlns="">
            <p:pic>
              <p:nvPicPr>
                <p:cNvPr id="270" name="Ink 269">
                  <a:extLst>
                    <a:ext uri="{FF2B5EF4-FFF2-40B4-BE49-F238E27FC236}">
                      <a16:creationId xmlns:a16="http://schemas.microsoft.com/office/drawing/2014/main" id="{C7BE019D-756E-814A-ADE2-BA05DDF5F735}"/>
                    </a:ext>
                  </a:extLst>
                </p:cNvPr>
                <p:cNvPicPr/>
                <p:nvPr/>
              </p:nvPicPr>
              <p:blipFill>
                <a:blip r:embed="rId378"/>
                <a:stretch>
                  <a:fillRect/>
                </a:stretch>
              </p:blipFill>
              <p:spPr>
                <a:xfrm>
                  <a:off x="7966543" y="4821697"/>
                  <a:ext cx="383040" cy="163163"/>
                </a:xfrm>
                <a:prstGeom prst="rect">
                  <a:avLst/>
                </a:prstGeom>
              </p:spPr>
            </p:pic>
          </mc:Fallback>
        </mc:AlternateContent>
      </p:grpSp>
      <p:grpSp>
        <p:nvGrpSpPr>
          <p:cNvPr id="274" name="Group 273">
            <a:extLst>
              <a:ext uri="{FF2B5EF4-FFF2-40B4-BE49-F238E27FC236}">
                <a16:creationId xmlns:a16="http://schemas.microsoft.com/office/drawing/2014/main" id="{6EE981DE-D410-ED44-BE54-E7590BE04868}"/>
              </a:ext>
            </a:extLst>
          </p:cNvPr>
          <p:cNvGrpSpPr/>
          <p:nvPr/>
        </p:nvGrpSpPr>
        <p:grpSpPr>
          <a:xfrm>
            <a:off x="1109983" y="5239699"/>
            <a:ext cx="94680" cy="151200"/>
            <a:chOff x="1109983" y="5239699"/>
            <a:chExt cx="94680" cy="151200"/>
          </a:xfrm>
        </p:grpSpPr>
        <mc:AlternateContent xmlns:mc="http://schemas.openxmlformats.org/markup-compatibility/2006" xmlns:p14="http://schemas.microsoft.com/office/powerpoint/2010/main">
          <mc:Choice Requires="p14">
            <p:contentPart p14:bwMode="auto" r:id="rId379">
              <p14:nvContentPartPr>
                <p14:cNvPr id="272" name="Ink 271">
                  <a:extLst>
                    <a:ext uri="{FF2B5EF4-FFF2-40B4-BE49-F238E27FC236}">
                      <a16:creationId xmlns:a16="http://schemas.microsoft.com/office/drawing/2014/main" id="{5D84887F-C15B-7946-834F-3E0B16E89787}"/>
                    </a:ext>
                  </a:extLst>
                </p14:cNvPr>
                <p14:cNvContentPartPr/>
                <p14:nvPr/>
              </p14:nvContentPartPr>
              <p14:xfrm>
                <a:off x="1109983" y="5239699"/>
                <a:ext cx="94680" cy="151200"/>
              </p14:xfrm>
            </p:contentPart>
          </mc:Choice>
          <mc:Fallback xmlns="">
            <p:pic>
              <p:nvPicPr>
                <p:cNvPr id="272" name="Ink 271">
                  <a:extLst>
                    <a:ext uri="{FF2B5EF4-FFF2-40B4-BE49-F238E27FC236}">
                      <a16:creationId xmlns:a16="http://schemas.microsoft.com/office/drawing/2014/main" id="{5D84887F-C15B-7946-834F-3E0B16E89787}"/>
                    </a:ext>
                  </a:extLst>
                </p:cNvPr>
                <p:cNvPicPr/>
                <p:nvPr/>
              </p:nvPicPr>
              <p:blipFill>
                <a:blip r:embed="rId380"/>
                <a:stretch>
                  <a:fillRect/>
                </a:stretch>
              </p:blipFill>
              <p:spPr>
                <a:xfrm>
                  <a:off x="1094503" y="5224219"/>
                  <a:ext cx="125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3" name="Ink 272">
                  <a:extLst>
                    <a:ext uri="{FF2B5EF4-FFF2-40B4-BE49-F238E27FC236}">
                      <a16:creationId xmlns:a16="http://schemas.microsoft.com/office/drawing/2014/main" id="{7E98742D-6279-AE49-BB02-FFEC20019621}"/>
                    </a:ext>
                  </a:extLst>
                </p14:cNvPr>
                <p14:cNvContentPartPr/>
                <p14:nvPr/>
              </p14:nvContentPartPr>
              <p14:xfrm>
                <a:off x="1135183" y="5308819"/>
                <a:ext cx="31680" cy="6480"/>
              </p14:xfrm>
            </p:contentPart>
          </mc:Choice>
          <mc:Fallback xmlns="">
            <p:pic>
              <p:nvPicPr>
                <p:cNvPr id="273" name="Ink 272">
                  <a:extLst>
                    <a:ext uri="{FF2B5EF4-FFF2-40B4-BE49-F238E27FC236}">
                      <a16:creationId xmlns:a16="http://schemas.microsoft.com/office/drawing/2014/main" id="{7E98742D-6279-AE49-BB02-FFEC20019621}"/>
                    </a:ext>
                  </a:extLst>
                </p:cNvPr>
                <p:cNvPicPr/>
                <p:nvPr/>
              </p:nvPicPr>
              <p:blipFill>
                <a:blip r:embed="rId382"/>
                <a:stretch>
                  <a:fillRect/>
                </a:stretch>
              </p:blipFill>
              <p:spPr>
                <a:xfrm>
                  <a:off x="1119703" y="5294154"/>
                  <a:ext cx="62280" cy="35469"/>
                </a:xfrm>
                <a:prstGeom prst="rect">
                  <a:avLst/>
                </a:prstGeom>
              </p:spPr>
            </p:pic>
          </mc:Fallback>
        </mc:AlternateContent>
      </p:grpSp>
      <p:grpSp>
        <p:nvGrpSpPr>
          <p:cNvPr id="277" name="Group 276">
            <a:extLst>
              <a:ext uri="{FF2B5EF4-FFF2-40B4-BE49-F238E27FC236}">
                <a16:creationId xmlns:a16="http://schemas.microsoft.com/office/drawing/2014/main" id="{5D5AE9BF-6F50-0E4D-A7E6-E057B252F5E9}"/>
              </a:ext>
            </a:extLst>
          </p:cNvPr>
          <p:cNvGrpSpPr/>
          <p:nvPr/>
        </p:nvGrpSpPr>
        <p:grpSpPr>
          <a:xfrm>
            <a:off x="2040583" y="5189299"/>
            <a:ext cx="138600" cy="151200"/>
            <a:chOff x="2040583" y="5189299"/>
            <a:chExt cx="138600" cy="151200"/>
          </a:xfrm>
        </p:grpSpPr>
        <mc:AlternateContent xmlns:mc="http://schemas.openxmlformats.org/markup-compatibility/2006" xmlns:p14="http://schemas.microsoft.com/office/powerpoint/2010/main">
          <mc:Choice Requires="p14">
            <p:contentPart p14:bwMode="auto" r:id="rId383">
              <p14:nvContentPartPr>
                <p14:cNvPr id="275" name="Ink 274">
                  <a:extLst>
                    <a:ext uri="{FF2B5EF4-FFF2-40B4-BE49-F238E27FC236}">
                      <a16:creationId xmlns:a16="http://schemas.microsoft.com/office/drawing/2014/main" id="{FD430281-73CB-3D42-92DA-4F26936D9BA0}"/>
                    </a:ext>
                  </a:extLst>
                </p14:cNvPr>
                <p14:cNvContentPartPr/>
                <p14:nvPr/>
              </p14:nvContentPartPr>
              <p14:xfrm>
                <a:off x="2047063" y="5220619"/>
                <a:ext cx="31680" cy="119880"/>
              </p14:xfrm>
            </p:contentPart>
          </mc:Choice>
          <mc:Fallback xmlns="">
            <p:pic>
              <p:nvPicPr>
                <p:cNvPr id="275" name="Ink 274">
                  <a:extLst>
                    <a:ext uri="{FF2B5EF4-FFF2-40B4-BE49-F238E27FC236}">
                      <a16:creationId xmlns:a16="http://schemas.microsoft.com/office/drawing/2014/main" id="{FD430281-73CB-3D42-92DA-4F26936D9BA0}"/>
                    </a:ext>
                  </a:extLst>
                </p:cNvPr>
                <p:cNvPicPr/>
                <p:nvPr/>
              </p:nvPicPr>
              <p:blipFill>
                <a:blip r:embed="rId384"/>
                <a:stretch>
                  <a:fillRect/>
                </a:stretch>
              </p:blipFill>
              <p:spPr>
                <a:xfrm>
                  <a:off x="2031583" y="5205139"/>
                  <a:ext cx="62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6" name="Ink 275">
                  <a:extLst>
                    <a:ext uri="{FF2B5EF4-FFF2-40B4-BE49-F238E27FC236}">
                      <a16:creationId xmlns:a16="http://schemas.microsoft.com/office/drawing/2014/main" id="{0F083B74-3FBF-B440-B569-DE4FA8DE38E8}"/>
                    </a:ext>
                  </a:extLst>
                </p14:cNvPr>
                <p14:cNvContentPartPr/>
                <p14:nvPr/>
              </p14:nvContentPartPr>
              <p14:xfrm>
                <a:off x="2040583" y="5189299"/>
                <a:ext cx="138600" cy="113400"/>
              </p14:xfrm>
            </p:contentPart>
          </mc:Choice>
          <mc:Fallback xmlns="">
            <p:pic>
              <p:nvPicPr>
                <p:cNvPr id="276" name="Ink 275">
                  <a:extLst>
                    <a:ext uri="{FF2B5EF4-FFF2-40B4-BE49-F238E27FC236}">
                      <a16:creationId xmlns:a16="http://schemas.microsoft.com/office/drawing/2014/main" id="{0F083B74-3FBF-B440-B569-DE4FA8DE38E8}"/>
                    </a:ext>
                  </a:extLst>
                </p:cNvPr>
                <p:cNvPicPr/>
                <p:nvPr/>
              </p:nvPicPr>
              <p:blipFill>
                <a:blip r:embed="rId386"/>
                <a:stretch>
                  <a:fillRect/>
                </a:stretch>
              </p:blipFill>
              <p:spPr>
                <a:xfrm>
                  <a:off x="2025103" y="5173819"/>
                  <a:ext cx="169200" cy="144000"/>
                </a:xfrm>
                <a:prstGeom prst="rect">
                  <a:avLst/>
                </a:prstGeom>
              </p:spPr>
            </p:pic>
          </mc:Fallback>
        </mc:AlternateContent>
      </p:grpSp>
      <p:grpSp>
        <p:nvGrpSpPr>
          <p:cNvPr id="287" name="Group 286">
            <a:extLst>
              <a:ext uri="{FF2B5EF4-FFF2-40B4-BE49-F238E27FC236}">
                <a16:creationId xmlns:a16="http://schemas.microsoft.com/office/drawing/2014/main" id="{23B85067-2D89-B649-A3F2-4AE0D3B73DF5}"/>
              </a:ext>
            </a:extLst>
          </p:cNvPr>
          <p:cNvGrpSpPr/>
          <p:nvPr/>
        </p:nvGrpSpPr>
        <p:grpSpPr>
          <a:xfrm>
            <a:off x="8585383" y="4623379"/>
            <a:ext cx="1358640" cy="333720"/>
            <a:chOff x="8585383" y="4623379"/>
            <a:chExt cx="1358640" cy="333720"/>
          </a:xfrm>
        </p:grpSpPr>
        <mc:AlternateContent xmlns:mc="http://schemas.openxmlformats.org/markup-compatibility/2006" xmlns:p14="http://schemas.microsoft.com/office/powerpoint/2010/main">
          <mc:Choice Requires="p14">
            <p:contentPart p14:bwMode="auto" r:id="rId387">
              <p14:nvContentPartPr>
                <p14:cNvPr id="278" name="Ink 277">
                  <a:extLst>
                    <a:ext uri="{FF2B5EF4-FFF2-40B4-BE49-F238E27FC236}">
                      <a16:creationId xmlns:a16="http://schemas.microsoft.com/office/drawing/2014/main" id="{238751B2-490A-AE4B-A71E-14D6B995F383}"/>
                    </a:ext>
                  </a:extLst>
                </p14:cNvPr>
                <p14:cNvContentPartPr/>
                <p14:nvPr/>
              </p14:nvContentPartPr>
              <p14:xfrm>
                <a:off x="8585383" y="4698979"/>
                <a:ext cx="157680" cy="195120"/>
              </p14:xfrm>
            </p:contentPart>
          </mc:Choice>
          <mc:Fallback xmlns="">
            <p:pic>
              <p:nvPicPr>
                <p:cNvPr id="278" name="Ink 277">
                  <a:extLst>
                    <a:ext uri="{FF2B5EF4-FFF2-40B4-BE49-F238E27FC236}">
                      <a16:creationId xmlns:a16="http://schemas.microsoft.com/office/drawing/2014/main" id="{238751B2-490A-AE4B-A71E-14D6B995F383}"/>
                    </a:ext>
                  </a:extLst>
                </p:cNvPr>
                <p:cNvPicPr/>
                <p:nvPr/>
              </p:nvPicPr>
              <p:blipFill>
                <a:blip r:embed="rId388"/>
                <a:stretch>
                  <a:fillRect/>
                </a:stretch>
              </p:blipFill>
              <p:spPr>
                <a:xfrm>
                  <a:off x="8569868" y="4683528"/>
                  <a:ext cx="188350" cy="225664"/>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79" name="Ink 278">
                  <a:extLst>
                    <a:ext uri="{FF2B5EF4-FFF2-40B4-BE49-F238E27FC236}">
                      <a16:creationId xmlns:a16="http://schemas.microsoft.com/office/drawing/2014/main" id="{E124FFCC-B4F4-6542-B37B-FF1104B5C998}"/>
                    </a:ext>
                  </a:extLst>
                </p14:cNvPr>
                <p14:cNvContentPartPr/>
                <p14:nvPr/>
              </p14:nvContentPartPr>
              <p14:xfrm>
                <a:off x="8799223" y="4856299"/>
                <a:ext cx="88560" cy="100800"/>
              </p14:xfrm>
            </p:contentPart>
          </mc:Choice>
          <mc:Fallback xmlns="">
            <p:pic>
              <p:nvPicPr>
                <p:cNvPr id="279" name="Ink 278">
                  <a:extLst>
                    <a:ext uri="{FF2B5EF4-FFF2-40B4-BE49-F238E27FC236}">
                      <a16:creationId xmlns:a16="http://schemas.microsoft.com/office/drawing/2014/main" id="{E124FFCC-B4F4-6542-B37B-FF1104B5C998}"/>
                    </a:ext>
                  </a:extLst>
                </p:cNvPr>
                <p:cNvPicPr/>
                <p:nvPr/>
              </p:nvPicPr>
              <p:blipFill>
                <a:blip r:embed="rId390"/>
                <a:stretch>
                  <a:fillRect/>
                </a:stretch>
              </p:blipFill>
              <p:spPr>
                <a:xfrm>
                  <a:off x="8783680" y="4840819"/>
                  <a:ext cx="119285"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80" name="Ink 279">
                  <a:extLst>
                    <a:ext uri="{FF2B5EF4-FFF2-40B4-BE49-F238E27FC236}">
                      <a16:creationId xmlns:a16="http://schemas.microsoft.com/office/drawing/2014/main" id="{376C6A4F-7BC9-854D-BC84-BAC833D7B34C}"/>
                    </a:ext>
                  </a:extLst>
                </p14:cNvPr>
                <p14:cNvContentPartPr/>
                <p14:nvPr/>
              </p14:nvContentPartPr>
              <p14:xfrm>
                <a:off x="9094783" y="4667659"/>
                <a:ext cx="69480" cy="201600"/>
              </p14:xfrm>
            </p:contentPart>
          </mc:Choice>
          <mc:Fallback xmlns="">
            <p:pic>
              <p:nvPicPr>
                <p:cNvPr id="280" name="Ink 279">
                  <a:extLst>
                    <a:ext uri="{FF2B5EF4-FFF2-40B4-BE49-F238E27FC236}">
                      <a16:creationId xmlns:a16="http://schemas.microsoft.com/office/drawing/2014/main" id="{376C6A4F-7BC9-854D-BC84-BAC833D7B34C}"/>
                    </a:ext>
                  </a:extLst>
                </p:cNvPr>
                <p:cNvPicPr/>
                <p:nvPr/>
              </p:nvPicPr>
              <p:blipFill>
                <a:blip r:embed="rId392"/>
                <a:stretch>
                  <a:fillRect/>
                </a:stretch>
              </p:blipFill>
              <p:spPr>
                <a:xfrm>
                  <a:off x="9079383" y="4652179"/>
                  <a:ext cx="99922"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81" name="Ink 280">
                  <a:extLst>
                    <a:ext uri="{FF2B5EF4-FFF2-40B4-BE49-F238E27FC236}">
                      <a16:creationId xmlns:a16="http://schemas.microsoft.com/office/drawing/2014/main" id="{8E3F8734-BE1A-1146-BBAB-CB7179643996}"/>
                    </a:ext>
                  </a:extLst>
                </p14:cNvPr>
                <p14:cNvContentPartPr/>
                <p14:nvPr/>
              </p14:nvContentPartPr>
              <p14:xfrm>
                <a:off x="9006583" y="4717699"/>
                <a:ext cx="119880" cy="19080"/>
              </p14:xfrm>
            </p:contentPart>
          </mc:Choice>
          <mc:Fallback xmlns="">
            <p:pic>
              <p:nvPicPr>
                <p:cNvPr id="281" name="Ink 280">
                  <a:extLst>
                    <a:ext uri="{FF2B5EF4-FFF2-40B4-BE49-F238E27FC236}">
                      <a16:creationId xmlns:a16="http://schemas.microsoft.com/office/drawing/2014/main" id="{8E3F8734-BE1A-1146-BBAB-CB7179643996}"/>
                    </a:ext>
                  </a:extLst>
                </p:cNvPr>
                <p:cNvPicPr/>
                <p:nvPr/>
              </p:nvPicPr>
              <p:blipFill>
                <a:blip r:embed="rId394"/>
                <a:stretch>
                  <a:fillRect/>
                </a:stretch>
              </p:blipFill>
              <p:spPr>
                <a:xfrm>
                  <a:off x="8991103" y="4702219"/>
                  <a:ext cx="150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82" name="Ink 281">
                  <a:extLst>
                    <a:ext uri="{FF2B5EF4-FFF2-40B4-BE49-F238E27FC236}">
                      <a16:creationId xmlns:a16="http://schemas.microsoft.com/office/drawing/2014/main" id="{E1C1A43C-E571-6747-B494-426BD72DB472}"/>
                    </a:ext>
                  </a:extLst>
                </p14:cNvPr>
                <p14:cNvContentPartPr/>
                <p14:nvPr/>
              </p14:nvContentPartPr>
              <p14:xfrm>
                <a:off x="9201703" y="4699699"/>
                <a:ext cx="94680" cy="119160"/>
              </p14:xfrm>
            </p:contentPart>
          </mc:Choice>
          <mc:Fallback xmlns="">
            <p:pic>
              <p:nvPicPr>
                <p:cNvPr id="282" name="Ink 281">
                  <a:extLst>
                    <a:ext uri="{FF2B5EF4-FFF2-40B4-BE49-F238E27FC236}">
                      <a16:creationId xmlns:a16="http://schemas.microsoft.com/office/drawing/2014/main" id="{E1C1A43C-E571-6747-B494-426BD72DB472}"/>
                    </a:ext>
                  </a:extLst>
                </p:cNvPr>
                <p:cNvPicPr/>
                <p:nvPr/>
              </p:nvPicPr>
              <p:blipFill>
                <a:blip r:embed="rId396"/>
                <a:stretch>
                  <a:fillRect/>
                </a:stretch>
              </p:blipFill>
              <p:spPr>
                <a:xfrm>
                  <a:off x="9186223" y="4684219"/>
                  <a:ext cx="125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83" name="Ink 282">
                  <a:extLst>
                    <a:ext uri="{FF2B5EF4-FFF2-40B4-BE49-F238E27FC236}">
                      <a16:creationId xmlns:a16="http://schemas.microsoft.com/office/drawing/2014/main" id="{F37C9DC6-1CEA-C142-A620-829618E81576}"/>
                    </a:ext>
                  </a:extLst>
                </p14:cNvPr>
                <p14:cNvContentPartPr/>
                <p14:nvPr/>
              </p14:nvContentPartPr>
              <p14:xfrm>
                <a:off x="9497263" y="4623379"/>
                <a:ext cx="107280" cy="157680"/>
              </p14:xfrm>
            </p:contentPart>
          </mc:Choice>
          <mc:Fallback xmlns="">
            <p:pic>
              <p:nvPicPr>
                <p:cNvPr id="283" name="Ink 282">
                  <a:extLst>
                    <a:ext uri="{FF2B5EF4-FFF2-40B4-BE49-F238E27FC236}">
                      <a16:creationId xmlns:a16="http://schemas.microsoft.com/office/drawing/2014/main" id="{F37C9DC6-1CEA-C142-A620-829618E81576}"/>
                    </a:ext>
                  </a:extLst>
                </p:cNvPr>
                <p:cNvPicPr/>
                <p:nvPr/>
              </p:nvPicPr>
              <p:blipFill>
                <a:blip r:embed="rId398"/>
                <a:stretch>
                  <a:fillRect/>
                </a:stretch>
              </p:blipFill>
              <p:spPr>
                <a:xfrm>
                  <a:off x="9481783" y="4607864"/>
                  <a:ext cx="13788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84" name="Ink 283">
                  <a:extLst>
                    <a:ext uri="{FF2B5EF4-FFF2-40B4-BE49-F238E27FC236}">
                      <a16:creationId xmlns:a16="http://schemas.microsoft.com/office/drawing/2014/main" id="{0C6F19E6-8854-0744-8097-83A1227C3EDC}"/>
                    </a:ext>
                  </a:extLst>
                </p14:cNvPr>
                <p14:cNvContentPartPr/>
                <p14:nvPr/>
              </p14:nvContentPartPr>
              <p14:xfrm>
                <a:off x="9629023" y="4717699"/>
                <a:ext cx="145080" cy="138600"/>
              </p14:xfrm>
            </p:contentPart>
          </mc:Choice>
          <mc:Fallback xmlns="">
            <p:pic>
              <p:nvPicPr>
                <p:cNvPr id="284" name="Ink 283">
                  <a:extLst>
                    <a:ext uri="{FF2B5EF4-FFF2-40B4-BE49-F238E27FC236}">
                      <a16:creationId xmlns:a16="http://schemas.microsoft.com/office/drawing/2014/main" id="{0C6F19E6-8854-0744-8097-83A1227C3EDC}"/>
                    </a:ext>
                  </a:extLst>
                </p:cNvPr>
                <p:cNvPicPr/>
                <p:nvPr/>
              </p:nvPicPr>
              <p:blipFill>
                <a:blip r:embed="rId400"/>
                <a:stretch>
                  <a:fillRect/>
                </a:stretch>
              </p:blipFill>
              <p:spPr>
                <a:xfrm>
                  <a:off x="9613543" y="4702219"/>
                  <a:ext cx="1756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86" name="Ink 285">
                  <a:extLst>
                    <a:ext uri="{FF2B5EF4-FFF2-40B4-BE49-F238E27FC236}">
                      <a16:creationId xmlns:a16="http://schemas.microsoft.com/office/drawing/2014/main" id="{1EB58F31-A1CE-3340-905B-1843F6BBB4EA}"/>
                    </a:ext>
                  </a:extLst>
                </p14:cNvPr>
                <p14:cNvContentPartPr/>
                <p14:nvPr/>
              </p14:nvContentPartPr>
              <p14:xfrm>
                <a:off x="9931063" y="4805899"/>
                <a:ext cx="12960" cy="6480"/>
              </p14:xfrm>
            </p:contentPart>
          </mc:Choice>
          <mc:Fallback xmlns="">
            <p:pic>
              <p:nvPicPr>
                <p:cNvPr id="286" name="Ink 285">
                  <a:extLst>
                    <a:ext uri="{FF2B5EF4-FFF2-40B4-BE49-F238E27FC236}">
                      <a16:creationId xmlns:a16="http://schemas.microsoft.com/office/drawing/2014/main" id="{1EB58F31-A1CE-3340-905B-1843F6BBB4EA}"/>
                    </a:ext>
                  </a:extLst>
                </p:cNvPr>
                <p:cNvPicPr/>
                <p:nvPr/>
              </p:nvPicPr>
              <p:blipFill>
                <a:blip r:embed="rId402"/>
                <a:stretch>
                  <a:fillRect/>
                </a:stretch>
              </p:blipFill>
              <p:spPr>
                <a:xfrm>
                  <a:off x="9915583" y="4791234"/>
                  <a:ext cx="43560" cy="35469"/>
                </a:xfrm>
                <a:prstGeom prst="rect">
                  <a:avLst/>
                </a:prstGeom>
              </p:spPr>
            </p:pic>
          </mc:Fallback>
        </mc:AlternateContent>
      </p:grpSp>
      <p:grpSp>
        <p:nvGrpSpPr>
          <p:cNvPr id="336" name="Group 335">
            <a:extLst>
              <a:ext uri="{FF2B5EF4-FFF2-40B4-BE49-F238E27FC236}">
                <a16:creationId xmlns:a16="http://schemas.microsoft.com/office/drawing/2014/main" id="{56C9627A-F2E9-5047-AAF0-90055ABB6921}"/>
              </a:ext>
            </a:extLst>
          </p:cNvPr>
          <p:cNvGrpSpPr/>
          <p:nvPr/>
        </p:nvGrpSpPr>
        <p:grpSpPr>
          <a:xfrm>
            <a:off x="5429263" y="5274619"/>
            <a:ext cx="3502440" cy="1389600"/>
            <a:chOff x="5429263" y="5274619"/>
            <a:chExt cx="3502440" cy="1389600"/>
          </a:xfrm>
        </p:grpSpPr>
        <mc:AlternateContent xmlns:mc="http://schemas.openxmlformats.org/markup-compatibility/2006" xmlns:p14="http://schemas.microsoft.com/office/powerpoint/2010/main">
          <mc:Choice Requires="p14">
            <p:contentPart p14:bwMode="auto" r:id="rId403">
              <p14:nvContentPartPr>
                <p14:cNvPr id="292" name="Ink 291">
                  <a:extLst>
                    <a:ext uri="{FF2B5EF4-FFF2-40B4-BE49-F238E27FC236}">
                      <a16:creationId xmlns:a16="http://schemas.microsoft.com/office/drawing/2014/main" id="{9D619B45-2519-C545-8CEE-2623EA54C244}"/>
                    </a:ext>
                  </a:extLst>
                </p14:cNvPr>
                <p14:cNvContentPartPr/>
                <p14:nvPr/>
              </p14:nvContentPartPr>
              <p14:xfrm>
                <a:off x="5913463" y="5786539"/>
                <a:ext cx="138600" cy="214200"/>
              </p14:xfrm>
            </p:contentPart>
          </mc:Choice>
          <mc:Fallback xmlns="">
            <p:pic>
              <p:nvPicPr>
                <p:cNvPr id="292" name="Ink 291">
                  <a:extLst>
                    <a:ext uri="{FF2B5EF4-FFF2-40B4-BE49-F238E27FC236}">
                      <a16:creationId xmlns:a16="http://schemas.microsoft.com/office/drawing/2014/main" id="{9D619B45-2519-C545-8CEE-2623EA54C244}"/>
                    </a:ext>
                  </a:extLst>
                </p:cNvPr>
                <p:cNvPicPr/>
                <p:nvPr/>
              </p:nvPicPr>
              <p:blipFill>
                <a:blip r:embed="rId404"/>
                <a:stretch>
                  <a:fillRect/>
                </a:stretch>
              </p:blipFill>
              <p:spPr>
                <a:xfrm>
                  <a:off x="5897983" y="5771059"/>
                  <a:ext cx="169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93" name="Ink 292">
                  <a:extLst>
                    <a:ext uri="{FF2B5EF4-FFF2-40B4-BE49-F238E27FC236}">
                      <a16:creationId xmlns:a16="http://schemas.microsoft.com/office/drawing/2014/main" id="{166859F2-0770-6142-9EB0-74AEE458B951}"/>
                    </a:ext>
                  </a:extLst>
                </p14:cNvPr>
                <p14:cNvContentPartPr/>
                <p14:nvPr/>
              </p14:nvContentPartPr>
              <p14:xfrm>
                <a:off x="6108223" y="5887339"/>
                <a:ext cx="12960" cy="82080"/>
              </p14:xfrm>
            </p:contentPart>
          </mc:Choice>
          <mc:Fallback xmlns="">
            <p:pic>
              <p:nvPicPr>
                <p:cNvPr id="293" name="Ink 292">
                  <a:extLst>
                    <a:ext uri="{FF2B5EF4-FFF2-40B4-BE49-F238E27FC236}">
                      <a16:creationId xmlns:a16="http://schemas.microsoft.com/office/drawing/2014/main" id="{166859F2-0770-6142-9EB0-74AEE458B951}"/>
                    </a:ext>
                  </a:extLst>
                </p:cNvPr>
                <p:cNvPicPr/>
                <p:nvPr/>
              </p:nvPicPr>
              <p:blipFill>
                <a:blip r:embed="rId406"/>
                <a:stretch>
                  <a:fillRect/>
                </a:stretch>
              </p:blipFill>
              <p:spPr>
                <a:xfrm>
                  <a:off x="6092743" y="5871859"/>
                  <a:ext cx="43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94" name="Ink 293">
                  <a:extLst>
                    <a:ext uri="{FF2B5EF4-FFF2-40B4-BE49-F238E27FC236}">
                      <a16:creationId xmlns:a16="http://schemas.microsoft.com/office/drawing/2014/main" id="{CE1B79B8-1179-6F41-8104-E68B6BD118AE}"/>
                    </a:ext>
                  </a:extLst>
                </p14:cNvPr>
                <p14:cNvContentPartPr/>
                <p14:nvPr/>
              </p14:nvContentPartPr>
              <p14:xfrm>
                <a:off x="6133423" y="5755219"/>
                <a:ext cx="12960" cy="38160"/>
              </p14:xfrm>
            </p:contentPart>
          </mc:Choice>
          <mc:Fallback xmlns="">
            <p:pic>
              <p:nvPicPr>
                <p:cNvPr id="294" name="Ink 293">
                  <a:extLst>
                    <a:ext uri="{FF2B5EF4-FFF2-40B4-BE49-F238E27FC236}">
                      <a16:creationId xmlns:a16="http://schemas.microsoft.com/office/drawing/2014/main" id="{CE1B79B8-1179-6F41-8104-E68B6BD118AE}"/>
                    </a:ext>
                  </a:extLst>
                </p:cNvPr>
                <p:cNvPicPr/>
                <p:nvPr/>
              </p:nvPicPr>
              <p:blipFill>
                <a:blip r:embed="rId408"/>
                <a:stretch>
                  <a:fillRect/>
                </a:stretch>
              </p:blipFill>
              <p:spPr>
                <a:xfrm>
                  <a:off x="6117943" y="5739739"/>
                  <a:ext cx="43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95" name="Ink 294">
                  <a:extLst>
                    <a:ext uri="{FF2B5EF4-FFF2-40B4-BE49-F238E27FC236}">
                      <a16:creationId xmlns:a16="http://schemas.microsoft.com/office/drawing/2014/main" id="{03C24E6E-292B-1D40-B263-41A9BA0C6C82}"/>
                    </a:ext>
                  </a:extLst>
                </p14:cNvPr>
                <p14:cNvContentPartPr/>
                <p14:nvPr/>
              </p14:nvContentPartPr>
              <p14:xfrm>
                <a:off x="6171223" y="5818219"/>
                <a:ext cx="119880" cy="126000"/>
              </p14:xfrm>
            </p:contentPart>
          </mc:Choice>
          <mc:Fallback xmlns="">
            <p:pic>
              <p:nvPicPr>
                <p:cNvPr id="295" name="Ink 294">
                  <a:extLst>
                    <a:ext uri="{FF2B5EF4-FFF2-40B4-BE49-F238E27FC236}">
                      <a16:creationId xmlns:a16="http://schemas.microsoft.com/office/drawing/2014/main" id="{03C24E6E-292B-1D40-B263-41A9BA0C6C82}"/>
                    </a:ext>
                  </a:extLst>
                </p:cNvPr>
                <p:cNvPicPr/>
                <p:nvPr/>
              </p:nvPicPr>
              <p:blipFill>
                <a:blip r:embed="rId410"/>
                <a:stretch>
                  <a:fillRect/>
                </a:stretch>
              </p:blipFill>
              <p:spPr>
                <a:xfrm>
                  <a:off x="6155696" y="5802739"/>
                  <a:ext cx="150572"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96" name="Ink 295">
                  <a:extLst>
                    <a:ext uri="{FF2B5EF4-FFF2-40B4-BE49-F238E27FC236}">
                      <a16:creationId xmlns:a16="http://schemas.microsoft.com/office/drawing/2014/main" id="{2515F5E7-41E9-8845-BCC1-F2667130D3CC}"/>
                    </a:ext>
                  </a:extLst>
                </p14:cNvPr>
                <p14:cNvContentPartPr/>
                <p14:nvPr/>
              </p14:nvContentPartPr>
              <p14:xfrm>
                <a:off x="6315943" y="5799139"/>
                <a:ext cx="201600" cy="132480"/>
              </p14:xfrm>
            </p:contentPart>
          </mc:Choice>
          <mc:Fallback xmlns="">
            <p:pic>
              <p:nvPicPr>
                <p:cNvPr id="296" name="Ink 295">
                  <a:extLst>
                    <a:ext uri="{FF2B5EF4-FFF2-40B4-BE49-F238E27FC236}">
                      <a16:creationId xmlns:a16="http://schemas.microsoft.com/office/drawing/2014/main" id="{2515F5E7-41E9-8845-BCC1-F2667130D3CC}"/>
                    </a:ext>
                  </a:extLst>
                </p:cNvPr>
                <p:cNvPicPr/>
                <p:nvPr/>
              </p:nvPicPr>
              <p:blipFill>
                <a:blip r:embed="rId412"/>
                <a:stretch>
                  <a:fillRect/>
                </a:stretch>
              </p:blipFill>
              <p:spPr>
                <a:xfrm>
                  <a:off x="6300463" y="5783617"/>
                  <a:ext cx="232200"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88" name="Ink 287">
                  <a:extLst>
                    <a:ext uri="{FF2B5EF4-FFF2-40B4-BE49-F238E27FC236}">
                      <a16:creationId xmlns:a16="http://schemas.microsoft.com/office/drawing/2014/main" id="{DF4601BD-D161-334A-A32F-6B5DAFE7FAA0}"/>
                    </a:ext>
                  </a:extLst>
                </p14:cNvPr>
                <p14:cNvContentPartPr/>
                <p14:nvPr/>
              </p14:nvContentPartPr>
              <p14:xfrm>
                <a:off x="7208743" y="5296219"/>
                <a:ext cx="19080" cy="189000"/>
              </p14:xfrm>
            </p:contentPart>
          </mc:Choice>
          <mc:Fallback xmlns="">
            <p:pic>
              <p:nvPicPr>
                <p:cNvPr id="288" name="Ink 287">
                  <a:extLst>
                    <a:ext uri="{FF2B5EF4-FFF2-40B4-BE49-F238E27FC236}">
                      <a16:creationId xmlns:a16="http://schemas.microsoft.com/office/drawing/2014/main" id="{DF4601BD-D161-334A-A32F-6B5DAFE7FAA0}"/>
                    </a:ext>
                  </a:extLst>
                </p:cNvPr>
                <p:cNvPicPr/>
                <p:nvPr/>
              </p:nvPicPr>
              <p:blipFill>
                <a:blip r:embed="rId414"/>
                <a:stretch>
                  <a:fillRect/>
                </a:stretch>
              </p:blipFill>
              <p:spPr>
                <a:xfrm>
                  <a:off x="7193550" y="5280709"/>
                  <a:ext cx="49113" cy="219658"/>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89" name="Ink 288">
                  <a:extLst>
                    <a:ext uri="{FF2B5EF4-FFF2-40B4-BE49-F238E27FC236}">
                      <a16:creationId xmlns:a16="http://schemas.microsoft.com/office/drawing/2014/main" id="{D8B364BB-126C-8940-B01A-FFDEAF2301A1}"/>
                    </a:ext>
                  </a:extLst>
                </p14:cNvPr>
                <p14:cNvContentPartPr/>
                <p14:nvPr/>
              </p14:nvContentPartPr>
              <p14:xfrm>
                <a:off x="7290463" y="5274619"/>
                <a:ext cx="31680" cy="210600"/>
              </p14:xfrm>
            </p:contentPart>
          </mc:Choice>
          <mc:Fallback xmlns="">
            <p:pic>
              <p:nvPicPr>
                <p:cNvPr id="289" name="Ink 288">
                  <a:extLst>
                    <a:ext uri="{FF2B5EF4-FFF2-40B4-BE49-F238E27FC236}">
                      <a16:creationId xmlns:a16="http://schemas.microsoft.com/office/drawing/2014/main" id="{D8B364BB-126C-8940-B01A-FFDEAF2301A1}"/>
                    </a:ext>
                  </a:extLst>
                </p:cNvPr>
                <p:cNvPicPr/>
                <p:nvPr/>
              </p:nvPicPr>
              <p:blipFill>
                <a:blip r:embed="rId416"/>
                <a:stretch>
                  <a:fillRect/>
                </a:stretch>
              </p:blipFill>
              <p:spPr>
                <a:xfrm>
                  <a:off x="7275157" y="5259139"/>
                  <a:ext cx="61936"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90" name="Ink 289">
                  <a:extLst>
                    <a:ext uri="{FF2B5EF4-FFF2-40B4-BE49-F238E27FC236}">
                      <a16:creationId xmlns:a16="http://schemas.microsoft.com/office/drawing/2014/main" id="{1199102F-2757-194C-987C-7E024E1BD136}"/>
                    </a:ext>
                  </a:extLst>
                </p14:cNvPr>
                <p14:cNvContentPartPr/>
                <p14:nvPr/>
              </p14:nvContentPartPr>
              <p14:xfrm>
                <a:off x="6969703" y="5359219"/>
                <a:ext cx="478080" cy="276840"/>
              </p14:xfrm>
            </p:contentPart>
          </mc:Choice>
          <mc:Fallback xmlns="">
            <p:pic>
              <p:nvPicPr>
                <p:cNvPr id="290" name="Ink 289">
                  <a:extLst>
                    <a:ext uri="{FF2B5EF4-FFF2-40B4-BE49-F238E27FC236}">
                      <a16:creationId xmlns:a16="http://schemas.microsoft.com/office/drawing/2014/main" id="{1199102F-2757-194C-987C-7E024E1BD136}"/>
                    </a:ext>
                  </a:extLst>
                </p:cNvPr>
                <p:cNvPicPr/>
                <p:nvPr/>
              </p:nvPicPr>
              <p:blipFill>
                <a:blip r:embed="rId418"/>
                <a:stretch>
                  <a:fillRect/>
                </a:stretch>
              </p:blipFill>
              <p:spPr>
                <a:xfrm>
                  <a:off x="6954223" y="5343759"/>
                  <a:ext cx="508680" cy="3074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98" name="Ink 297">
                  <a:extLst>
                    <a:ext uri="{FF2B5EF4-FFF2-40B4-BE49-F238E27FC236}">
                      <a16:creationId xmlns:a16="http://schemas.microsoft.com/office/drawing/2014/main" id="{67FA124C-49B2-304A-9DB8-771A692722A4}"/>
                    </a:ext>
                  </a:extLst>
                </p14:cNvPr>
                <p14:cNvContentPartPr/>
                <p14:nvPr/>
              </p14:nvContentPartPr>
              <p14:xfrm>
                <a:off x="6699343" y="5793739"/>
                <a:ext cx="19080" cy="150480"/>
              </p14:xfrm>
            </p:contentPart>
          </mc:Choice>
          <mc:Fallback xmlns="">
            <p:pic>
              <p:nvPicPr>
                <p:cNvPr id="298" name="Ink 297">
                  <a:extLst>
                    <a:ext uri="{FF2B5EF4-FFF2-40B4-BE49-F238E27FC236}">
                      <a16:creationId xmlns:a16="http://schemas.microsoft.com/office/drawing/2014/main" id="{67FA124C-49B2-304A-9DB8-771A692722A4}"/>
                    </a:ext>
                  </a:extLst>
                </p:cNvPr>
                <p:cNvPicPr/>
                <p:nvPr/>
              </p:nvPicPr>
              <p:blipFill>
                <a:blip r:embed="rId420"/>
                <a:stretch>
                  <a:fillRect/>
                </a:stretch>
              </p:blipFill>
              <p:spPr>
                <a:xfrm>
                  <a:off x="6683863" y="5778259"/>
                  <a:ext cx="49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99" name="Ink 298">
                  <a:extLst>
                    <a:ext uri="{FF2B5EF4-FFF2-40B4-BE49-F238E27FC236}">
                      <a16:creationId xmlns:a16="http://schemas.microsoft.com/office/drawing/2014/main" id="{D6D9B10E-8E43-F740-91DC-8B98AD40CE99}"/>
                    </a:ext>
                  </a:extLst>
                </p14:cNvPr>
                <p14:cNvContentPartPr/>
                <p14:nvPr/>
              </p14:nvContentPartPr>
              <p14:xfrm>
                <a:off x="6693223" y="5767819"/>
                <a:ext cx="195120" cy="145080"/>
              </p14:xfrm>
            </p:contentPart>
          </mc:Choice>
          <mc:Fallback xmlns="">
            <p:pic>
              <p:nvPicPr>
                <p:cNvPr id="299" name="Ink 298">
                  <a:extLst>
                    <a:ext uri="{FF2B5EF4-FFF2-40B4-BE49-F238E27FC236}">
                      <a16:creationId xmlns:a16="http://schemas.microsoft.com/office/drawing/2014/main" id="{D6D9B10E-8E43-F740-91DC-8B98AD40CE99}"/>
                    </a:ext>
                  </a:extLst>
                </p:cNvPr>
                <p:cNvPicPr/>
                <p:nvPr/>
              </p:nvPicPr>
              <p:blipFill>
                <a:blip r:embed="rId422"/>
                <a:stretch>
                  <a:fillRect/>
                </a:stretch>
              </p:blipFill>
              <p:spPr>
                <a:xfrm>
                  <a:off x="6677772" y="5752339"/>
                  <a:ext cx="225664"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00" name="Ink 299">
                  <a:extLst>
                    <a:ext uri="{FF2B5EF4-FFF2-40B4-BE49-F238E27FC236}">
                      <a16:creationId xmlns:a16="http://schemas.microsoft.com/office/drawing/2014/main" id="{0A44196C-40F0-4A49-AF62-4B14AA0BCC16}"/>
                    </a:ext>
                  </a:extLst>
                </p14:cNvPr>
                <p14:cNvContentPartPr/>
                <p14:nvPr/>
              </p14:nvContentPartPr>
              <p14:xfrm>
                <a:off x="6850183" y="5698699"/>
                <a:ext cx="50760" cy="207720"/>
              </p14:xfrm>
            </p:contentPart>
          </mc:Choice>
          <mc:Fallback xmlns="">
            <p:pic>
              <p:nvPicPr>
                <p:cNvPr id="300" name="Ink 299">
                  <a:extLst>
                    <a:ext uri="{FF2B5EF4-FFF2-40B4-BE49-F238E27FC236}">
                      <a16:creationId xmlns:a16="http://schemas.microsoft.com/office/drawing/2014/main" id="{0A44196C-40F0-4A49-AF62-4B14AA0BCC16}"/>
                    </a:ext>
                  </a:extLst>
                </p:cNvPr>
                <p:cNvPicPr/>
                <p:nvPr/>
              </p:nvPicPr>
              <p:blipFill>
                <a:blip r:embed="rId424"/>
                <a:stretch>
                  <a:fillRect/>
                </a:stretch>
              </p:blipFill>
              <p:spPr>
                <a:xfrm>
                  <a:off x="6834592" y="5683246"/>
                  <a:ext cx="81579"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01" name="Ink 300">
                  <a:extLst>
                    <a:ext uri="{FF2B5EF4-FFF2-40B4-BE49-F238E27FC236}">
                      <a16:creationId xmlns:a16="http://schemas.microsoft.com/office/drawing/2014/main" id="{86859A81-3055-0A47-AB07-1541A22CADA9}"/>
                    </a:ext>
                  </a:extLst>
                </p14:cNvPr>
                <p14:cNvContentPartPr/>
                <p14:nvPr/>
              </p14:nvContentPartPr>
              <p14:xfrm>
                <a:off x="6950983" y="5736499"/>
                <a:ext cx="258120" cy="132480"/>
              </p14:xfrm>
            </p:contentPart>
          </mc:Choice>
          <mc:Fallback xmlns="">
            <p:pic>
              <p:nvPicPr>
                <p:cNvPr id="301" name="Ink 300">
                  <a:extLst>
                    <a:ext uri="{FF2B5EF4-FFF2-40B4-BE49-F238E27FC236}">
                      <a16:creationId xmlns:a16="http://schemas.microsoft.com/office/drawing/2014/main" id="{86859A81-3055-0A47-AB07-1541A22CADA9}"/>
                    </a:ext>
                  </a:extLst>
                </p:cNvPr>
                <p:cNvPicPr/>
                <p:nvPr/>
              </p:nvPicPr>
              <p:blipFill>
                <a:blip r:embed="rId426"/>
                <a:stretch>
                  <a:fillRect/>
                </a:stretch>
              </p:blipFill>
              <p:spPr>
                <a:xfrm>
                  <a:off x="6935503" y="5721019"/>
                  <a:ext cx="288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02" name="Ink 301">
                  <a:extLst>
                    <a:ext uri="{FF2B5EF4-FFF2-40B4-BE49-F238E27FC236}">
                      <a16:creationId xmlns:a16="http://schemas.microsoft.com/office/drawing/2014/main" id="{8FC531C7-9C00-3746-A08A-BBE3BDB99BDB}"/>
                    </a:ext>
                  </a:extLst>
                </p14:cNvPr>
                <p14:cNvContentPartPr/>
                <p14:nvPr/>
              </p14:nvContentPartPr>
              <p14:xfrm>
                <a:off x="7233943" y="5711299"/>
                <a:ext cx="151200" cy="138600"/>
              </p14:xfrm>
            </p:contentPart>
          </mc:Choice>
          <mc:Fallback xmlns="">
            <p:pic>
              <p:nvPicPr>
                <p:cNvPr id="302" name="Ink 301">
                  <a:extLst>
                    <a:ext uri="{FF2B5EF4-FFF2-40B4-BE49-F238E27FC236}">
                      <a16:creationId xmlns:a16="http://schemas.microsoft.com/office/drawing/2014/main" id="{8FC531C7-9C00-3746-A08A-BBE3BDB99BDB}"/>
                    </a:ext>
                  </a:extLst>
                </p:cNvPr>
                <p:cNvPicPr/>
                <p:nvPr/>
              </p:nvPicPr>
              <p:blipFill>
                <a:blip r:embed="rId428"/>
                <a:stretch>
                  <a:fillRect/>
                </a:stretch>
              </p:blipFill>
              <p:spPr>
                <a:xfrm>
                  <a:off x="7218463" y="5695819"/>
                  <a:ext cx="181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03" name="Ink 302">
                  <a:extLst>
                    <a:ext uri="{FF2B5EF4-FFF2-40B4-BE49-F238E27FC236}">
                      <a16:creationId xmlns:a16="http://schemas.microsoft.com/office/drawing/2014/main" id="{1284934C-7680-8944-B1BD-A62985A317B2}"/>
                    </a:ext>
                  </a:extLst>
                </p14:cNvPr>
                <p14:cNvContentPartPr/>
                <p14:nvPr/>
              </p14:nvContentPartPr>
              <p14:xfrm>
                <a:off x="7422583" y="5711299"/>
                <a:ext cx="75960" cy="113400"/>
              </p14:xfrm>
            </p:contentPart>
          </mc:Choice>
          <mc:Fallback xmlns="">
            <p:pic>
              <p:nvPicPr>
                <p:cNvPr id="303" name="Ink 302">
                  <a:extLst>
                    <a:ext uri="{FF2B5EF4-FFF2-40B4-BE49-F238E27FC236}">
                      <a16:creationId xmlns:a16="http://schemas.microsoft.com/office/drawing/2014/main" id="{1284934C-7680-8944-B1BD-A62985A317B2}"/>
                    </a:ext>
                  </a:extLst>
                </p:cNvPr>
                <p:cNvPicPr/>
                <p:nvPr/>
              </p:nvPicPr>
              <p:blipFill>
                <a:blip r:embed="rId430"/>
                <a:stretch>
                  <a:fillRect/>
                </a:stretch>
              </p:blipFill>
              <p:spPr>
                <a:xfrm>
                  <a:off x="7407103" y="5695868"/>
                  <a:ext cx="10656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04" name="Ink 303">
                  <a:extLst>
                    <a:ext uri="{FF2B5EF4-FFF2-40B4-BE49-F238E27FC236}">
                      <a16:creationId xmlns:a16="http://schemas.microsoft.com/office/drawing/2014/main" id="{FD8A7CB6-E428-114C-A4DF-ADD52956C335}"/>
                    </a:ext>
                  </a:extLst>
                </p14:cNvPr>
                <p14:cNvContentPartPr/>
                <p14:nvPr/>
              </p14:nvContentPartPr>
              <p14:xfrm>
                <a:off x="7604743" y="5610499"/>
                <a:ext cx="69480" cy="226080"/>
              </p14:xfrm>
            </p:contentPart>
          </mc:Choice>
          <mc:Fallback xmlns="">
            <p:pic>
              <p:nvPicPr>
                <p:cNvPr id="304" name="Ink 303">
                  <a:extLst>
                    <a:ext uri="{FF2B5EF4-FFF2-40B4-BE49-F238E27FC236}">
                      <a16:creationId xmlns:a16="http://schemas.microsoft.com/office/drawing/2014/main" id="{FD8A7CB6-E428-114C-A4DF-ADD52956C335}"/>
                    </a:ext>
                  </a:extLst>
                </p:cNvPr>
                <p:cNvPicPr/>
                <p:nvPr/>
              </p:nvPicPr>
              <p:blipFill>
                <a:blip r:embed="rId432"/>
                <a:stretch>
                  <a:fillRect/>
                </a:stretch>
              </p:blipFill>
              <p:spPr>
                <a:xfrm>
                  <a:off x="7589343" y="5594994"/>
                  <a:ext cx="99922" cy="256729"/>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05" name="Ink 304">
                  <a:extLst>
                    <a:ext uri="{FF2B5EF4-FFF2-40B4-BE49-F238E27FC236}">
                      <a16:creationId xmlns:a16="http://schemas.microsoft.com/office/drawing/2014/main" id="{3EEA9C4C-A85E-FA4D-AE20-1AC13803FFF2}"/>
                    </a:ext>
                  </a:extLst>
                </p14:cNvPr>
                <p14:cNvContentPartPr/>
                <p14:nvPr/>
              </p14:nvContentPartPr>
              <p14:xfrm>
                <a:off x="7517263" y="5686099"/>
                <a:ext cx="163080" cy="19080"/>
              </p14:xfrm>
            </p:contentPart>
          </mc:Choice>
          <mc:Fallback xmlns="">
            <p:pic>
              <p:nvPicPr>
                <p:cNvPr id="305" name="Ink 304">
                  <a:extLst>
                    <a:ext uri="{FF2B5EF4-FFF2-40B4-BE49-F238E27FC236}">
                      <a16:creationId xmlns:a16="http://schemas.microsoft.com/office/drawing/2014/main" id="{3EEA9C4C-A85E-FA4D-AE20-1AC13803FFF2}"/>
                    </a:ext>
                  </a:extLst>
                </p:cNvPr>
                <p:cNvPicPr/>
                <p:nvPr/>
              </p:nvPicPr>
              <p:blipFill>
                <a:blip r:embed="rId434"/>
                <a:stretch>
                  <a:fillRect/>
                </a:stretch>
              </p:blipFill>
              <p:spPr>
                <a:xfrm>
                  <a:off x="7501783" y="5670906"/>
                  <a:ext cx="1936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06" name="Ink 305">
                  <a:extLst>
                    <a:ext uri="{FF2B5EF4-FFF2-40B4-BE49-F238E27FC236}">
                      <a16:creationId xmlns:a16="http://schemas.microsoft.com/office/drawing/2014/main" id="{F623E371-D958-314E-937D-D78DF93C842A}"/>
                    </a:ext>
                  </a:extLst>
                </p14:cNvPr>
                <p14:cNvContentPartPr/>
                <p14:nvPr/>
              </p14:nvContentPartPr>
              <p14:xfrm>
                <a:off x="7862503" y="5623099"/>
                <a:ext cx="302040" cy="276840"/>
              </p14:xfrm>
            </p:contentPart>
          </mc:Choice>
          <mc:Fallback xmlns="">
            <p:pic>
              <p:nvPicPr>
                <p:cNvPr id="306" name="Ink 305">
                  <a:extLst>
                    <a:ext uri="{FF2B5EF4-FFF2-40B4-BE49-F238E27FC236}">
                      <a16:creationId xmlns:a16="http://schemas.microsoft.com/office/drawing/2014/main" id="{F623E371-D958-314E-937D-D78DF93C842A}"/>
                    </a:ext>
                  </a:extLst>
                </p:cNvPr>
                <p:cNvPicPr/>
                <p:nvPr/>
              </p:nvPicPr>
              <p:blipFill>
                <a:blip r:embed="rId436"/>
                <a:stretch>
                  <a:fillRect/>
                </a:stretch>
              </p:blipFill>
              <p:spPr>
                <a:xfrm>
                  <a:off x="7847023" y="5607619"/>
                  <a:ext cx="3326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07" name="Ink 306">
                  <a:extLst>
                    <a:ext uri="{FF2B5EF4-FFF2-40B4-BE49-F238E27FC236}">
                      <a16:creationId xmlns:a16="http://schemas.microsoft.com/office/drawing/2014/main" id="{9D685A6A-68FD-8349-8637-17E78E8E1A2E}"/>
                    </a:ext>
                  </a:extLst>
                </p14:cNvPr>
                <p14:cNvContentPartPr/>
                <p14:nvPr/>
              </p14:nvContentPartPr>
              <p14:xfrm>
                <a:off x="8132863" y="5607259"/>
                <a:ext cx="126000" cy="160920"/>
              </p14:xfrm>
            </p:contentPart>
          </mc:Choice>
          <mc:Fallback xmlns="">
            <p:pic>
              <p:nvPicPr>
                <p:cNvPr id="307" name="Ink 306">
                  <a:extLst>
                    <a:ext uri="{FF2B5EF4-FFF2-40B4-BE49-F238E27FC236}">
                      <a16:creationId xmlns:a16="http://schemas.microsoft.com/office/drawing/2014/main" id="{9D685A6A-68FD-8349-8637-17E78E8E1A2E}"/>
                    </a:ext>
                  </a:extLst>
                </p:cNvPr>
                <p:cNvPicPr/>
                <p:nvPr/>
              </p:nvPicPr>
              <p:blipFill>
                <a:blip r:embed="rId438"/>
                <a:stretch>
                  <a:fillRect/>
                </a:stretch>
              </p:blipFill>
              <p:spPr>
                <a:xfrm>
                  <a:off x="8117427" y="5591779"/>
                  <a:ext cx="156513"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08" name="Ink 307">
                  <a:extLst>
                    <a:ext uri="{FF2B5EF4-FFF2-40B4-BE49-F238E27FC236}">
                      <a16:creationId xmlns:a16="http://schemas.microsoft.com/office/drawing/2014/main" id="{D14716E4-269E-9444-AEFB-7A865C2C607E}"/>
                    </a:ext>
                  </a:extLst>
                </p14:cNvPr>
                <p14:cNvContentPartPr/>
                <p14:nvPr/>
              </p14:nvContentPartPr>
              <p14:xfrm>
                <a:off x="8283703" y="5516179"/>
                <a:ext cx="189000" cy="220320"/>
              </p14:xfrm>
            </p:contentPart>
          </mc:Choice>
          <mc:Fallback xmlns="">
            <p:pic>
              <p:nvPicPr>
                <p:cNvPr id="308" name="Ink 307">
                  <a:extLst>
                    <a:ext uri="{FF2B5EF4-FFF2-40B4-BE49-F238E27FC236}">
                      <a16:creationId xmlns:a16="http://schemas.microsoft.com/office/drawing/2014/main" id="{D14716E4-269E-9444-AEFB-7A865C2C607E}"/>
                    </a:ext>
                  </a:extLst>
                </p:cNvPr>
                <p:cNvPicPr/>
                <p:nvPr/>
              </p:nvPicPr>
              <p:blipFill>
                <a:blip r:embed="rId440"/>
                <a:stretch>
                  <a:fillRect/>
                </a:stretch>
              </p:blipFill>
              <p:spPr>
                <a:xfrm>
                  <a:off x="8268223" y="5500699"/>
                  <a:ext cx="219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09" name="Ink 308">
                  <a:extLst>
                    <a:ext uri="{FF2B5EF4-FFF2-40B4-BE49-F238E27FC236}">
                      <a16:creationId xmlns:a16="http://schemas.microsoft.com/office/drawing/2014/main" id="{790EA5A6-5FC9-DA40-A546-D089B4F3AB58}"/>
                    </a:ext>
                  </a:extLst>
                </p14:cNvPr>
                <p14:cNvContentPartPr/>
                <p14:nvPr/>
              </p14:nvContentPartPr>
              <p14:xfrm>
                <a:off x="8346703" y="5579179"/>
                <a:ext cx="170280" cy="25560"/>
              </p14:xfrm>
            </p:contentPart>
          </mc:Choice>
          <mc:Fallback xmlns="">
            <p:pic>
              <p:nvPicPr>
                <p:cNvPr id="309" name="Ink 308">
                  <a:extLst>
                    <a:ext uri="{FF2B5EF4-FFF2-40B4-BE49-F238E27FC236}">
                      <a16:creationId xmlns:a16="http://schemas.microsoft.com/office/drawing/2014/main" id="{790EA5A6-5FC9-DA40-A546-D089B4F3AB58}"/>
                    </a:ext>
                  </a:extLst>
                </p:cNvPr>
                <p:cNvPicPr/>
                <p:nvPr/>
              </p:nvPicPr>
              <p:blipFill>
                <a:blip r:embed="rId442"/>
                <a:stretch>
                  <a:fillRect/>
                </a:stretch>
              </p:blipFill>
              <p:spPr>
                <a:xfrm>
                  <a:off x="8331223" y="5563699"/>
                  <a:ext cx="200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10" name="Ink 309">
                  <a:extLst>
                    <a:ext uri="{FF2B5EF4-FFF2-40B4-BE49-F238E27FC236}">
                      <a16:creationId xmlns:a16="http://schemas.microsoft.com/office/drawing/2014/main" id="{B49BFBC6-BF63-B144-9480-97472CF5665F}"/>
                    </a:ext>
                  </a:extLst>
                </p14:cNvPr>
                <p14:cNvContentPartPr/>
                <p14:nvPr/>
              </p14:nvContentPartPr>
              <p14:xfrm>
                <a:off x="8541463" y="5573419"/>
                <a:ext cx="19080" cy="75240"/>
              </p14:xfrm>
            </p:contentPart>
          </mc:Choice>
          <mc:Fallback xmlns="">
            <p:pic>
              <p:nvPicPr>
                <p:cNvPr id="310" name="Ink 309">
                  <a:extLst>
                    <a:ext uri="{FF2B5EF4-FFF2-40B4-BE49-F238E27FC236}">
                      <a16:creationId xmlns:a16="http://schemas.microsoft.com/office/drawing/2014/main" id="{B49BFBC6-BF63-B144-9480-97472CF5665F}"/>
                    </a:ext>
                  </a:extLst>
                </p:cNvPr>
                <p:cNvPicPr/>
                <p:nvPr/>
              </p:nvPicPr>
              <p:blipFill>
                <a:blip r:embed="rId444"/>
                <a:stretch>
                  <a:fillRect/>
                </a:stretch>
              </p:blipFill>
              <p:spPr>
                <a:xfrm>
                  <a:off x="8525983" y="5557939"/>
                  <a:ext cx="49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11" name="Ink 310">
                  <a:extLst>
                    <a:ext uri="{FF2B5EF4-FFF2-40B4-BE49-F238E27FC236}">
                      <a16:creationId xmlns:a16="http://schemas.microsoft.com/office/drawing/2014/main" id="{04D7D462-3F43-BB42-855D-4AA27686EBC3}"/>
                    </a:ext>
                  </a:extLst>
                </p14:cNvPr>
                <p14:cNvContentPartPr/>
                <p14:nvPr/>
              </p14:nvContentPartPr>
              <p14:xfrm>
                <a:off x="8604463" y="5466499"/>
                <a:ext cx="360" cy="30960"/>
              </p14:xfrm>
            </p:contentPart>
          </mc:Choice>
          <mc:Fallback xmlns="">
            <p:pic>
              <p:nvPicPr>
                <p:cNvPr id="311" name="Ink 310">
                  <a:extLst>
                    <a:ext uri="{FF2B5EF4-FFF2-40B4-BE49-F238E27FC236}">
                      <a16:creationId xmlns:a16="http://schemas.microsoft.com/office/drawing/2014/main" id="{04D7D462-3F43-BB42-855D-4AA27686EBC3}"/>
                    </a:ext>
                  </a:extLst>
                </p:cNvPr>
                <p:cNvPicPr/>
                <p:nvPr/>
              </p:nvPicPr>
              <p:blipFill>
                <a:blip r:embed="rId446"/>
                <a:stretch>
                  <a:fillRect/>
                </a:stretch>
              </p:blipFill>
              <p:spPr>
                <a:xfrm>
                  <a:off x="8588983" y="5451019"/>
                  <a:ext cx="309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12" name="Ink 311">
                  <a:extLst>
                    <a:ext uri="{FF2B5EF4-FFF2-40B4-BE49-F238E27FC236}">
                      <a16:creationId xmlns:a16="http://schemas.microsoft.com/office/drawing/2014/main" id="{ADDE05F6-F4C1-5D4C-8C50-F3CE26B34864}"/>
                    </a:ext>
                  </a:extLst>
                </p14:cNvPr>
                <p14:cNvContentPartPr/>
                <p14:nvPr/>
              </p14:nvContentPartPr>
              <p14:xfrm>
                <a:off x="8623183" y="5560459"/>
                <a:ext cx="69480" cy="82080"/>
              </p14:xfrm>
            </p:contentPart>
          </mc:Choice>
          <mc:Fallback xmlns="">
            <p:pic>
              <p:nvPicPr>
                <p:cNvPr id="312" name="Ink 311">
                  <a:extLst>
                    <a:ext uri="{FF2B5EF4-FFF2-40B4-BE49-F238E27FC236}">
                      <a16:creationId xmlns:a16="http://schemas.microsoft.com/office/drawing/2014/main" id="{ADDE05F6-F4C1-5D4C-8C50-F3CE26B34864}"/>
                    </a:ext>
                  </a:extLst>
                </p:cNvPr>
                <p:cNvPicPr/>
                <p:nvPr/>
              </p:nvPicPr>
              <p:blipFill>
                <a:blip r:embed="rId448"/>
                <a:stretch>
                  <a:fillRect/>
                </a:stretch>
              </p:blipFill>
              <p:spPr>
                <a:xfrm>
                  <a:off x="8607703" y="5544979"/>
                  <a:ext cx="100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13" name="Ink 312">
                  <a:extLst>
                    <a:ext uri="{FF2B5EF4-FFF2-40B4-BE49-F238E27FC236}">
                      <a16:creationId xmlns:a16="http://schemas.microsoft.com/office/drawing/2014/main" id="{5A72BC65-21A1-C942-BDC4-2DB16B6E5343}"/>
                    </a:ext>
                  </a:extLst>
                </p14:cNvPr>
                <p14:cNvContentPartPr/>
                <p14:nvPr/>
              </p14:nvContentPartPr>
              <p14:xfrm>
                <a:off x="8742703" y="5553979"/>
                <a:ext cx="189000" cy="182520"/>
              </p14:xfrm>
            </p:contentPart>
          </mc:Choice>
          <mc:Fallback xmlns="">
            <p:pic>
              <p:nvPicPr>
                <p:cNvPr id="313" name="Ink 312">
                  <a:extLst>
                    <a:ext uri="{FF2B5EF4-FFF2-40B4-BE49-F238E27FC236}">
                      <a16:creationId xmlns:a16="http://schemas.microsoft.com/office/drawing/2014/main" id="{5A72BC65-21A1-C942-BDC4-2DB16B6E5343}"/>
                    </a:ext>
                  </a:extLst>
                </p:cNvPr>
                <p:cNvPicPr/>
                <p:nvPr/>
              </p:nvPicPr>
              <p:blipFill>
                <a:blip r:embed="rId450"/>
                <a:stretch>
                  <a:fillRect/>
                </a:stretch>
              </p:blipFill>
              <p:spPr>
                <a:xfrm>
                  <a:off x="8727223" y="5538499"/>
                  <a:ext cx="219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15" name="Ink 314">
                  <a:extLst>
                    <a:ext uri="{FF2B5EF4-FFF2-40B4-BE49-F238E27FC236}">
                      <a16:creationId xmlns:a16="http://schemas.microsoft.com/office/drawing/2014/main" id="{67BA52B2-54E0-C54A-8EAB-FF8F3501BD35}"/>
                    </a:ext>
                  </a:extLst>
                </p14:cNvPr>
                <p14:cNvContentPartPr/>
                <p14:nvPr/>
              </p14:nvContentPartPr>
              <p14:xfrm>
                <a:off x="5429263" y="6163819"/>
                <a:ext cx="151200" cy="396360"/>
              </p14:xfrm>
            </p:contentPart>
          </mc:Choice>
          <mc:Fallback xmlns="">
            <p:pic>
              <p:nvPicPr>
                <p:cNvPr id="315" name="Ink 314">
                  <a:extLst>
                    <a:ext uri="{FF2B5EF4-FFF2-40B4-BE49-F238E27FC236}">
                      <a16:creationId xmlns:a16="http://schemas.microsoft.com/office/drawing/2014/main" id="{67BA52B2-54E0-C54A-8EAB-FF8F3501BD35}"/>
                    </a:ext>
                  </a:extLst>
                </p:cNvPr>
                <p:cNvPicPr/>
                <p:nvPr/>
              </p:nvPicPr>
              <p:blipFill>
                <a:blip r:embed="rId452"/>
                <a:stretch>
                  <a:fillRect/>
                </a:stretch>
              </p:blipFill>
              <p:spPr>
                <a:xfrm>
                  <a:off x="5413783" y="6148339"/>
                  <a:ext cx="1818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16" name="Ink 315">
                  <a:extLst>
                    <a:ext uri="{FF2B5EF4-FFF2-40B4-BE49-F238E27FC236}">
                      <a16:creationId xmlns:a16="http://schemas.microsoft.com/office/drawing/2014/main" id="{6F373EFB-FA39-8540-8342-CEA63165AA49}"/>
                    </a:ext>
                  </a:extLst>
                </p14:cNvPr>
                <p14:cNvContentPartPr/>
                <p14:nvPr/>
              </p14:nvContentPartPr>
              <p14:xfrm>
                <a:off x="5743903" y="6177139"/>
                <a:ext cx="126000" cy="257400"/>
              </p14:xfrm>
            </p:contentPart>
          </mc:Choice>
          <mc:Fallback xmlns="">
            <p:pic>
              <p:nvPicPr>
                <p:cNvPr id="316" name="Ink 315">
                  <a:extLst>
                    <a:ext uri="{FF2B5EF4-FFF2-40B4-BE49-F238E27FC236}">
                      <a16:creationId xmlns:a16="http://schemas.microsoft.com/office/drawing/2014/main" id="{6F373EFB-FA39-8540-8342-CEA63165AA49}"/>
                    </a:ext>
                  </a:extLst>
                </p:cNvPr>
                <p:cNvPicPr/>
                <p:nvPr/>
              </p:nvPicPr>
              <p:blipFill>
                <a:blip r:embed="rId454"/>
                <a:stretch>
                  <a:fillRect/>
                </a:stretch>
              </p:blipFill>
              <p:spPr>
                <a:xfrm>
                  <a:off x="5728423" y="6161681"/>
                  <a:ext cx="156600" cy="287957"/>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17" name="Ink 316">
                  <a:extLst>
                    <a:ext uri="{FF2B5EF4-FFF2-40B4-BE49-F238E27FC236}">
                      <a16:creationId xmlns:a16="http://schemas.microsoft.com/office/drawing/2014/main" id="{2E2D368B-C356-454B-B97E-8CD79CA61C5D}"/>
                    </a:ext>
                  </a:extLst>
                </p14:cNvPr>
                <p14:cNvContentPartPr/>
                <p14:nvPr/>
              </p14:nvContentPartPr>
              <p14:xfrm>
                <a:off x="5863063" y="6245539"/>
                <a:ext cx="100800" cy="157680"/>
              </p14:xfrm>
            </p:contentPart>
          </mc:Choice>
          <mc:Fallback xmlns="">
            <p:pic>
              <p:nvPicPr>
                <p:cNvPr id="317" name="Ink 316">
                  <a:extLst>
                    <a:ext uri="{FF2B5EF4-FFF2-40B4-BE49-F238E27FC236}">
                      <a16:creationId xmlns:a16="http://schemas.microsoft.com/office/drawing/2014/main" id="{2E2D368B-C356-454B-B97E-8CD79CA61C5D}"/>
                    </a:ext>
                  </a:extLst>
                </p:cNvPr>
                <p:cNvPicPr/>
                <p:nvPr/>
              </p:nvPicPr>
              <p:blipFill>
                <a:blip r:embed="rId456"/>
                <a:stretch>
                  <a:fillRect/>
                </a:stretch>
              </p:blipFill>
              <p:spPr>
                <a:xfrm>
                  <a:off x="5847583" y="6230024"/>
                  <a:ext cx="13140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18" name="Ink 317">
                  <a:extLst>
                    <a:ext uri="{FF2B5EF4-FFF2-40B4-BE49-F238E27FC236}">
                      <a16:creationId xmlns:a16="http://schemas.microsoft.com/office/drawing/2014/main" id="{7C326B27-847D-DA44-8DC2-9A8BDF5E7C50}"/>
                    </a:ext>
                  </a:extLst>
                </p14:cNvPr>
                <p14:cNvContentPartPr/>
                <p14:nvPr/>
              </p14:nvContentPartPr>
              <p14:xfrm>
                <a:off x="6032983" y="6258139"/>
                <a:ext cx="69480" cy="119880"/>
              </p14:xfrm>
            </p:contentPart>
          </mc:Choice>
          <mc:Fallback xmlns="">
            <p:pic>
              <p:nvPicPr>
                <p:cNvPr id="318" name="Ink 317">
                  <a:extLst>
                    <a:ext uri="{FF2B5EF4-FFF2-40B4-BE49-F238E27FC236}">
                      <a16:creationId xmlns:a16="http://schemas.microsoft.com/office/drawing/2014/main" id="{7C326B27-847D-DA44-8DC2-9A8BDF5E7C50}"/>
                    </a:ext>
                  </a:extLst>
                </p:cNvPr>
                <p:cNvPicPr/>
                <p:nvPr/>
              </p:nvPicPr>
              <p:blipFill>
                <a:blip r:embed="rId458"/>
                <a:stretch>
                  <a:fillRect/>
                </a:stretch>
              </p:blipFill>
              <p:spPr>
                <a:xfrm>
                  <a:off x="6017583" y="6242612"/>
                  <a:ext cx="99922" cy="150572"/>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19" name="Ink 318">
                  <a:extLst>
                    <a:ext uri="{FF2B5EF4-FFF2-40B4-BE49-F238E27FC236}">
                      <a16:creationId xmlns:a16="http://schemas.microsoft.com/office/drawing/2014/main" id="{8DEBF0EB-6E91-C646-8794-BB21332FE8D3}"/>
                    </a:ext>
                  </a:extLst>
                </p14:cNvPr>
                <p14:cNvContentPartPr/>
                <p14:nvPr/>
              </p14:nvContentPartPr>
              <p14:xfrm>
                <a:off x="6127303" y="6371179"/>
                <a:ext cx="44280" cy="69480"/>
              </p14:xfrm>
            </p:contentPart>
          </mc:Choice>
          <mc:Fallback xmlns="">
            <p:pic>
              <p:nvPicPr>
                <p:cNvPr id="319" name="Ink 318">
                  <a:extLst>
                    <a:ext uri="{FF2B5EF4-FFF2-40B4-BE49-F238E27FC236}">
                      <a16:creationId xmlns:a16="http://schemas.microsoft.com/office/drawing/2014/main" id="{8DEBF0EB-6E91-C646-8794-BB21332FE8D3}"/>
                    </a:ext>
                  </a:extLst>
                </p:cNvPr>
                <p:cNvPicPr/>
                <p:nvPr/>
              </p:nvPicPr>
              <p:blipFill>
                <a:blip r:embed="rId460"/>
                <a:stretch>
                  <a:fillRect/>
                </a:stretch>
              </p:blipFill>
              <p:spPr>
                <a:xfrm>
                  <a:off x="6111948" y="6355699"/>
                  <a:ext cx="7463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21" name="Ink 320">
                  <a:extLst>
                    <a:ext uri="{FF2B5EF4-FFF2-40B4-BE49-F238E27FC236}">
                      <a16:creationId xmlns:a16="http://schemas.microsoft.com/office/drawing/2014/main" id="{27E7FD9D-1D59-1B47-9B8A-C3C99E2D3A9C}"/>
                    </a:ext>
                  </a:extLst>
                </p14:cNvPr>
                <p14:cNvContentPartPr/>
                <p14:nvPr/>
              </p14:nvContentPartPr>
              <p14:xfrm>
                <a:off x="6416383" y="6195139"/>
                <a:ext cx="31680" cy="252000"/>
              </p14:xfrm>
            </p:contentPart>
          </mc:Choice>
          <mc:Fallback xmlns="">
            <p:pic>
              <p:nvPicPr>
                <p:cNvPr id="321" name="Ink 320">
                  <a:extLst>
                    <a:ext uri="{FF2B5EF4-FFF2-40B4-BE49-F238E27FC236}">
                      <a16:creationId xmlns:a16="http://schemas.microsoft.com/office/drawing/2014/main" id="{27E7FD9D-1D59-1B47-9B8A-C3C99E2D3A9C}"/>
                    </a:ext>
                  </a:extLst>
                </p:cNvPr>
                <p:cNvPicPr/>
                <p:nvPr/>
              </p:nvPicPr>
              <p:blipFill>
                <a:blip r:embed="rId462"/>
                <a:stretch>
                  <a:fillRect/>
                </a:stretch>
              </p:blipFill>
              <p:spPr>
                <a:xfrm>
                  <a:off x="6400903" y="6179637"/>
                  <a:ext cx="6228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22" name="Ink 321">
                  <a:extLst>
                    <a:ext uri="{FF2B5EF4-FFF2-40B4-BE49-F238E27FC236}">
                      <a16:creationId xmlns:a16="http://schemas.microsoft.com/office/drawing/2014/main" id="{FA41930A-56F6-3D4A-BAB3-7939297831EE}"/>
                    </a:ext>
                  </a:extLst>
                </p14:cNvPr>
                <p14:cNvContentPartPr/>
                <p14:nvPr/>
              </p14:nvContentPartPr>
              <p14:xfrm>
                <a:off x="6356983" y="6163819"/>
                <a:ext cx="191880" cy="245520"/>
              </p14:xfrm>
            </p:contentPart>
          </mc:Choice>
          <mc:Fallback xmlns="">
            <p:pic>
              <p:nvPicPr>
                <p:cNvPr id="322" name="Ink 321">
                  <a:extLst>
                    <a:ext uri="{FF2B5EF4-FFF2-40B4-BE49-F238E27FC236}">
                      <a16:creationId xmlns:a16="http://schemas.microsoft.com/office/drawing/2014/main" id="{FA41930A-56F6-3D4A-BAB3-7939297831EE}"/>
                    </a:ext>
                  </a:extLst>
                </p:cNvPr>
                <p:cNvPicPr/>
                <p:nvPr/>
              </p:nvPicPr>
              <p:blipFill>
                <a:blip r:embed="rId464"/>
                <a:stretch>
                  <a:fillRect/>
                </a:stretch>
              </p:blipFill>
              <p:spPr>
                <a:xfrm>
                  <a:off x="6341474" y="6148339"/>
                  <a:ext cx="222538"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23" name="Ink 322">
                  <a:extLst>
                    <a:ext uri="{FF2B5EF4-FFF2-40B4-BE49-F238E27FC236}">
                      <a16:creationId xmlns:a16="http://schemas.microsoft.com/office/drawing/2014/main" id="{CE83196B-4847-B540-9BD7-4E031EDA027A}"/>
                    </a:ext>
                  </a:extLst>
                </p14:cNvPr>
                <p14:cNvContentPartPr/>
                <p14:nvPr/>
              </p14:nvContentPartPr>
              <p14:xfrm>
                <a:off x="6651823" y="6201619"/>
                <a:ext cx="142200" cy="31680"/>
              </p14:xfrm>
            </p:contentPart>
          </mc:Choice>
          <mc:Fallback xmlns="">
            <p:pic>
              <p:nvPicPr>
                <p:cNvPr id="323" name="Ink 322">
                  <a:extLst>
                    <a:ext uri="{FF2B5EF4-FFF2-40B4-BE49-F238E27FC236}">
                      <a16:creationId xmlns:a16="http://schemas.microsoft.com/office/drawing/2014/main" id="{CE83196B-4847-B540-9BD7-4E031EDA027A}"/>
                    </a:ext>
                  </a:extLst>
                </p:cNvPr>
                <p:cNvPicPr/>
                <p:nvPr/>
              </p:nvPicPr>
              <p:blipFill>
                <a:blip r:embed="rId466"/>
                <a:stretch>
                  <a:fillRect/>
                </a:stretch>
              </p:blipFill>
              <p:spPr>
                <a:xfrm>
                  <a:off x="6636343" y="6186313"/>
                  <a:ext cx="17280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24" name="Ink 323">
                  <a:extLst>
                    <a:ext uri="{FF2B5EF4-FFF2-40B4-BE49-F238E27FC236}">
                      <a16:creationId xmlns:a16="http://schemas.microsoft.com/office/drawing/2014/main" id="{EF874A46-24D1-CA4E-A777-FC37E63184D5}"/>
                    </a:ext>
                  </a:extLst>
                </p14:cNvPr>
                <p14:cNvContentPartPr/>
                <p14:nvPr/>
              </p14:nvContentPartPr>
              <p14:xfrm>
                <a:off x="6680623" y="6289459"/>
                <a:ext cx="145080" cy="12960"/>
              </p14:xfrm>
            </p:contentPart>
          </mc:Choice>
          <mc:Fallback xmlns="">
            <p:pic>
              <p:nvPicPr>
                <p:cNvPr id="324" name="Ink 323">
                  <a:extLst>
                    <a:ext uri="{FF2B5EF4-FFF2-40B4-BE49-F238E27FC236}">
                      <a16:creationId xmlns:a16="http://schemas.microsoft.com/office/drawing/2014/main" id="{EF874A46-24D1-CA4E-A777-FC37E63184D5}"/>
                    </a:ext>
                  </a:extLst>
                </p:cNvPr>
                <p:cNvPicPr/>
                <p:nvPr/>
              </p:nvPicPr>
              <p:blipFill>
                <a:blip r:embed="rId468"/>
                <a:stretch>
                  <a:fillRect/>
                </a:stretch>
              </p:blipFill>
              <p:spPr>
                <a:xfrm>
                  <a:off x="6665143" y="6273979"/>
                  <a:ext cx="175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26" name="Ink 325">
                  <a:extLst>
                    <a:ext uri="{FF2B5EF4-FFF2-40B4-BE49-F238E27FC236}">
                      <a16:creationId xmlns:a16="http://schemas.microsoft.com/office/drawing/2014/main" id="{7111AA01-2F52-2149-B74F-50FCEC931FD6}"/>
                    </a:ext>
                  </a:extLst>
                </p14:cNvPr>
                <p14:cNvContentPartPr/>
                <p14:nvPr/>
              </p14:nvContentPartPr>
              <p14:xfrm>
                <a:off x="7076623" y="6173539"/>
                <a:ext cx="189000" cy="229320"/>
              </p14:xfrm>
            </p:contentPart>
          </mc:Choice>
          <mc:Fallback xmlns="">
            <p:pic>
              <p:nvPicPr>
                <p:cNvPr id="326" name="Ink 325">
                  <a:extLst>
                    <a:ext uri="{FF2B5EF4-FFF2-40B4-BE49-F238E27FC236}">
                      <a16:creationId xmlns:a16="http://schemas.microsoft.com/office/drawing/2014/main" id="{7111AA01-2F52-2149-B74F-50FCEC931FD6}"/>
                    </a:ext>
                  </a:extLst>
                </p:cNvPr>
                <p:cNvPicPr/>
                <p:nvPr/>
              </p:nvPicPr>
              <p:blipFill>
                <a:blip r:embed="rId470"/>
                <a:stretch>
                  <a:fillRect/>
                </a:stretch>
              </p:blipFill>
              <p:spPr>
                <a:xfrm>
                  <a:off x="7061143" y="6158059"/>
                  <a:ext cx="2196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27" name="Ink 326">
                  <a:extLst>
                    <a:ext uri="{FF2B5EF4-FFF2-40B4-BE49-F238E27FC236}">
                      <a16:creationId xmlns:a16="http://schemas.microsoft.com/office/drawing/2014/main" id="{3CD96D63-DF0F-604E-8EE9-C675B10CC41A}"/>
                    </a:ext>
                  </a:extLst>
                </p14:cNvPr>
                <p14:cNvContentPartPr/>
                <p14:nvPr/>
              </p14:nvContentPartPr>
              <p14:xfrm>
                <a:off x="7346983" y="6139339"/>
                <a:ext cx="19080" cy="219600"/>
              </p14:xfrm>
            </p:contentPart>
          </mc:Choice>
          <mc:Fallback xmlns="">
            <p:pic>
              <p:nvPicPr>
                <p:cNvPr id="327" name="Ink 326">
                  <a:extLst>
                    <a:ext uri="{FF2B5EF4-FFF2-40B4-BE49-F238E27FC236}">
                      <a16:creationId xmlns:a16="http://schemas.microsoft.com/office/drawing/2014/main" id="{3CD96D63-DF0F-604E-8EE9-C675B10CC41A}"/>
                    </a:ext>
                  </a:extLst>
                </p:cNvPr>
                <p:cNvPicPr/>
                <p:nvPr/>
              </p:nvPicPr>
              <p:blipFill>
                <a:blip r:embed="rId472"/>
                <a:stretch>
                  <a:fillRect/>
                </a:stretch>
              </p:blipFill>
              <p:spPr>
                <a:xfrm>
                  <a:off x="7331790" y="6123859"/>
                  <a:ext cx="49113"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28" name="Ink 327">
                  <a:extLst>
                    <a:ext uri="{FF2B5EF4-FFF2-40B4-BE49-F238E27FC236}">
                      <a16:creationId xmlns:a16="http://schemas.microsoft.com/office/drawing/2014/main" id="{7175DB7C-0E93-7242-A0C4-7F2CB8732D7B}"/>
                    </a:ext>
                  </a:extLst>
                </p14:cNvPr>
                <p14:cNvContentPartPr/>
                <p14:nvPr/>
              </p14:nvContentPartPr>
              <p14:xfrm>
                <a:off x="7359583" y="6107299"/>
                <a:ext cx="100800" cy="189000"/>
              </p14:xfrm>
            </p:contentPart>
          </mc:Choice>
          <mc:Fallback xmlns="">
            <p:pic>
              <p:nvPicPr>
                <p:cNvPr id="328" name="Ink 327">
                  <a:extLst>
                    <a:ext uri="{FF2B5EF4-FFF2-40B4-BE49-F238E27FC236}">
                      <a16:creationId xmlns:a16="http://schemas.microsoft.com/office/drawing/2014/main" id="{7175DB7C-0E93-7242-A0C4-7F2CB8732D7B}"/>
                    </a:ext>
                  </a:extLst>
                </p:cNvPr>
                <p:cNvPicPr/>
                <p:nvPr/>
              </p:nvPicPr>
              <p:blipFill>
                <a:blip r:embed="rId474"/>
                <a:stretch>
                  <a:fillRect/>
                </a:stretch>
              </p:blipFill>
              <p:spPr>
                <a:xfrm>
                  <a:off x="7344158" y="6091819"/>
                  <a:ext cx="131291"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29" name="Ink 328">
                  <a:extLst>
                    <a:ext uri="{FF2B5EF4-FFF2-40B4-BE49-F238E27FC236}">
                      <a16:creationId xmlns:a16="http://schemas.microsoft.com/office/drawing/2014/main" id="{59273366-6D83-724A-A112-63D18ABA3C0F}"/>
                    </a:ext>
                  </a:extLst>
                </p14:cNvPr>
                <p14:cNvContentPartPr/>
                <p14:nvPr/>
              </p14:nvContentPartPr>
              <p14:xfrm>
                <a:off x="7537063" y="6094699"/>
                <a:ext cx="168840" cy="38160"/>
              </p14:xfrm>
            </p:contentPart>
          </mc:Choice>
          <mc:Fallback xmlns="">
            <p:pic>
              <p:nvPicPr>
                <p:cNvPr id="329" name="Ink 328">
                  <a:extLst>
                    <a:ext uri="{FF2B5EF4-FFF2-40B4-BE49-F238E27FC236}">
                      <a16:creationId xmlns:a16="http://schemas.microsoft.com/office/drawing/2014/main" id="{59273366-6D83-724A-A112-63D18ABA3C0F}"/>
                    </a:ext>
                  </a:extLst>
                </p:cNvPr>
                <p:cNvPicPr/>
                <p:nvPr/>
              </p:nvPicPr>
              <p:blipFill>
                <a:blip r:embed="rId476"/>
                <a:stretch>
                  <a:fillRect/>
                </a:stretch>
              </p:blipFill>
              <p:spPr>
                <a:xfrm>
                  <a:off x="7521583" y="6079219"/>
                  <a:ext cx="1994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30" name="Ink 329">
                  <a:extLst>
                    <a:ext uri="{FF2B5EF4-FFF2-40B4-BE49-F238E27FC236}">
                      <a16:creationId xmlns:a16="http://schemas.microsoft.com/office/drawing/2014/main" id="{7976B9F4-E262-984C-BE44-C6BC112211EF}"/>
                    </a:ext>
                  </a:extLst>
                </p14:cNvPr>
                <p14:cNvContentPartPr/>
                <p14:nvPr/>
              </p14:nvContentPartPr>
              <p14:xfrm>
                <a:off x="7592143" y="6108019"/>
                <a:ext cx="19080" cy="163080"/>
              </p14:xfrm>
            </p:contentPart>
          </mc:Choice>
          <mc:Fallback xmlns="">
            <p:pic>
              <p:nvPicPr>
                <p:cNvPr id="330" name="Ink 329">
                  <a:extLst>
                    <a:ext uri="{FF2B5EF4-FFF2-40B4-BE49-F238E27FC236}">
                      <a16:creationId xmlns:a16="http://schemas.microsoft.com/office/drawing/2014/main" id="{7976B9F4-E262-984C-BE44-C6BC112211EF}"/>
                    </a:ext>
                  </a:extLst>
                </p:cNvPr>
                <p:cNvPicPr/>
                <p:nvPr/>
              </p:nvPicPr>
              <p:blipFill>
                <a:blip r:embed="rId478"/>
                <a:stretch>
                  <a:fillRect/>
                </a:stretch>
              </p:blipFill>
              <p:spPr>
                <a:xfrm>
                  <a:off x="7576663" y="6092539"/>
                  <a:ext cx="496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31" name="Ink 330">
                  <a:extLst>
                    <a:ext uri="{FF2B5EF4-FFF2-40B4-BE49-F238E27FC236}">
                      <a16:creationId xmlns:a16="http://schemas.microsoft.com/office/drawing/2014/main" id="{FB6B5260-AEA4-A340-9666-64724DF76EC4}"/>
                    </a:ext>
                  </a:extLst>
                </p14:cNvPr>
                <p14:cNvContentPartPr/>
                <p14:nvPr/>
              </p14:nvContentPartPr>
              <p14:xfrm>
                <a:off x="7076623" y="6321139"/>
                <a:ext cx="584280" cy="132480"/>
              </p14:xfrm>
            </p:contentPart>
          </mc:Choice>
          <mc:Fallback xmlns="">
            <p:pic>
              <p:nvPicPr>
                <p:cNvPr id="331" name="Ink 330">
                  <a:extLst>
                    <a:ext uri="{FF2B5EF4-FFF2-40B4-BE49-F238E27FC236}">
                      <a16:creationId xmlns:a16="http://schemas.microsoft.com/office/drawing/2014/main" id="{FB6B5260-AEA4-A340-9666-64724DF76EC4}"/>
                    </a:ext>
                  </a:extLst>
                </p:cNvPr>
                <p:cNvPicPr/>
                <p:nvPr/>
              </p:nvPicPr>
              <p:blipFill>
                <a:blip r:embed="rId480"/>
                <a:stretch>
                  <a:fillRect/>
                </a:stretch>
              </p:blipFill>
              <p:spPr>
                <a:xfrm>
                  <a:off x="7061153" y="6305659"/>
                  <a:ext cx="614861"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32" name="Ink 331">
                  <a:extLst>
                    <a:ext uri="{FF2B5EF4-FFF2-40B4-BE49-F238E27FC236}">
                      <a16:creationId xmlns:a16="http://schemas.microsoft.com/office/drawing/2014/main" id="{51D342BF-459A-604A-AACE-FC7E6176698B}"/>
                    </a:ext>
                  </a:extLst>
                </p14:cNvPr>
                <p14:cNvContentPartPr/>
                <p14:nvPr/>
              </p14:nvContentPartPr>
              <p14:xfrm>
                <a:off x="7372183" y="6465499"/>
                <a:ext cx="25560" cy="198720"/>
              </p14:xfrm>
            </p:contentPart>
          </mc:Choice>
          <mc:Fallback xmlns="">
            <p:pic>
              <p:nvPicPr>
                <p:cNvPr id="332" name="Ink 331">
                  <a:extLst>
                    <a:ext uri="{FF2B5EF4-FFF2-40B4-BE49-F238E27FC236}">
                      <a16:creationId xmlns:a16="http://schemas.microsoft.com/office/drawing/2014/main" id="{51D342BF-459A-604A-AACE-FC7E6176698B}"/>
                    </a:ext>
                  </a:extLst>
                </p:cNvPr>
                <p:cNvPicPr/>
                <p:nvPr/>
              </p:nvPicPr>
              <p:blipFill>
                <a:blip r:embed="rId482"/>
                <a:stretch>
                  <a:fillRect/>
                </a:stretch>
              </p:blipFill>
              <p:spPr>
                <a:xfrm>
                  <a:off x="7356703" y="6450019"/>
                  <a:ext cx="561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33" name="Ink 332">
                  <a:extLst>
                    <a:ext uri="{FF2B5EF4-FFF2-40B4-BE49-F238E27FC236}">
                      <a16:creationId xmlns:a16="http://schemas.microsoft.com/office/drawing/2014/main" id="{961BDE17-DC32-9144-87E1-8342A06E66D3}"/>
                    </a:ext>
                  </a:extLst>
                </p14:cNvPr>
                <p14:cNvContentPartPr/>
                <p14:nvPr/>
              </p14:nvContentPartPr>
              <p14:xfrm>
                <a:off x="7391623" y="6440659"/>
                <a:ext cx="111960" cy="56880"/>
              </p14:xfrm>
            </p:contentPart>
          </mc:Choice>
          <mc:Fallback xmlns="">
            <p:pic>
              <p:nvPicPr>
                <p:cNvPr id="333" name="Ink 332">
                  <a:extLst>
                    <a:ext uri="{FF2B5EF4-FFF2-40B4-BE49-F238E27FC236}">
                      <a16:creationId xmlns:a16="http://schemas.microsoft.com/office/drawing/2014/main" id="{961BDE17-DC32-9144-87E1-8342A06E66D3}"/>
                    </a:ext>
                  </a:extLst>
                </p:cNvPr>
                <p:cNvPicPr/>
                <p:nvPr/>
              </p:nvPicPr>
              <p:blipFill>
                <a:blip r:embed="rId484"/>
                <a:stretch>
                  <a:fillRect/>
                </a:stretch>
              </p:blipFill>
              <p:spPr>
                <a:xfrm>
                  <a:off x="7376143" y="6425179"/>
                  <a:ext cx="142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34" name="Ink 333">
                  <a:extLst>
                    <a:ext uri="{FF2B5EF4-FFF2-40B4-BE49-F238E27FC236}">
                      <a16:creationId xmlns:a16="http://schemas.microsoft.com/office/drawing/2014/main" id="{75E70694-91B6-A741-9F18-E877E73360E9}"/>
                    </a:ext>
                  </a:extLst>
                </p14:cNvPr>
                <p14:cNvContentPartPr/>
                <p14:nvPr/>
              </p14:nvContentPartPr>
              <p14:xfrm>
                <a:off x="7384783" y="6503299"/>
                <a:ext cx="126000" cy="31680"/>
              </p14:xfrm>
            </p:contentPart>
          </mc:Choice>
          <mc:Fallback xmlns="">
            <p:pic>
              <p:nvPicPr>
                <p:cNvPr id="334" name="Ink 333">
                  <a:extLst>
                    <a:ext uri="{FF2B5EF4-FFF2-40B4-BE49-F238E27FC236}">
                      <a16:creationId xmlns:a16="http://schemas.microsoft.com/office/drawing/2014/main" id="{75E70694-91B6-A741-9F18-E877E73360E9}"/>
                    </a:ext>
                  </a:extLst>
                </p:cNvPr>
                <p:cNvPicPr/>
                <p:nvPr/>
              </p:nvPicPr>
              <p:blipFill>
                <a:blip r:embed="rId486"/>
                <a:stretch>
                  <a:fillRect/>
                </a:stretch>
              </p:blipFill>
              <p:spPr>
                <a:xfrm>
                  <a:off x="7369347" y="6487819"/>
                  <a:ext cx="156513"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35" name="Ink 334">
                  <a:extLst>
                    <a:ext uri="{FF2B5EF4-FFF2-40B4-BE49-F238E27FC236}">
                      <a16:creationId xmlns:a16="http://schemas.microsoft.com/office/drawing/2014/main" id="{927BA114-A6CB-3A4C-B6F1-AC3028222E27}"/>
                    </a:ext>
                  </a:extLst>
                </p14:cNvPr>
                <p14:cNvContentPartPr/>
                <p14:nvPr/>
              </p14:nvContentPartPr>
              <p14:xfrm>
                <a:off x="7762063" y="6000379"/>
                <a:ext cx="182520" cy="528480"/>
              </p14:xfrm>
            </p:contentPart>
          </mc:Choice>
          <mc:Fallback xmlns="">
            <p:pic>
              <p:nvPicPr>
                <p:cNvPr id="335" name="Ink 334">
                  <a:extLst>
                    <a:ext uri="{FF2B5EF4-FFF2-40B4-BE49-F238E27FC236}">
                      <a16:creationId xmlns:a16="http://schemas.microsoft.com/office/drawing/2014/main" id="{927BA114-A6CB-3A4C-B6F1-AC3028222E27}"/>
                    </a:ext>
                  </a:extLst>
                </p:cNvPr>
                <p:cNvPicPr/>
                <p:nvPr/>
              </p:nvPicPr>
              <p:blipFill>
                <a:blip r:embed="rId488"/>
                <a:stretch>
                  <a:fillRect/>
                </a:stretch>
              </p:blipFill>
              <p:spPr>
                <a:xfrm>
                  <a:off x="7746613" y="5984899"/>
                  <a:ext cx="213060" cy="559080"/>
                </a:xfrm>
                <a:prstGeom prst="rect">
                  <a:avLst/>
                </a:prstGeom>
              </p:spPr>
            </p:pic>
          </mc:Fallback>
        </mc:AlternateContent>
      </p:grpSp>
      <p:grpSp>
        <p:nvGrpSpPr>
          <p:cNvPr id="362" name="Group 361">
            <a:extLst>
              <a:ext uri="{FF2B5EF4-FFF2-40B4-BE49-F238E27FC236}">
                <a16:creationId xmlns:a16="http://schemas.microsoft.com/office/drawing/2014/main" id="{C7CFEEE3-65D7-C94F-9E10-100466DBE23B}"/>
              </a:ext>
            </a:extLst>
          </p:cNvPr>
          <p:cNvGrpSpPr/>
          <p:nvPr/>
        </p:nvGrpSpPr>
        <p:grpSpPr>
          <a:xfrm>
            <a:off x="1481143" y="4152499"/>
            <a:ext cx="232920" cy="999720"/>
            <a:chOff x="1481143" y="4152499"/>
            <a:chExt cx="232920" cy="999720"/>
          </a:xfrm>
        </p:grpSpPr>
        <mc:AlternateContent xmlns:mc="http://schemas.openxmlformats.org/markup-compatibility/2006" xmlns:p14="http://schemas.microsoft.com/office/powerpoint/2010/main">
          <mc:Choice Requires="p14">
            <p:contentPart p14:bwMode="auto" r:id="rId489">
              <p14:nvContentPartPr>
                <p14:cNvPr id="124" name="Ink 123">
                  <a:extLst>
                    <a:ext uri="{FF2B5EF4-FFF2-40B4-BE49-F238E27FC236}">
                      <a16:creationId xmlns:a16="http://schemas.microsoft.com/office/drawing/2014/main" id="{D53455B8-C7AC-1A47-AFBB-8233FD6430BA}"/>
                    </a:ext>
                  </a:extLst>
                </p14:cNvPr>
                <p14:cNvContentPartPr/>
                <p14:nvPr/>
              </p14:nvContentPartPr>
              <p14:xfrm>
                <a:off x="1481143" y="4152499"/>
                <a:ext cx="12960" cy="50040"/>
              </p14:xfrm>
            </p:contentPart>
          </mc:Choice>
          <mc:Fallback xmlns="">
            <p:pic>
              <p:nvPicPr>
                <p:cNvPr id="124" name="Ink 123">
                  <a:extLst>
                    <a:ext uri="{FF2B5EF4-FFF2-40B4-BE49-F238E27FC236}">
                      <a16:creationId xmlns:a16="http://schemas.microsoft.com/office/drawing/2014/main" id="{D53455B8-C7AC-1A47-AFBB-8233FD6430BA}"/>
                    </a:ext>
                  </a:extLst>
                </p:cNvPr>
                <p:cNvPicPr/>
                <p:nvPr/>
              </p:nvPicPr>
              <p:blipFill>
                <a:blip r:embed="rId490"/>
                <a:stretch>
                  <a:fillRect/>
                </a:stretch>
              </p:blipFill>
              <p:spPr>
                <a:xfrm>
                  <a:off x="1465663" y="4137019"/>
                  <a:ext cx="435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130" name="Ink 129">
                  <a:extLst>
                    <a:ext uri="{FF2B5EF4-FFF2-40B4-BE49-F238E27FC236}">
                      <a16:creationId xmlns:a16="http://schemas.microsoft.com/office/drawing/2014/main" id="{14450A03-A2F5-E64B-B672-994FB380D286}"/>
                    </a:ext>
                  </a:extLst>
                </p14:cNvPr>
                <p14:cNvContentPartPr/>
                <p14:nvPr/>
              </p14:nvContentPartPr>
              <p14:xfrm>
                <a:off x="1638103" y="5094979"/>
                <a:ext cx="360" cy="12960"/>
              </p14:xfrm>
            </p:contentPart>
          </mc:Choice>
          <mc:Fallback xmlns="">
            <p:pic>
              <p:nvPicPr>
                <p:cNvPr id="130" name="Ink 129">
                  <a:extLst>
                    <a:ext uri="{FF2B5EF4-FFF2-40B4-BE49-F238E27FC236}">
                      <a16:creationId xmlns:a16="http://schemas.microsoft.com/office/drawing/2014/main" id="{14450A03-A2F5-E64B-B672-994FB380D286}"/>
                    </a:ext>
                  </a:extLst>
                </p:cNvPr>
                <p:cNvPicPr/>
                <p:nvPr/>
              </p:nvPicPr>
              <p:blipFill>
                <a:blip r:embed="rId492"/>
                <a:stretch>
                  <a:fillRect/>
                </a:stretch>
              </p:blipFill>
              <p:spPr>
                <a:xfrm>
                  <a:off x="1622623" y="5079499"/>
                  <a:ext cx="30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37" name="Ink 336">
                  <a:extLst>
                    <a:ext uri="{FF2B5EF4-FFF2-40B4-BE49-F238E27FC236}">
                      <a16:creationId xmlns:a16="http://schemas.microsoft.com/office/drawing/2014/main" id="{1F32CD05-D044-8042-A98C-2F55C9422135}"/>
                    </a:ext>
                  </a:extLst>
                </p14:cNvPr>
                <p14:cNvContentPartPr/>
                <p14:nvPr/>
              </p14:nvContentPartPr>
              <p14:xfrm>
                <a:off x="1499863" y="4227379"/>
                <a:ext cx="6480" cy="69480"/>
              </p14:xfrm>
            </p:contentPart>
          </mc:Choice>
          <mc:Fallback xmlns="">
            <p:pic>
              <p:nvPicPr>
                <p:cNvPr id="337" name="Ink 336">
                  <a:extLst>
                    <a:ext uri="{FF2B5EF4-FFF2-40B4-BE49-F238E27FC236}">
                      <a16:creationId xmlns:a16="http://schemas.microsoft.com/office/drawing/2014/main" id="{1F32CD05-D044-8042-A98C-2F55C9422135}"/>
                    </a:ext>
                  </a:extLst>
                </p:cNvPr>
                <p:cNvPicPr/>
                <p:nvPr/>
              </p:nvPicPr>
              <p:blipFill>
                <a:blip r:embed="rId494"/>
                <a:stretch>
                  <a:fillRect/>
                </a:stretch>
              </p:blipFill>
              <p:spPr>
                <a:xfrm>
                  <a:off x="1484383" y="4211899"/>
                  <a:ext cx="37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38" name="Ink 337">
                  <a:extLst>
                    <a:ext uri="{FF2B5EF4-FFF2-40B4-BE49-F238E27FC236}">
                      <a16:creationId xmlns:a16="http://schemas.microsoft.com/office/drawing/2014/main" id="{664D8154-7A06-1A45-812F-2A43D2780CD4}"/>
                    </a:ext>
                  </a:extLst>
                </p14:cNvPr>
                <p14:cNvContentPartPr/>
                <p14:nvPr/>
              </p14:nvContentPartPr>
              <p14:xfrm>
                <a:off x="1499863" y="4346899"/>
                <a:ext cx="12960" cy="82080"/>
              </p14:xfrm>
            </p:contentPart>
          </mc:Choice>
          <mc:Fallback xmlns="">
            <p:pic>
              <p:nvPicPr>
                <p:cNvPr id="338" name="Ink 337">
                  <a:extLst>
                    <a:ext uri="{FF2B5EF4-FFF2-40B4-BE49-F238E27FC236}">
                      <a16:creationId xmlns:a16="http://schemas.microsoft.com/office/drawing/2014/main" id="{664D8154-7A06-1A45-812F-2A43D2780CD4}"/>
                    </a:ext>
                  </a:extLst>
                </p:cNvPr>
                <p:cNvPicPr/>
                <p:nvPr/>
              </p:nvPicPr>
              <p:blipFill>
                <a:blip r:embed="rId496"/>
                <a:stretch>
                  <a:fillRect/>
                </a:stretch>
              </p:blipFill>
              <p:spPr>
                <a:xfrm>
                  <a:off x="1484383" y="4331419"/>
                  <a:ext cx="43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39" name="Ink 338">
                  <a:extLst>
                    <a:ext uri="{FF2B5EF4-FFF2-40B4-BE49-F238E27FC236}">
                      <a16:creationId xmlns:a16="http://schemas.microsoft.com/office/drawing/2014/main" id="{B569E65F-8347-9E40-A026-8CE8CCA36A81}"/>
                    </a:ext>
                  </a:extLst>
                </p14:cNvPr>
                <p14:cNvContentPartPr/>
                <p14:nvPr/>
              </p14:nvContentPartPr>
              <p14:xfrm>
                <a:off x="1499863" y="4472539"/>
                <a:ext cx="12960" cy="75960"/>
              </p14:xfrm>
            </p:contentPart>
          </mc:Choice>
          <mc:Fallback xmlns="">
            <p:pic>
              <p:nvPicPr>
                <p:cNvPr id="339" name="Ink 338">
                  <a:extLst>
                    <a:ext uri="{FF2B5EF4-FFF2-40B4-BE49-F238E27FC236}">
                      <a16:creationId xmlns:a16="http://schemas.microsoft.com/office/drawing/2014/main" id="{B569E65F-8347-9E40-A026-8CE8CCA36A81}"/>
                    </a:ext>
                  </a:extLst>
                </p:cNvPr>
                <p:cNvPicPr/>
                <p:nvPr/>
              </p:nvPicPr>
              <p:blipFill>
                <a:blip r:embed="rId498"/>
                <a:stretch>
                  <a:fillRect/>
                </a:stretch>
              </p:blipFill>
              <p:spPr>
                <a:xfrm>
                  <a:off x="1484383" y="4456985"/>
                  <a:ext cx="4356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40" name="Ink 339">
                  <a:extLst>
                    <a:ext uri="{FF2B5EF4-FFF2-40B4-BE49-F238E27FC236}">
                      <a16:creationId xmlns:a16="http://schemas.microsoft.com/office/drawing/2014/main" id="{1BFFF01A-CF05-DA47-B808-6CE58CB5CAB9}"/>
                    </a:ext>
                  </a:extLst>
                </p14:cNvPr>
                <p14:cNvContentPartPr/>
                <p14:nvPr/>
              </p14:nvContentPartPr>
              <p14:xfrm>
                <a:off x="1531543" y="4629859"/>
                <a:ext cx="6480" cy="82080"/>
              </p14:xfrm>
            </p:contentPart>
          </mc:Choice>
          <mc:Fallback xmlns="">
            <p:pic>
              <p:nvPicPr>
                <p:cNvPr id="340" name="Ink 339">
                  <a:extLst>
                    <a:ext uri="{FF2B5EF4-FFF2-40B4-BE49-F238E27FC236}">
                      <a16:creationId xmlns:a16="http://schemas.microsoft.com/office/drawing/2014/main" id="{1BFFF01A-CF05-DA47-B808-6CE58CB5CAB9}"/>
                    </a:ext>
                  </a:extLst>
                </p:cNvPr>
                <p:cNvPicPr/>
                <p:nvPr/>
              </p:nvPicPr>
              <p:blipFill>
                <a:blip r:embed="rId500"/>
                <a:stretch>
                  <a:fillRect/>
                </a:stretch>
              </p:blipFill>
              <p:spPr>
                <a:xfrm>
                  <a:off x="1516063" y="4614379"/>
                  <a:ext cx="37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41" name="Ink 340">
                  <a:extLst>
                    <a:ext uri="{FF2B5EF4-FFF2-40B4-BE49-F238E27FC236}">
                      <a16:creationId xmlns:a16="http://schemas.microsoft.com/office/drawing/2014/main" id="{7965E35B-E721-3243-8CD0-19E5FB90EBEC}"/>
                    </a:ext>
                  </a:extLst>
                </p14:cNvPr>
                <p14:cNvContentPartPr/>
                <p14:nvPr/>
              </p14:nvContentPartPr>
              <p14:xfrm>
                <a:off x="1543783" y="4786819"/>
                <a:ext cx="360" cy="56880"/>
              </p14:xfrm>
            </p:contentPart>
          </mc:Choice>
          <mc:Fallback xmlns="">
            <p:pic>
              <p:nvPicPr>
                <p:cNvPr id="341" name="Ink 340">
                  <a:extLst>
                    <a:ext uri="{FF2B5EF4-FFF2-40B4-BE49-F238E27FC236}">
                      <a16:creationId xmlns:a16="http://schemas.microsoft.com/office/drawing/2014/main" id="{7965E35B-E721-3243-8CD0-19E5FB90EBEC}"/>
                    </a:ext>
                  </a:extLst>
                </p:cNvPr>
                <p:cNvPicPr/>
                <p:nvPr/>
              </p:nvPicPr>
              <p:blipFill>
                <a:blip r:embed="rId502"/>
                <a:stretch>
                  <a:fillRect/>
                </a:stretch>
              </p:blipFill>
              <p:spPr>
                <a:xfrm>
                  <a:off x="1528303" y="4771339"/>
                  <a:ext cx="30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42" name="Ink 341">
                  <a:extLst>
                    <a:ext uri="{FF2B5EF4-FFF2-40B4-BE49-F238E27FC236}">
                      <a16:creationId xmlns:a16="http://schemas.microsoft.com/office/drawing/2014/main" id="{E3BFB1AC-4595-2B40-95E2-7FEA9D32DF2B}"/>
                    </a:ext>
                  </a:extLst>
                </p14:cNvPr>
                <p14:cNvContentPartPr/>
                <p14:nvPr/>
              </p14:nvContentPartPr>
              <p14:xfrm>
                <a:off x="1543783" y="4950259"/>
                <a:ext cx="12960" cy="75960"/>
              </p14:xfrm>
            </p:contentPart>
          </mc:Choice>
          <mc:Fallback xmlns="">
            <p:pic>
              <p:nvPicPr>
                <p:cNvPr id="342" name="Ink 341">
                  <a:extLst>
                    <a:ext uri="{FF2B5EF4-FFF2-40B4-BE49-F238E27FC236}">
                      <a16:creationId xmlns:a16="http://schemas.microsoft.com/office/drawing/2014/main" id="{E3BFB1AC-4595-2B40-95E2-7FEA9D32DF2B}"/>
                    </a:ext>
                  </a:extLst>
                </p:cNvPr>
                <p:cNvPicPr/>
                <p:nvPr/>
              </p:nvPicPr>
              <p:blipFill>
                <a:blip r:embed="rId504"/>
                <a:stretch>
                  <a:fillRect/>
                </a:stretch>
              </p:blipFill>
              <p:spPr>
                <a:xfrm>
                  <a:off x="1528303" y="4934779"/>
                  <a:ext cx="43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43" name="Ink 342">
                  <a:extLst>
                    <a:ext uri="{FF2B5EF4-FFF2-40B4-BE49-F238E27FC236}">
                      <a16:creationId xmlns:a16="http://schemas.microsoft.com/office/drawing/2014/main" id="{3E037527-C31A-584B-92B3-7A1067A08BC7}"/>
                    </a:ext>
                  </a:extLst>
                </p14:cNvPr>
                <p14:cNvContentPartPr/>
                <p14:nvPr/>
              </p14:nvContentPartPr>
              <p14:xfrm>
                <a:off x="1562863" y="5063659"/>
                <a:ext cx="12960" cy="88560"/>
              </p14:xfrm>
            </p:contentPart>
          </mc:Choice>
          <mc:Fallback xmlns="">
            <p:pic>
              <p:nvPicPr>
                <p:cNvPr id="343" name="Ink 342">
                  <a:extLst>
                    <a:ext uri="{FF2B5EF4-FFF2-40B4-BE49-F238E27FC236}">
                      <a16:creationId xmlns:a16="http://schemas.microsoft.com/office/drawing/2014/main" id="{3E037527-C31A-584B-92B3-7A1067A08BC7}"/>
                    </a:ext>
                  </a:extLst>
                </p:cNvPr>
                <p:cNvPicPr/>
                <p:nvPr/>
              </p:nvPicPr>
              <p:blipFill>
                <a:blip r:embed="rId506"/>
                <a:stretch>
                  <a:fillRect/>
                </a:stretch>
              </p:blipFill>
              <p:spPr>
                <a:xfrm>
                  <a:off x="1547383" y="5048179"/>
                  <a:ext cx="43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46" name="Ink 345">
                  <a:extLst>
                    <a:ext uri="{FF2B5EF4-FFF2-40B4-BE49-F238E27FC236}">
                      <a16:creationId xmlns:a16="http://schemas.microsoft.com/office/drawing/2014/main" id="{2353EF92-00F7-1B41-8D5A-7A2245A2531F}"/>
                    </a:ext>
                  </a:extLst>
                </p14:cNvPr>
                <p14:cNvContentPartPr/>
                <p14:nvPr/>
              </p14:nvContentPartPr>
              <p14:xfrm>
                <a:off x="1619383" y="4227379"/>
                <a:ext cx="12960" cy="94680"/>
              </p14:xfrm>
            </p:contentPart>
          </mc:Choice>
          <mc:Fallback xmlns="">
            <p:pic>
              <p:nvPicPr>
                <p:cNvPr id="346" name="Ink 345">
                  <a:extLst>
                    <a:ext uri="{FF2B5EF4-FFF2-40B4-BE49-F238E27FC236}">
                      <a16:creationId xmlns:a16="http://schemas.microsoft.com/office/drawing/2014/main" id="{2353EF92-00F7-1B41-8D5A-7A2245A2531F}"/>
                    </a:ext>
                  </a:extLst>
                </p:cNvPr>
                <p:cNvPicPr/>
                <p:nvPr/>
              </p:nvPicPr>
              <p:blipFill>
                <a:blip r:embed="rId508"/>
                <a:stretch>
                  <a:fillRect/>
                </a:stretch>
              </p:blipFill>
              <p:spPr>
                <a:xfrm>
                  <a:off x="1603461" y="4211899"/>
                  <a:ext cx="44434"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47" name="Ink 346">
                  <a:extLst>
                    <a:ext uri="{FF2B5EF4-FFF2-40B4-BE49-F238E27FC236}">
                      <a16:creationId xmlns:a16="http://schemas.microsoft.com/office/drawing/2014/main" id="{C967052F-4934-E44A-B0E5-E3B2D4E9CF3A}"/>
                    </a:ext>
                  </a:extLst>
                </p14:cNvPr>
                <p14:cNvContentPartPr/>
                <p14:nvPr/>
              </p14:nvContentPartPr>
              <p14:xfrm>
                <a:off x="1631983" y="4365619"/>
                <a:ext cx="6480" cy="75960"/>
              </p14:xfrm>
            </p:contentPart>
          </mc:Choice>
          <mc:Fallback xmlns="">
            <p:pic>
              <p:nvPicPr>
                <p:cNvPr id="347" name="Ink 346">
                  <a:extLst>
                    <a:ext uri="{FF2B5EF4-FFF2-40B4-BE49-F238E27FC236}">
                      <a16:creationId xmlns:a16="http://schemas.microsoft.com/office/drawing/2014/main" id="{C967052F-4934-E44A-B0E5-E3B2D4E9CF3A}"/>
                    </a:ext>
                  </a:extLst>
                </p:cNvPr>
                <p:cNvPicPr/>
                <p:nvPr/>
              </p:nvPicPr>
              <p:blipFill>
                <a:blip r:embed="rId510"/>
                <a:stretch>
                  <a:fillRect/>
                </a:stretch>
              </p:blipFill>
              <p:spPr>
                <a:xfrm>
                  <a:off x="1617318" y="4350065"/>
                  <a:ext cx="35469"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48" name="Ink 347">
                  <a:extLst>
                    <a:ext uri="{FF2B5EF4-FFF2-40B4-BE49-F238E27FC236}">
                      <a16:creationId xmlns:a16="http://schemas.microsoft.com/office/drawing/2014/main" id="{BD3A42F4-8755-F44B-BD8D-DE2AD2B97B63}"/>
                    </a:ext>
                  </a:extLst>
                </p14:cNvPr>
                <p14:cNvContentPartPr/>
                <p14:nvPr/>
              </p14:nvContentPartPr>
              <p14:xfrm>
                <a:off x="1644583" y="4491619"/>
                <a:ext cx="12960" cy="63360"/>
              </p14:xfrm>
            </p:contentPart>
          </mc:Choice>
          <mc:Fallback xmlns="">
            <p:pic>
              <p:nvPicPr>
                <p:cNvPr id="348" name="Ink 347">
                  <a:extLst>
                    <a:ext uri="{FF2B5EF4-FFF2-40B4-BE49-F238E27FC236}">
                      <a16:creationId xmlns:a16="http://schemas.microsoft.com/office/drawing/2014/main" id="{BD3A42F4-8755-F44B-BD8D-DE2AD2B97B63}"/>
                    </a:ext>
                  </a:extLst>
                </p:cNvPr>
                <p:cNvPicPr/>
                <p:nvPr/>
              </p:nvPicPr>
              <p:blipFill>
                <a:blip r:embed="rId512"/>
                <a:stretch>
                  <a:fillRect/>
                </a:stretch>
              </p:blipFill>
              <p:spPr>
                <a:xfrm>
                  <a:off x="1629103" y="4476139"/>
                  <a:ext cx="43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49" name="Ink 348">
                  <a:extLst>
                    <a:ext uri="{FF2B5EF4-FFF2-40B4-BE49-F238E27FC236}">
                      <a16:creationId xmlns:a16="http://schemas.microsoft.com/office/drawing/2014/main" id="{71BC0187-D2B9-DB46-A481-03F929192F74}"/>
                    </a:ext>
                  </a:extLst>
                </p14:cNvPr>
                <p14:cNvContentPartPr/>
                <p14:nvPr/>
              </p14:nvContentPartPr>
              <p14:xfrm>
                <a:off x="1663303" y="4617259"/>
                <a:ext cx="360" cy="44280"/>
              </p14:xfrm>
            </p:contentPart>
          </mc:Choice>
          <mc:Fallback xmlns="">
            <p:pic>
              <p:nvPicPr>
                <p:cNvPr id="349" name="Ink 348">
                  <a:extLst>
                    <a:ext uri="{FF2B5EF4-FFF2-40B4-BE49-F238E27FC236}">
                      <a16:creationId xmlns:a16="http://schemas.microsoft.com/office/drawing/2014/main" id="{71BC0187-D2B9-DB46-A481-03F929192F74}"/>
                    </a:ext>
                  </a:extLst>
                </p:cNvPr>
                <p:cNvPicPr/>
                <p:nvPr/>
              </p:nvPicPr>
              <p:blipFill>
                <a:blip r:embed="rId514"/>
                <a:stretch>
                  <a:fillRect/>
                </a:stretch>
              </p:blipFill>
              <p:spPr>
                <a:xfrm>
                  <a:off x="1647823" y="4601904"/>
                  <a:ext cx="30960" cy="74633"/>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50" name="Ink 349">
                  <a:extLst>
                    <a:ext uri="{FF2B5EF4-FFF2-40B4-BE49-F238E27FC236}">
                      <a16:creationId xmlns:a16="http://schemas.microsoft.com/office/drawing/2014/main" id="{8CF1B207-0EC7-364D-B6C3-F1F58D0307D6}"/>
                    </a:ext>
                  </a:extLst>
                </p14:cNvPr>
                <p14:cNvContentPartPr/>
                <p14:nvPr/>
              </p14:nvContentPartPr>
              <p14:xfrm>
                <a:off x="1657183" y="4724179"/>
                <a:ext cx="6480" cy="38160"/>
              </p14:xfrm>
            </p:contentPart>
          </mc:Choice>
          <mc:Fallback xmlns="">
            <p:pic>
              <p:nvPicPr>
                <p:cNvPr id="350" name="Ink 349">
                  <a:extLst>
                    <a:ext uri="{FF2B5EF4-FFF2-40B4-BE49-F238E27FC236}">
                      <a16:creationId xmlns:a16="http://schemas.microsoft.com/office/drawing/2014/main" id="{8CF1B207-0EC7-364D-B6C3-F1F58D0307D6}"/>
                    </a:ext>
                  </a:extLst>
                </p:cNvPr>
                <p:cNvPicPr/>
                <p:nvPr/>
              </p:nvPicPr>
              <p:blipFill>
                <a:blip r:embed="rId516"/>
                <a:stretch>
                  <a:fillRect/>
                </a:stretch>
              </p:blipFill>
              <p:spPr>
                <a:xfrm>
                  <a:off x="1642518" y="4708699"/>
                  <a:ext cx="35469"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51" name="Ink 350">
                  <a:extLst>
                    <a:ext uri="{FF2B5EF4-FFF2-40B4-BE49-F238E27FC236}">
                      <a16:creationId xmlns:a16="http://schemas.microsoft.com/office/drawing/2014/main" id="{8C393E3D-3C29-C04C-AD36-355DEB05DBC1}"/>
                    </a:ext>
                  </a:extLst>
                </p14:cNvPr>
                <p14:cNvContentPartPr/>
                <p14:nvPr/>
              </p14:nvContentPartPr>
              <p14:xfrm>
                <a:off x="1663303" y="4799419"/>
                <a:ext cx="12960" cy="38160"/>
              </p14:xfrm>
            </p:contentPart>
          </mc:Choice>
          <mc:Fallback xmlns="">
            <p:pic>
              <p:nvPicPr>
                <p:cNvPr id="351" name="Ink 350">
                  <a:extLst>
                    <a:ext uri="{FF2B5EF4-FFF2-40B4-BE49-F238E27FC236}">
                      <a16:creationId xmlns:a16="http://schemas.microsoft.com/office/drawing/2014/main" id="{8C393E3D-3C29-C04C-AD36-355DEB05DBC1}"/>
                    </a:ext>
                  </a:extLst>
                </p:cNvPr>
                <p:cNvPicPr/>
                <p:nvPr/>
              </p:nvPicPr>
              <p:blipFill>
                <a:blip r:embed="rId518"/>
                <a:stretch>
                  <a:fillRect/>
                </a:stretch>
              </p:blipFill>
              <p:spPr>
                <a:xfrm>
                  <a:off x="1647823" y="4783939"/>
                  <a:ext cx="43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52" name="Ink 351">
                  <a:extLst>
                    <a:ext uri="{FF2B5EF4-FFF2-40B4-BE49-F238E27FC236}">
                      <a16:creationId xmlns:a16="http://schemas.microsoft.com/office/drawing/2014/main" id="{67C91DED-75F1-D249-B7BA-62D6EE01E3EB}"/>
                    </a:ext>
                  </a:extLst>
                </p14:cNvPr>
                <p14:cNvContentPartPr/>
                <p14:nvPr/>
              </p14:nvContentPartPr>
              <p14:xfrm>
                <a:off x="1675903" y="4881139"/>
                <a:ext cx="6480" cy="56880"/>
              </p14:xfrm>
            </p:contentPart>
          </mc:Choice>
          <mc:Fallback xmlns="">
            <p:pic>
              <p:nvPicPr>
                <p:cNvPr id="352" name="Ink 351">
                  <a:extLst>
                    <a:ext uri="{FF2B5EF4-FFF2-40B4-BE49-F238E27FC236}">
                      <a16:creationId xmlns:a16="http://schemas.microsoft.com/office/drawing/2014/main" id="{67C91DED-75F1-D249-B7BA-62D6EE01E3EB}"/>
                    </a:ext>
                  </a:extLst>
                </p:cNvPr>
                <p:cNvPicPr/>
                <p:nvPr/>
              </p:nvPicPr>
              <p:blipFill>
                <a:blip r:embed="rId520"/>
                <a:stretch>
                  <a:fillRect/>
                </a:stretch>
              </p:blipFill>
              <p:spPr>
                <a:xfrm>
                  <a:off x="1660423" y="4865659"/>
                  <a:ext cx="37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53" name="Ink 352">
                  <a:extLst>
                    <a:ext uri="{FF2B5EF4-FFF2-40B4-BE49-F238E27FC236}">
                      <a16:creationId xmlns:a16="http://schemas.microsoft.com/office/drawing/2014/main" id="{F7CF4460-8729-0040-AF9D-9B742E446282}"/>
                    </a:ext>
                  </a:extLst>
                </p14:cNvPr>
                <p14:cNvContentPartPr/>
                <p14:nvPr/>
              </p14:nvContentPartPr>
              <p14:xfrm>
                <a:off x="1688503" y="4969339"/>
                <a:ext cx="25560" cy="163800"/>
              </p14:xfrm>
            </p:contentPart>
          </mc:Choice>
          <mc:Fallback xmlns="">
            <p:pic>
              <p:nvPicPr>
                <p:cNvPr id="353" name="Ink 352">
                  <a:extLst>
                    <a:ext uri="{FF2B5EF4-FFF2-40B4-BE49-F238E27FC236}">
                      <a16:creationId xmlns:a16="http://schemas.microsoft.com/office/drawing/2014/main" id="{F7CF4460-8729-0040-AF9D-9B742E446282}"/>
                    </a:ext>
                  </a:extLst>
                </p:cNvPr>
                <p:cNvPicPr/>
                <p:nvPr/>
              </p:nvPicPr>
              <p:blipFill>
                <a:blip r:embed="rId522"/>
                <a:stretch>
                  <a:fillRect/>
                </a:stretch>
              </p:blipFill>
              <p:spPr>
                <a:xfrm>
                  <a:off x="1672802" y="4953859"/>
                  <a:ext cx="56597"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55" name="Ink 354">
                  <a:extLst>
                    <a:ext uri="{FF2B5EF4-FFF2-40B4-BE49-F238E27FC236}">
                      <a16:creationId xmlns:a16="http://schemas.microsoft.com/office/drawing/2014/main" id="{D6C13F35-268D-334C-89A5-C38212EF0A2C}"/>
                    </a:ext>
                  </a:extLst>
                </p14:cNvPr>
                <p14:cNvContentPartPr/>
                <p14:nvPr/>
              </p14:nvContentPartPr>
              <p14:xfrm>
                <a:off x="1499863" y="4271299"/>
                <a:ext cx="94680" cy="56880"/>
              </p14:xfrm>
            </p:contentPart>
          </mc:Choice>
          <mc:Fallback xmlns="">
            <p:pic>
              <p:nvPicPr>
                <p:cNvPr id="355" name="Ink 354">
                  <a:extLst>
                    <a:ext uri="{FF2B5EF4-FFF2-40B4-BE49-F238E27FC236}">
                      <a16:creationId xmlns:a16="http://schemas.microsoft.com/office/drawing/2014/main" id="{D6C13F35-268D-334C-89A5-C38212EF0A2C}"/>
                    </a:ext>
                  </a:extLst>
                </p:cNvPr>
                <p:cNvPicPr/>
                <p:nvPr/>
              </p:nvPicPr>
              <p:blipFill>
                <a:blip r:embed="rId524"/>
                <a:stretch>
                  <a:fillRect/>
                </a:stretch>
              </p:blipFill>
              <p:spPr>
                <a:xfrm>
                  <a:off x="1484383" y="4255819"/>
                  <a:ext cx="1252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56" name="Ink 355">
                  <a:extLst>
                    <a:ext uri="{FF2B5EF4-FFF2-40B4-BE49-F238E27FC236}">
                      <a16:creationId xmlns:a16="http://schemas.microsoft.com/office/drawing/2014/main" id="{AFF6CA69-E4D1-A34C-8D9C-72FE04185A5D}"/>
                    </a:ext>
                  </a:extLst>
                </p14:cNvPr>
                <p14:cNvContentPartPr/>
                <p14:nvPr/>
              </p14:nvContentPartPr>
              <p14:xfrm>
                <a:off x="1537663" y="4390819"/>
                <a:ext cx="75960" cy="31680"/>
              </p14:xfrm>
            </p:contentPart>
          </mc:Choice>
          <mc:Fallback xmlns="">
            <p:pic>
              <p:nvPicPr>
                <p:cNvPr id="356" name="Ink 355">
                  <a:extLst>
                    <a:ext uri="{FF2B5EF4-FFF2-40B4-BE49-F238E27FC236}">
                      <a16:creationId xmlns:a16="http://schemas.microsoft.com/office/drawing/2014/main" id="{AFF6CA69-E4D1-A34C-8D9C-72FE04185A5D}"/>
                    </a:ext>
                  </a:extLst>
                </p:cNvPr>
                <p:cNvPicPr/>
                <p:nvPr/>
              </p:nvPicPr>
              <p:blipFill>
                <a:blip r:embed="rId526"/>
                <a:stretch>
                  <a:fillRect/>
                </a:stretch>
              </p:blipFill>
              <p:spPr>
                <a:xfrm>
                  <a:off x="1522183" y="4375339"/>
                  <a:ext cx="106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57" name="Ink 356">
                  <a:extLst>
                    <a:ext uri="{FF2B5EF4-FFF2-40B4-BE49-F238E27FC236}">
                      <a16:creationId xmlns:a16="http://schemas.microsoft.com/office/drawing/2014/main" id="{9431F633-4137-0448-A9BB-2BD7AD53B6E7}"/>
                    </a:ext>
                  </a:extLst>
                </p14:cNvPr>
                <p14:cNvContentPartPr/>
                <p14:nvPr/>
              </p14:nvContentPartPr>
              <p14:xfrm>
                <a:off x="1556383" y="4522939"/>
                <a:ext cx="69480" cy="31680"/>
              </p14:xfrm>
            </p:contentPart>
          </mc:Choice>
          <mc:Fallback xmlns="">
            <p:pic>
              <p:nvPicPr>
                <p:cNvPr id="357" name="Ink 356">
                  <a:extLst>
                    <a:ext uri="{FF2B5EF4-FFF2-40B4-BE49-F238E27FC236}">
                      <a16:creationId xmlns:a16="http://schemas.microsoft.com/office/drawing/2014/main" id="{9431F633-4137-0448-A9BB-2BD7AD53B6E7}"/>
                    </a:ext>
                  </a:extLst>
                </p:cNvPr>
                <p:cNvPicPr/>
                <p:nvPr/>
              </p:nvPicPr>
              <p:blipFill>
                <a:blip r:embed="rId528"/>
                <a:stretch>
                  <a:fillRect/>
                </a:stretch>
              </p:blipFill>
              <p:spPr>
                <a:xfrm>
                  <a:off x="1540903" y="4507633"/>
                  <a:ext cx="1000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58" name="Ink 357">
                  <a:extLst>
                    <a:ext uri="{FF2B5EF4-FFF2-40B4-BE49-F238E27FC236}">
                      <a16:creationId xmlns:a16="http://schemas.microsoft.com/office/drawing/2014/main" id="{91CA6EDD-09AA-5F4F-81CC-AFB63130DA6A}"/>
                    </a:ext>
                  </a:extLst>
                </p14:cNvPr>
                <p14:cNvContentPartPr/>
                <p14:nvPr/>
              </p14:nvContentPartPr>
              <p14:xfrm>
                <a:off x="1594183" y="4686379"/>
                <a:ext cx="44280" cy="25560"/>
              </p14:xfrm>
            </p:contentPart>
          </mc:Choice>
          <mc:Fallback xmlns="">
            <p:pic>
              <p:nvPicPr>
                <p:cNvPr id="358" name="Ink 357">
                  <a:extLst>
                    <a:ext uri="{FF2B5EF4-FFF2-40B4-BE49-F238E27FC236}">
                      <a16:creationId xmlns:a16="http://schemas.microsoft.com/office/drawing/2014/main" id="{91CA6EDD-09AA-5F4F-81CC-AFB63130DA6A}"/>
                    </a:ext>
                  </a:extLst>
                </p:cNvPr>
                <p:cNvPicPr/>
                <p:nvPr/>
              </p:nvPicPr>
              <p:blipFill>
                <a:blip r:embed="rId530"/>
                <a:stretch>
                  <a:fillRect/>
                </a:stretch>
              </p:blipFill>
              <p:spPr>
                <a:xfrm>
                  <a:off x="1578703" y="4670899"/>
                  <a:ext cx="74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59" name="Ink 358">
                  <a:extLst>
                    <a:ext uri="{FF2B5EF4-FFF2-40B4-BE49-F238E27FC236}">
                      <a16:creationId xmlns:a16="http://schemas.microsoft.com/office/drawing/2014/main" id="{FBABEB6D-A4F3-E349-B1B3-768E43DC1222}"/>
                    </a:ext>
                  </a:extLst>
                </p14:cNvPr>
                <p14:cNvContentPartPr/>
                <p14:nvPr/>
              </p14:nvContentPartPr>
              <p14:xfrm>
                <a:off x="1588063" y="4799419"/>
                <a:ext cx="69480" cy="31680"/>
              </p14:xfrm>
            </p:contentPart>
          </mc:Choice>
          <mc:Fallback xmlns="">
            <p:pic>
              <p:nvPicPr>
                <p:cNvPr id="359" name="Ink 358">
                  <a:extLst>
                    <a:ext uri="{FF2B5EF4-FFF2-40B4-BE49-F238E27FC236}">
                      <a16:creationId xmlns:a16="http://schemas.microsoft.com/office/drawing/2014/main" id="{FBABEB6D-A4F3-E349-B1B3-768E43DC1222}"/>
                    </a:ext>
                  </a:extLst>
                </p:cNvPr>
                <p:cNvPicPr/>
                <p:nvPr/>
              </p:nvPicPr>
              <p:blipFill>
                <a:blip r:embed="rId532"/>
                <a:stretch>
                  <a:fillRect/>
                </a:stretch>
              </p:blipFill>
              <p:spPr>
                <a:xfrm>
                  <a:off x="1572583" y="4783939"/>
                  <a:ext cx="1000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60" name="Ink 359">
                  <a:extLst>
                    <a:ext uri="{FF2B5EF4-FFF2-40B4-BE49-F238E27FC236}">
                      <a16:creationId xmlns:a16="http://schemas.microsoft.com/office/drawing/2014/main" id="{12723FC6-D571-3F4E-B7C4-B545092A1915}"/>
                    </a:ext>
                  </a:extLst>
                </p14:cNvPr>
                <p14:cNvContentPartPr/>
                <p14:nvPr/>
              </p14:nvContentPartPr>
              <p14:xfrm>
                <a:off x="1600663" y="4918939"/>
                <a:ext cx="69480" cy="38160"/>
              </p14:xfrm>
            </p:contentPart>
          </mc:Choice>
          <mc:Fallback xmlns="">
            <p:pic>
              <p:nvPicPr>
                <p:cNvPr id="360" name="Ink 359">
                  <a:extLst>
                    <a:ext uri="{FF2B5EF4-FFF2-40B4-BE49-F238E27FC236}">
                      <a16:creationId xmlns:a16="http://schemas.microsoft.com/office/drawing/2014/main" id="{12723FC6-D571-3F4E-B7C4-B545092A1915}"/>
                    </a:ext>
                  </a:extLst>
                </p:cNvPr>
                <p:cNvPicPr/>
                <p:nvPr/>
              </p:nvPicPr>
              <p:blipFill>
                <a:blip r:embed="rId534"/>
                <a:stretch>
                  <a:fillRect/>
                </a:stretch>
              </p:blipFill>
              <p:spPr>
                <a:xfrm>
                  <a:off x="1585183" y="4903312"/>
                  <a:ext cx="100080"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61" name="Ink 360">
                  <a:extLst>
                    <a:ext uri="{FF2B5EF4-FFF2-40B4-BE49-F238E27FC236}">
                      <a16:creationId xmlns:a16="http://schemas.microsoft.com/office/drawing/2014/main" id="{6BCBA677-0B14-764C-8014-94BC1EEB0C4F}"/>
                    </a:ext>
                  </a:extLst>
                </p14:cNvPr>
                <p14:cNvContentPartPr/>
                <p14:nvPr/>
              </p14:nvContentPartPr>
              <p14:xfrm>
                <a:off x="1606783" y="5013259"/>
                <a:ext cx="50760" cy="19080"/>
              </p14:xfrm>
            </p:contentPart>
          </mc:Choice>
          <mc:Fallback xmlns="">
            <p:pic>
              <p:nvPicPr>
                <p:cNvPr id="361" name="Ink 360">
                  <a:extLst>
                    <a:ext uri="{FF2B5EF4-FFF2-40B4-BE49-F238E27FC236}">
                      <a16:creationId xmlns:a16="http://schemas.microsoft.com/office/drawing/2014/main" id="{6BCBA677-0B14-764C-8014-94BC1EEB0C4F}"/>
                    </a:ext>
                  </a:extLst>
                </p:cNvPr>
                <p:cNvPicPr/>
                <p:nvPr/>
              </p:nvPicPr>
              <p:blipFill>
                <a:blip r:embed="rId536"/>
                <a:stretch>
                  <a:fillRect/>
                </a:stretch>
              </p:blipFill>
              <p:spPr>
                <a:xfrm>
                  <a:off x="1591192" y="4997779"/>
                  <a:ext cx="81579" cy="49680"/>
                </a:xfrm>
                <a:prstGeom prst="rect">
                  <a:avLst/>
                </a:prstGeom>
              </p:spPr>
            </p:pic>
          </mc:Fallback>
        </mc:AlternateContent>
      </p:grpSp>
    </p:spTree>
    <p:extLst>
      <p:ext uri="{BB962C8B-B14F-4D97-AF65-F5344CB8AC3E}">
        <p14:creationId xmlns:p14="http://schemas.microsoft.com/office/powerpoint/2010/main" val="96938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55015B25-17D0-4216-8299-E437A5AA2B8D}"/>
              </a:ext>
            </a:extLst>
          </p:cNvPr>
          <p:cNvGrpSpPr/>
          <p:nvPr/>
        </p:nvGrpSpPr>
        <p:grpSpPr>
          <a:xfrm>
            <a:off x="471876" y="314933"/>
            <a:ext cx="3300260" cy="2811224"/>
            <a:chOff x="334355" y="412440"/>
            <a:chExt cx="3300260" cy="2811224"/>
          </a:xfrm>
        </p:grpSpPr>
        <p:grpSp>
          <p:nvGrpSpPr>
            <p:cNvPr id="2" name="Group 1">
              <a:extLst>
                <a:ext uri="{FF2B5EF4-FFF2-40B4-BE49-F238E27FC236}">
                  <a16:creationId xmlns:a16="http://schemas.microsoft.com/office/drawing/2014/main" id="{D7439D2C-24B2-4382-AA4C-20A35BBFCB21}"/>
                </a:ext>
              </a:extLst>
            </p:cNvPr>
            <p:cNvGrpSpPr/>
            <p:nvPr/>
          </p:nvGrpSpPr>
          <p:grpSpPr>
            <a:xfrm>
              <a:off x="334355" y="1288741"/>
              <a:ext cx="3300260" cy="1934923"/>
              <a:chOff x="776440" y="42623"/>
              <a:chExt cx="4672208" cy="3103323"/>
            </a:xfrm>
          </p:grpSpPr>
          <p:grpSp>
            <p:nvGrpSpPr>
              <p:cNvPr id="3" name="Group 2">
                <a:extLst>
                  <a:ext uri="{FF2B5EF4-FFF2-40B4-BE49-F238E27FC236}">
                    <a16:creationId xmlns:a16="http://schemas.microsoft.com/office/drawing/2014/main" id="{5F6ED36C-7C6D-4817-AD17-CFAE0441E2C4}"/>
                  </a:ext>
                </a:extLst>
              </p:cNvPr>
              <p:cNvGrpSpPr/>
              <p:nvPr/>
            </p:nvGrpSpPr>
            <p:grpSpPr>
              <a:xfrm>
                <a:off x="776440" y="42623"/>
                <a:ext cx="4672208" cy="3103323"/>
                <a:chOff x="776440" y="42623"/>
                <a:chExt cx="4672208" cy="3103323"/>
              </a:xfrm>
            </p:grpSpPr>
            <p:sp>
              <p:nvSpPr>
                <p:cNvPr id="5" name="Rectangle 4">
                  <a:extLst>
                    <a:ext uri="{FF2B5EF4-FFF2-40B4-BE49-F238E27FC236}">
                      <a16:creationId xmlns:a16="http://schemas.microsoft.com/office/drawing/2014/main" id="{1C399255-AC12-4660-BD8D-BF3D385E4E98}"/>
                    </a:ext>
                  </a:extLst>
                </p:cNvPr>
                <p:cNvSpPr/>
                <p:nvPr/>
              </p:nvSpPr>
              <p:spPr>
                <a:xfrm>
                  <a:off x="776440" y="42623"/>
                  <a:ext cx="4672208" cy="3103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A95A49A-52B9-4C0C-9607-99449D646400}"/>
                    </a:ext>
                  </a:extLst>
                </p:cNvPr>
                <p:cNvSpPr/>
                <p:nvPr/>
              </p:nvSpPr>
              <p:spPr>
                <a:xfrm>
                  <a:off x="1079500" y="4064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7" name="Oval 6">
                  <a:extLst>
                    <a:ext uri="{FF2B5EF4-FFF2-40B4-BE49-F238E27FC236}">
                      <a16:creationId xmlns:a16="http://schemas.microsoft.com/office/drawing/2014/main" id="{3CAA2C32-A657-4E64-96D6-C1BB9338A9A5}"/>
                    </a:ext>
                  </a:extLst>
                </p:cNvPr>
                <p:cNvSpPr/>
                <p:nvPr/>
              </p:nvSpPr>
              <p:spPr>
                <a:xfrm>
                  <a:off x="1973502" y="1042096"/>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8" name="Oval 7">
                  <a:extLst>
                    <a:ext uri="{FF2B5EF4-FFF2-40B4-BE49-F238E27FC236}">
                      <a16:creationId xmlns:a16="http://schemas.microsoft.com/office/drawing/2014/main" id="{A094536E-79EA-4760-BA92-C84D257488E1}"/>
                    </a:ext>
                  </a:extLst>
                </p:cNvPr>
                <p:cNvSpPr/>
                <p:nvPr/>
              </p:nvSpPr>
              <p:spPr>
                <a:xfrm>
                  <a:off x="1175157"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9" name="Oval 8">
                  <a:extLst>
                    <a:ext uri="{FF2B5EF4-FFF2-40B4-BE49-F238E27FC236}">
                      <a16:creationId xmlns:a16="http://schemas.microsoft.com/office/drawing/2014/main" id="{D48CC0E4-3F36-420D-8F40-B05B6F619458}"/>
                    </a:ext>
                  </a:extLst>
                </p:cNvPr>
                <p:cNvSpPr/>
                <p:nvPr/>
              </p:nvSpPr>
              <p:spPr>
                <a:xfrm>
                  <a:off x="2446784" y="20088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10" name="Oval 9">
                  <a:extLst>
                    <a:ext uri="{FF2B5EF4-FFF2-40B4-BE49-F238E27FC236}">
                      <a16:creationId xmlns:a16="http://schemas.microsoft.com/office/drawing/2014/main" id="{0CF52E4A-A393-443F-8737-4D252D3987CB}"/>
                    </a:ext>
                  </a:extLst>
                </p:cNvPr>
                <p:cNvSpPr/>
                <p:nvPr/>
              </p:nvSpPr>
              <p:spPr>
                <a:xfrm>
                  <a:off x="1655016" y="2440661"/>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11" name="Oval 10">
                  <a:extLst>
                    <a:ext uri="{FF2B5EF4-FFF2-40B4-BE49-F238E27FC236}">
                      <a16:creationId xmlns:a16="http://schemas.microsoft.com/office/drawing/2014/main" id="{162AE2C6-5C14-479F-AF0D-7804B0C86BCF}"/>
                    </a:ext>
                  </a:extLst>
                </p:cNvPr>
                <p:cNvSpPr/>
                <p:nvPr/>
              </p:nvSpPr>
              <p:spPr>
                <a:xfrm>
                  <a:off x="2399849" y="190500"/>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12" name="Oval 11">
                  <a:extLst>
                    <a:ext uri="{FF2B5EF4-FFF2-40B4-BE49-F238E27FC236}">
                      <a16:creationId xmlns:a16="http://schemas.microsoft.com/office/drawing/2014/main" id="{042B97B5-1FC7-42F1-8B15-2E6B15EB7718}"/>
                    </a:ext>
                  </a:extLst>
                </p:cNvPr>
                <p:cNvSpPr/>
                <p:nvPr/>
              </p:nvSpPr>
              <p:spPr>
                <a:xfrm>
                  <a:off x="4309606" y="75225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sp>
              <p:nvSpPr>
                <p:cNvPr id="13" name="Oval 12">
                  <a:extLst>
                    <a:ext uri="{FF2B5EF4-FFF2-40B4-BE49-F238E27FC236}">
                      <a16:creationId xmlns:a16="http://schemas.microsoft.com/office/drawing/2014/main" id="{D978E768-A7A2-4EAA-8246-801D7AA5BF2F}"/>
                    </a:ext>
                  </a:extLst>
                </p:cNvPr>
                <p:cNvSpPr/>
                <p:nvPr/>
              </p:nvSpPr>
              <p:spPr>
                <a:xfrm>
                  <a:off x="3720198" y="1750338"/>
                  <a:ext cx="444494" cy="431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t>
                  </a:r>
                </a:p>
              </p:txBody>
            </p:sp>
          </p:grpSp>
          <p:cxnSp>
            <p:nvCxnSpPr>
              <p:cNvPr id="4" name="Straight Connector 3">
                <a:extLst>
                  <a:ext uri="{FF2B5EF4-FFF2-40B4-BE49-F238E27FC236}">
                    <a16:creationId xmlns:a16="http://schemas.microsoft.com/office/drawing/2014/main" id="{8281188B-E849-4F40-8B72-93689D483B76}"/>
                  </a:ext>
                </a:extLst>
              </p:cNvPr>
              <p:cNvCxnSpPr>
                <a:stCxn id="5" idx="0"/>
                <a:endCxn id="5" idx="2"/>
              </p:cNvCxnSpPr>
              <p:nvPr/>
            </p:nvCxnSpPr>
            <p:spPr>
              <a:xfrm>
                <a:off x="3112544" y="42623"/>
                <a:ext cx="0" cy="3103323"/>
              </a:xfrm>
              <a:prstGeom prst="line">
                <a:avLst/>
              </a:prstGeom>
              <a:ln w="57150">
                <a:solidFill>
                  <a:schemeClr val="tx1"/>
                </a:solidFill>
                <a:prstDash val="dash"/>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A394775-D90C-4945-A746-001008914AFE}"/>
                </a:ext>
              </a:extLst>
            </p:cNvPr>
            <p:cNvGrpSpPr/>
            <p:nvPr/>
          </p:nvGrpSpPr>
          <p:grpSpPr>
            <a:xfrm>
              <a:off x="1065558" y="412440"/>
              <a:ext cx="1547822" cy="1103115"/>
              <a:chOff x="1247251" y="3619500"/>
              <a:chExt cx="1547822" cy="1103115"/>
            </a:xfrm>
          </p:grpSpPr>
          <p:cxnSp>
            <p:nvCxnSpPr>
              <p:cNvPr id="17" name="Straight Connector 16">
                <a:extLst>
                  <a:ext uri="{FF2B5EF4-FFF2-40B4-BE49-F238E27FC236}">
                    <a16:creationId xmlns:a16="http://schemas.microsoft.com/office/drawing/2014/main" id="{4361E550-6E7F-419E-A08E-64449184EDEC}"/>
                  </a:ext>
                </a:extLst>
              </p:cNvPr>
              <p:cNvCxnSpPr/>
              <p:nvPr/>
            </p:nvCxnSpPr>
            <p:spPr>
              <a:xfrm flipV="1">
                <a:off x="1247251" y="4033207"/>
                <a:ext cx="0" cy="67670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46C1829-8C53-4DFB-92CD-2851B483E173}"/>
                  </a:ext>
                </a:extLst>
              </p:cNvPr>
              <p:cNvCxnSpPr>
                <a:cxnSpLocks/>
              </p:cNvCxnSpPr>
              <p:nvPr/>
            </p:nvCxnSpPr>
            <p:spPr>
              <a:xfrm>
                <a:off x="1247251" y="4038600"/>
                <a:ext cx="762634" cy="730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E04F75E-35D8-4748-AB32-EFA08FBAD4DE}"/>
                  </a:ext>
                </a:extLst>
              </p:cNvPr>
              <p:cNvCxnSpPr/>
              <p:nvPr/>
            </p:nvCxnSpPr>
            <p:spPr>
              <a:xfrm>
                <a:off x="1975791" y="3898900"/>
                <a:ext cx="0" cy="2794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9DB57-A08E-4BC6-92AF-EE95513E4B6C}"/>
                  </a:ext>
                </a:extLst>
              </p:cNvPr>
              <p:cNvCxnSpPr>
                <a:cxnSpLocks/>
              </p:cNvCxnSpPr>
              <p:nvPr/>
            </p:nvCxnSpPr>
            <p:spPr>
              <a:xfrm>
                <a:off x="2166178" y="3619500"/>
                <a:ext cx="0" cy="76476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10B98D-DC8D-4841-B83A-29C5C666BA24}"/>
                  </a:ext>
                </a:extLst>
              </p:cNvPr>
              <p:cNvCxnSpPr>
                <a:cxnSpLocks/>
              </p:cNvCxnSpPr>
              <p:nvPr/>
            </p:nvCxnSpPr>
            <p:spPr>
              <a:xfrm>
                <a:off x="2166178" y="4013200"/>
                <a:ext cx="628895"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3107B5-3F5B-4E87-BC30-888A8F300B52}"/>
                  </a:ext>
                </a:extLst>
              </p:cNvPr>
              <p:cNvCxnSpPr/>
              <p:nvPr/>
            </p:nvCxnSpPr>
            <p:spPr>
              <a:xfrm>
                <a:off x="2795073" y="4013200"/>
                <a:ext cx="0" cy="70941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24" name="TextBox 23">
            <a:extLst>
              <a:ext uri="{FF2B5EF4-FFF2-40B4-BE49-F238E27FC236}">
                <a16:creationId xmlns:a16="http://schemas.microsoft.com/office/drawing/2014/main" id="{DBAEAF1C-AA23-43BE-9EC2-B97E7DB0D545}"/>
              </a:ext>
            </a:extLst>
          </p:cNvPr>
          <p:cNvSpPr txBox="1"/>
          <p:nvPr/>
        </p:nvSpPr>
        <p:spPr>
          <a:xfrm>
            <a:off x="4161201" y="953786"/>
            <a:ext cx="7802199" cy="830997"/>
          </a:xfrm>
          <a:prstGeom prst="rect">
            <a:avLst/>
          </a:prstGeom>
          <a:noFill/>
        </p:spPr>
        <p:txBody>
          <a:bodyPr wrap="square">
            <a:spAutoFit/>
          </a:bodyPr>
          <a:lstStyle/>
          <a:p>
            <a:r>
              <a:rPr lang="en-US" sz="2400" dirty="0">
                <a:solidFill>
                  <a:schemeClr val="bg1"/>
                </a:solidFill>
              </a:rPr>
              <a:t>E is called the Nernst potential of ion C </a:t>
            </a:r>
            <a:r>
              <a:rPr lang="en-US" sz="2400" dirty="0">
                <a:solidFill>
                  <a:schemeClr val="bg1"/>
                </a:solidFill>
                <a:sym typeface="Wingdings" panose="05000000000000000000" pitchFamily="2" charset="2"/>
              </a:rPr>
              <a:t> Potential required to maintain the ionic gradient at concentrations (Ca, </a:t>
            </a:r>
            <a:r>
              <a:rPr lang="en-US" sz="2400" dirty="0" err="1">
                <a:solidFill>
                  <a:schemeClr val="bg1"/>
                </a:solidFill>
                <a:sym typeface="Wingdings" panose="05000000000000000000" pitchFamily="2" charset="2"/>
              </a:rPr>
              <a:t>Cb</a:t>
            </a:r>
            <a:r>
              <a:rPr lang="en-US" sz="2400" dirty="0">
                <a:solidFill>
                  <a:schemeClr val="bg1"/>
                </a:solidFill>
                <a:sym typeface="Wingdings" panose="05000000000000000000" pitchFamily="2" charset="2"/>
              </a:rPr>
              <a:t>)</a:t>
            </a:r>
            <a:endParaRPr lang="en-US" sz="2400" dirty="0">
              <a:solidFill>
                <a:schemeClr val="bg1"/>
              </a:solidFill>
            </a:endParaRPr>
          </a:p>
        </p:txBody>
      </p:sp>
      <p:sp>
        <p:nvSpPr>
          <p:cNvPr id="61" name="TextBox 60">
            <a:extLst>
              <a:ext uri="{FF2B5EF4-FFF2-40B4-BE49-F238E27FC236}">
                <a16:creationId xmlns:a16="http://schemas.microsoft.com/office/drawing/2014/main" id="{287B3BBE-D9A0-43F7-9A62-3932B3AC6320}"/>
              </a:ext>
            </a:extLst>
          </p:cNvPr>
          <p:cNvSpPr txBox="1"/>
          <p:nvPr/>
        </p:nvSpPr>
        <p:spPr>
          <a:xfrm>
            <a:off x="5234437" y="2734115"/>
            <a:ext cx="6663671" cy="3170099"/>
          </a:xfrm>
          <a:prstGeom prst="rect">
            <a:avLst/>
          </a:prstGeom>
          <a:noFill/>
        </p:spPr>
        <p:txBody>
          <a:bodyPr wrap="square" rtlCol="0">
            <a:spAutoFit/>
          </a:bodyPr>
          <a:lstStyle/>
          <a:p>
            <a:r>
              <a:rPr lang="en-US" sz="2400" dirty="0">
                <a:solidFill>
                  <a:schemeClr val="bg1"/>
                </a:solidFill>
              </a:rPr>
              <a:t>Nernst potentials for Na, and K ions across the membrane:</a:t>
            </a:r>
          </a:p>
          <a:p>
            <a:endParaRPr lang="en-US" sz="2400" dirty="0">
              <a:solidFill>
                <a:schemeClr val="bg1"/>
              </a:solidFill>
            </a:endParaRPr>
          </a:p>
          <a:p>
            <a:r>
              <a:rPr lang="en-US" sz="2400" dirty="0" err="1">
                <a:solidFill>
                  <a:schemeClr val="bg1"/>
                </a:solidFill>
              </a:rPr>
              <a:t>E</a:t>
            </a:r>
            <a:r>
              <a:rPr lang="en-US" sz="2400" baseline="-25000" dirty="0" err="1">
                <a:solidFill>
                  <a:schemeClr val="bg1"/>
                </a:solidFill>
              </a:rPr>
              <a:t>Na</a:t>
            </a:r>
            <a:r>
              <a:rPr lang="en-US" sz="2400" dirty="0">
                <a:solidFill>
                  <a:schemeClr val="bg1"/>
                </a:solidFill>
              </a:rPr>
              <a:t> ~ +60 mV</a:t>
            </a:r>
          </a:p>
          <a:p>
            <a:endParaRPr lang="en-US" sz="2400" dirty="0">
              <a:solidFill>
                <a:schemeClr val="bg1"/>
              </a:solidFill>
            </a:endParaRPr>
          </a:p>
          <a:p>
            <a:r>
              <a:rPr lang="en-US" sz="2400" dirty="0">
                <a:solidFill>
                  <a:schemeClr val="bg1"/>
                </a:solidFill>
              </a:rPr>
              <a:t>E</a:t>
            </a:r>
            <a:r>
              <a:rPr lang="en-US" sz="2400" baseline="-25000" dirty="0">
                <a:solidFill>
                  <a:schemeClr val="bg1"/>
                </a:solidFill>
              </a:rPr>
              <a:t>K</a:t>
            </a:r>
            <a:r>
              <a:rPr lang="en-US" sz="2400" dirty="0">
                <a:solidFill>
                  <a:schemeClr val="bg1"/>
                </a:solidFill>
              </a:rPr>
              <a:t> ~  -75 mV</a:t>
            </a:r>
          </a:p>
          <a:p>
            <a:endParaRPr lang="en-US" sz="2400" dirty="0">
              <a:solidFill>
                <a:schemeClr val="bg1"/>
              </a:solidFill>
            </a:endParaRPr>
          </a:p>
          <a:p>
            <a:r>
              <a:rPr lang="en-US" sz="1600" dirty="0">
                <a:solidFill>
                  <a:schemeClr val="bg1"/>
                </a:solidFill>
              </a:rPr>
              <a:t>Note: When we talk about neuronal membrane potentials, the convention is to refer to the potential inside </a:t>
            </a:r>
            <a:r>
              <a:rPr lang="en-US" sz="1600" dirty="0" err="1">
                <a:solidFill>
                  <a:schemeClr val="bg1"/>
                </a:solidFill>
              </a:rPr>
              <a:t>wrt</a:t>
            </a:r>
            <a:r>
              <a:rPr lang="en-US" sz="1600" dirty="0">
                <a:solidFill>
                  <a:schemeClr val="bg1"/>
                </a:solidFill>
              </a:rPr>
              <a:t> the outside of the cell.</a:t>
            </a:r>
          </a:p>
        </p:txBody>
      </p:sp>
      <p:grpSp>
        <p:nvGrpSpPr>
          <p:cNvPr id="26" name="Group 25">
            <a:extLst>
              <a:ext uri="{FF2B5EF4-FFF2-40B4-BE49-F238E27FC236}">
                <a16:creationId xmlns:a16="http://schemas.microsoft.com/office/drawing/2014/main" id="{87E668E1-6A26-4455-AA9A-C2E22DE58279}"/>
              </a:ext>
            </a:extLst>
          </p:cNvPr>
          <p:cNvGrpSpPr/>
          <p:nvPr/>
        </p:nvGrpSpPr>
        <p:grpSpPr>
          <a:xfrm>
            <a:off x="999918" y="3157300"/>
            <a:ext cx="2114936" cy="374468"/>
            <a:chOff x="1017184" y="-7092"/>
            <a:chExt cx="2114936" cy="374468"/>
          </a:xfrm>
        </p:grpSpPr>
        <p:sp>
          <p:nvSpPr>
            <p:cNvPr id="27" name="TextBox 26">
              <a:extLst>
                <a:ext uri="{FF2B5EF4-FFF2-40B4-BE49-F238E27FC236}">
                  <a16:creationId xmlns:a16="http://schemas.microsoft.com/office/drawing/2014/main" id="{991C7BEC-A10B-4939-B64A-1C7C82FF7E7D}"/>
                </a:ext>
              </a:extLst>
            </p:cNvPr>
            <p:cNvSpPr txBox="1"/>
            <p:nvPr/>
          </p:nvSpPr>
          <p:spPr>
            <a:xfrm>
              <a:off x="1017184" y="-1956"/>
              <a:ext cx="460134" cy="369332"/>
            </a:xfrm>
            <a:prstGeom prst="rect">
              <a:avLst/>
            </a:prstGeom>
            <a:noFill/>
          </p:spPr>
          <p:txBody>
            <a:bodyPr wrap="square" rtlCol="0">
              <a:spAutoFit/>
            </a:bodyPr>
            <a:lstStyle/>
            <a:p>
              <a:r>
                <a:rPr lang="en-US" b="1" dirty="0">
                  <a:solidFill>
                    <a:schemeClr val="bg1"/>
                  </a:solidFill>
                </a:rPr>
                <a:t>A</a:t>
              </a:r>
            </a:p>
          </p:txBody>
        </p:sp>
        <p:sp>
          <p:nvSpPr>
            <p:cNvPr id="28" name="TextBox 27">
              <a:extLst>
                <a:ext uri="{FF2B5EF4-FFF2-40B4-BE49-F238E27FC236}">
                  <a16:creationId xmlns:a16="http://schemas.microsoft.com/office/drawing/2014/main" id="{EF207AAF-8621-417B-97AB-286C8161412E}"/>
                </a:ext>
              </a:extLst>
            </p:cNvPr>
            <p:cNvSpPr txBox="1"/>
            <p:nvPr/>
          </p:nvSpPr>
          <p:spPr>
            <a:xfrm>
              <a:off x="2671986" y="-7092"/>
              <a:ext cx="460134" cy="369332"/>
            </a:xfrm>
            <a:prstGeom prst="rect">
              <a:avLst/>
            </a:prstGeom>
            <a:noFill/>
          </p:spPr>
          <p:txBody>
            <a:bodyPr wrap="square" rtlCol="0">
              <a:spAutoFit/>
            </a:bodyPr>
            <a:lstStyle/>
            <a:p>
              <a:r>
                <a:rPr lang="en-US" b="1" dirty="0">
                  <a:solidFill>
                    <a:schemeClr val="bg1"/>
                  </a:solidFill>
                </a:rPr>
                <a:t>B</a:t>
              </a:r>
            </a:p>
          </p:txBody>
        </p:sp>
      </p:grpSp>
    </p:spTree>
    <p:extLst>
      <p:ext uri="{BB962C8B-B14F-4D97-AF65-F5344CB8AC3E}">
        <p14:creationId xmlns:p14="http://schemas.microsoft.com/office/powerpoint/2010/main" val="3903668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BDD03FC-D7A1-2942-8132-4CC7B5C01AEB}"/>
              </a:ext>
            </a:extLst>
          </p:cNvPr>
          <p:cNvGrpSpPr/>
          <p:nvPr/>
        </p:nvGrpSpPr>
        <p:grpSpPr>
          <a:xfrm>
            <a:off x="229783" y="63259"/>
            <a:ext cx="1409040" cy="291600"/>
            <a:chOff x="229783" y="63259"/>
            <a:chExt cx="1409040" cy="29160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4B78226D-54F3-D246-937B-B21CF3FF02B8}"/>
                    </a:ext>
                  </a:extLst>
                </p14:cNvPr>
                <p14:cNvContentPartPr/>
                <p14:nvPr/>
              </p14:nvContentPartPr>
              <p14:xfrm>
                <a:off x="229783" y="103219"/>
                <a:ext cx="151200" cy="232920"/>
              </p14:xfrm>
            </p:contentPart>
          </mc:Choice>
          <mc:Fallback xmlns="">
            <p:pic>
              <p:nvPicPr>
                <p:cNvPr id="12" name="Ink 11">
                  <a:extLst>
                    <a:ext uri="{FF2B5EF4-FFF2-40B4-BE49-F238E27FC236}">
                      <a16:creationId xmlns:a16="http://schemas.microsoft.com/office/drawing/2014/main" id="{4B78226D-54F3-D246-937B-B21CF3FF02B8}"/>
                    </a:ext>
                  </a:extLst>
                </p:cNvPr>
                <p:cNvPicPr/>
                <p:nvPr/>
              </p:nvPicPr>
              <p:blipFill>
                <a:blip r:embed="rId4"/>
                <a:stretch>
                  <a:fillRect/>
                </a:stretch>
              </p:blipFill>
              <p:spPr>
                <a:xfrm>
                  <a:off x="214663" y="87739"/>
                  <a:ext cx="1818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C5F765C1-47BC-CC46-8113-A64D5260771D}"/>
                    </a:ext>
                  </a:extLst>
                </p14:cNvPr>
                <p14:cNvContentPartPr/>
                <p14:nvPr/>
              </p14:nvContentPartPr>
              <p14:xfrm>
                <a:off x="418423" y="197539"/>
                <a:ext cx="126000" cy="145080"/>
              </p14:xfrm>
            </p:contentPart>
          </mc:Choice>
          <mc:Fallback xmlns="">
            <p:pic>
              <p:nvPicPr>
                <p:cNvPr id="13" name="Ink 12">
                  <a:extLst>
                    <a:ext uri="{FF2B5EF4-FFF2-40B4-BE49-F238E27FC236}">
                      <a16:creationId xmlns:a16="http://schemas.microsoft.com/office/drawing/2014/main" id="{C5F765C1-47BC-CC46-8113-A64D5260771D}"/>
                    </a:ext>
                  </a:extLst>
                </p:cNvPr>
                <p:cNvPicPr/>
                <p:nvPr/>
              </p:nvPicPr>
              <p:blipFill>
                <a:blip r:embed="rId6"/>
                <a:stretch>
                  <a:fillRect/>
                </a:stretch>
              </p:blipFill>
              <p:spPr>
                <a:xfrm>
                  <a:off x="403303" y="182059"/>
                  <a:ext cx="1566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3DAA907F-EF13-3C4E-BCE6-2B79AEAA9BAA}"/>
                    </a:ext>
                  </a:extLst>
                </p14:cNvPr>
                <p14:cNvContentPartPr/>
                <p14:nvPr/>
              </p14:nvContentPartPr>
              <p14:xfrm>
                <a:off x="613543" y="197539"/>
                <a:ext cx="151200" cy="132480"/>
              </p14:xfrm>
            </p:contentPart>
          </mc:Choice>
          <mc:Fallback xmlns="">
            <p:pic>
              <p:nvPicPr>
                <p:cNvPr id="14" name="Ink 13">
                  <a:extLst>
                    <a:ext uri="{FF2B5EF4-FFF2-40B4-BE49-F238E27FC236}">
                      <a16:creationId xmlns:a16="http://schemas.microsoft.com/office/drawing/2014/main" id="{3DAA907F-EF13-3C4E-BCE6-2B79AEAA9BAA}"/>
                    </a:ext>
                  </a:extLst>
                </p:cNvPr>
                <p:cNvPicPr/>
                <p:nvPr/>
              </p:nvPicPr>
              <p:blipFill>
                <a:blip r:embed="rId8"/>
                <a:stretch>
                  <a:fillRect/>
                </a:stretch>
              </p:blipFill>
              <p:spPr>
                <a:xfrm>
                  <a:off x="598063" y="182059"/>
                  <a:ext cx="181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7C7A484C-4FC9-B444-B1F5-751ED17E4F87}"/>
                    </a:ext>
                  </a:extLst>
                </p14:cNvPr>
                <p14:cNvContentPartPr/>
                <p14:nvPr/>
              </p14:nvContentPartPr>
              <p14:xfrm>
                <a:off x="820903" y="159739"/>
                <a:ext cx="75960" cy="189000"/>
              </p14:xfrm>
            </p:contentPart>
          </mc:Choice>
          <mc:Fallback xmlns="">
            <p:pic>
              <p:nvPicPr>
                <p:cNvPr id="15" name="Ink 14">
                  <a:extLst>
                    <a:ext uri="{FF2B5EF4-FFF2-40B4-BE49-F238E27FC236}">
                      <a16:creationId xmlns:a16="http://schemas.microsoft.com/office/drawing/2014/main" id="{7C7A484C-4FC9-B444-B1F5-751ED17E4F87}"/>
                    </a:ext>
                  </a:extLst>
                </p:cNvPr>
                <p:cNvPicPr/>
                <p:nvPr/>
              </p:nvPicPr>
              <p:blipFill>
                <a:blip r:embed="rId10"/>
                <a:stretch>
                  <a:fillRect/>
                </a:stretch>
              </p:blipFill>
              <p:spPr>
                <a:xfrm>
                  <a:off x="805783" y="144259"/>
                  <a:ext cx="1062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61ADA45D-0590-374B-B7CB-BC500F8AFD70}"/>
                    </a:ext>
                  </a:extLst>
                </p14:cNvPr>
                <p14:cNvContentPartPr/>
                <p14:nvPr/>
              </p14:nvContentPartPr>
              <p14:xfrm>
                <a:off x="946543" y="228859"/>
                <a:ext cx="12960" cy="69480"/>
              </p14:xfrm>
            </p:contentPart>
          </mc:Choice>
          <mc:Fallback xmlns="">
            <p:pic>
              <p:nvPicPr>
                <p:cNvPr id="16" name="Ink 15">
                  <a:extLst>
                    <a:ext uri="{FF2B5EF4-FFF2-40B4-BE49-F238E27FC236}">
                      <a16:creationId xmlns:a16="http://schemas.microsoft.com/office/drawing/2014/main" id="{61ADA45D-0590-374B-B7CB-BC500F8AFD70}"/>
                    </a:ext>
                  </a:extLst>
                </p:cNvPr>
                <p:cNvPicPr/>
                <p:nvPr/>
              </p:nvPicPr>
              <p:blipFill>
                <a:blip r:embed="rId12"/>
                <a:stretch>
                  <a:fillRect/>
                </a:stretch>
              </p:blipFill>
              <p:spPr>
                <a:xfrm>
                  <a:off x="931423" y="213379"/>
                  <a:ext cx="43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30B7A146-58ED-274E-93F3-CB3B524D9824}"/>
                    </a:ext>
                  </a:extLst>
                </p14:cNvPr>
                <p14:cNvContentPartPr/>
                <p14:nvPr/>
              </p14:nvContentPartPr>
              <p14:xfrm>
                <a:off x="959143" y="121939"/>
                <a:ext cx="12960" cy="25560"/>
              </p14:xfrm>
            </p:contentPart>
          </mc:Choice>
          <mc:Fallback xmlns="">
            <p:pic>
              <p:nvPicPr>
                <p:cNvPr id="17" name="Ink 16">
                  <a:extLst>
                    <a:ext uri="{FF2B5EF4-FFF2-40B4-BE49-F238E27FC236}">
                      <a16:creationId xmlns:a16="http://schemas.microsoft.com/office/drawing/2014/main" id="{30B7A146-58ED-274E-93F3-CB3B524D9824}"/>
                    </a:ext>
                  </a:extLst>
                </p:cNvPr>
                <p:cNvPicPr/>
                <p:nvPr/>
              </p:nvPicPr>
              <p:blipFill>
                <a:blip r:embed="rId14"/>
                <a:stretch>
                  <a:fillRect/>
                </a:stretch>
              </p:blipFill>
              <p:spPr>
                <a:xfrm>
                  <a:off x="944023" y="106819"/>
                  <a:ext cx="43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C99B723D-B7EA-BA4C-824B-0F2F643BE5B1}"/>
                    </a:ext>
                  </a:extLst>
                </p14:cNvPr>
                <p14:cNvContentPartPr/>
                <p14:nvPr/>
              </p14:nvContentPartPr>
              <p14:xfrm>
                <a:off x="1091263" y="63259"/>
                <a:ext cx="157680" cy="291600"/>
              </p14:xfrm>
            </p:contentPart>
          </mc:Choice>
          <mc:Fallback xmlns="">
            <p:pic>
              <p:nvPicPr>
                <p:cNvPr id="18" name="Ink 17">
                  <a:extLst>
                    <a:ext uri="{FF2B5EF4-FFF2-40B4-BE49-F238E27FC236}">
                      <a16:creationId xmlns:a16="http://schemas.microsoft.com/office/drawing/2014/main" id="{C99B723D-B7EA-BA4C-824B-0F2F643BE5B1}"/>
                    </a:ext>
                  </a:extLst>
                </p:cNvPr>
                <p:cNvPicPr/>
                <p:nvPr/>
              </p:nvPicPr>
              <p:blipFill>
                <a:blip r:embed="rId16"/>
                <a:stretch>
                  <a:fillRect/>
                </a:stretch>
              </p:blipFill>
              <p:spPr>
                <a:xfrm>
                  <a:off x="1076143" y="48139"/>
                  <a:ext cx="1879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CDB9EAB8-4813-774E-87C5-0AFE4E97210C}"/>
                    </a:ext>
                  </a:extLst>
                </p14:cNvPr>
                <p14:cNvContentPartPr/>
                <p14:nvPr/>
              </p14:nvContentPartPr>
              <p14:xfrm>
                <a:off x="1317703" y="172339"/>
                <a:ext cx="321120" cy="163800"/>
              </p14:xfrm>
            </p:contentPart>
          </mc:Choice>
          <mc:Fallback xmlns="">
            <p:pic>
              <p:nvPicPr>
                <p:cNvPr id="19" name="Ink 18">
                  <a:extLst>
                    <a:ext uri="{FF2B5EF4-FFF2-40B4-BE49-F238E27FC236}">
                      <a16:creationId xmlns:a16="http://schemas.microsoft.com/office/drawing/2014/main" id="{CDB9EAB8-4813-774E-87C5-0AFE4E97210C}"/>
                    </a:ext>
                  </a:extLst>
                </p:cNvPr>
                <p:cNvPicPr/>
                <p:nvPr/>
              </p:nvPicPr>
              <p:blipFill>
                <a:blip r:embed="rId18"/>
                <a:stretch>
                  <a:fillRect/>
                </a:stretch>
              </p:blipFill>
              <p:spPr>
                <a:xfrm>
                  <a:off x="1302223" y="156859"/>
                  <a:ext cx="351360" cy="194400"/>
                </a:xfrm>
                <a:prstGeom prst="rect">
                  <a:avLst/>
                </a:prstGeom>
              </p:spPr>
            </p:pic>
          </mc:Fallback>
        </mc:AlternateContent>
      </p:grpSp>
      <p:grpSp>
        <p:nvGrpSpPr>
          <p:cNvPr id="29" name="Group 28">
            <a:extLst>
              <a:ext uri="{FF2B5EF4-FFF2-40B4-BE49-F238E27FC236}">
                <a16:creationId xmlns:a16="http://schemas.microsoft.com/office/drawing/2014/main" id="{E9C142CB-9099-8948-83BD-E701290D76D0}"/>
              </a:ext>
            </a:extLst>
          </p:cNvPr>
          <p:cNvGrpSpPr/>
          <p:nvPr/>
        </p:nvGrpSpPr>
        <p:grpSpPr>
          <a:xfrm>
            <a:off x="1808023" y="90619"/>
            <a:ext cx="980640" cy="245520"/>
            <a:chOff x="1808023" y="90619"/>
            <a:chExt cx="980640" cy="24552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81E71C5-0997-4F4F-93D8-6224E30C1313}"/>
                    </a:ext>
                  </a:extLst>
                </p14:cNvPr>
                <p14:cNvContentPartPr/>
                <p14:nvPr/>
              </p14:nvContentPartPr>
              <p14:xfrm>
                <a:off x="1808023" y="109339"/>
                <a:ext cx="6480" cy="226800"/>
              </p14:xfrm>
            </p:contentPart>
          </mc:Choice>
          <mc:Fallback xmlns="">
            <p:pic>
              <p:nvPicPr>
                <p:cNvPr id="21" name="Ink 20">
                  <a:extLst>
                    <a:ext uri="{FF2B5EF4-FFF2-40B4-BE49-F238E27FC236}">
                      <a16:creationId xmlns:a16="http://schemas.microsoft.com/office/drawing/2014/main" id="{A81E71C5-0997-4F4F-93D8-6224E30C1313}"/>
                    </a:ext>
                  </a:extLst>
                </p:cNvPr>
                <p:cNvPicPr/>
                <p:nvPr/>
              </p:nvPicPr>
              <p:blipFill>
                <a:blip r:embed="rId20"/>
                <a:stretch>
                  <a:fillRect/>
                </a:stretch>
              </p:blipFill>
              <p:spPr>
                <a:xfrm>
                  <a:off x="1792903" y="94219"/>
                  <a:ext cx="370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44E503B9-8375-CE4D-A875-403B230373FE}"/>
                    </a:ext>
                  </a:extLst>
                </p14:cNvPr>
                <p14:cNvContentPartPr/>
                <p14:nvPr/>
              </p14:nvContentPartPr>
              <p14:xfrm>
                <a:off x="1817023" y="178459"/>
                <a:ext cx="154800" cy="132480"/>
              </p14:xfrm>
            </p:contentPart>
          </mc:Choice>
          <mc:Fallback xmlns="">
            <p:pic>
              <p:nvPicPr>
                <p:cNvPr id="22" name="Ink 21">
                  <a:extLst>
                    <a:ext uri="{FF2B5EF4-FFF2-40B4-BE49-F238E27FC236}">
                      <a16:creationId xmlns:a16="http://schemas.microsoft.com/office/drawing/2014/main" id="{44E503B9-8375-CE4D-A875-403B230373FE}"/>
                    </a:ext>
                  </a:extLst>
                </p:cNvPr>
                <p:cNvPicPr/>
                <p:nvPr/>
              </p:nvPicPr>
              <p:blipFill>
                <a:blip r:embed="rId22"/>
                <a:stretch>
                  <a:fillRect/>
                </a:stretch>
              </p:blipFill>
              <p:spPr>
                <a:xfrm>
                  <a:off x="1801903" y="163339"/>
                  <a:ext cx="185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4C94F2A1-E304-0E47-A794-C62AE2607C69}"/>
                    </a:ext>
                  </a:extLst>
                </p14:cNvPr>
                <p14:cNvContentPartPr/>
                <p14:nvPr/>
              </p14:nvContentPartPr>
              <p14:xfrm>
                <a:off x="2040583" y="90619"/>
                <a:ext cx="19080" cy="119880"/>
              </p14:xfrm>
            </p:contentPart>
          </mc:Choice>
          <mc:Fallback xmlns="">
            <p:pic>
              <p:nvPicPr>
                <p:cNvPr id="23" name="Ink 22">
                  <a:extLst>
                    <a:ext uri="{FF2B5EF4-FFF2-40B4-BE49-F238E27FC236}">
                      <a16:creationId xmlns:a16="http://schemas.microsoft.com/office/drawing/2014/main" id="{4C94F2A1-E304-0E47-A794-C62AE2607C69}"/>
                    </a:ext>
                  </a:extLst>
                </p:cNvPr>
                <p:cNvPicPr/>
                <p:nvPr/>
              </p:nvPicPr>
              <p:blipFill>
                <a:blip r:embed="rId24"/>
                <a:stretch>
                  <a:fillRect/>
                </a:stretch>
              </p:blipFill>
              <p:spPr>
                <a:xfrm>
                  <a:off x="2025463" y="75139"/>
                  <a:ext cx="49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65018982-D580-7241-8608-F354F5AEC883}"/>
                    </a:ext>
                  </a:extLst>
                </p14:cNvPr>
                <p14:cNvContentPartPr/>
                <p14:nvPr/>
              </p14:nvContentPartPr>
              <p14:xfrm>
                <a:off x="2015383" y="128059"/>
                <a:ext cx="119880" cy="25560"/>
              </p14:xfrm>
            </p:contentPart>
          </mc:Choice>
          <mc:Fallback xmlns="">
            <p:pic>
              <p:nvPicPr>
                <p:cNvPr id="24" name="Ink 23">
                  <a:extLst>
                    <a:ext uri="{FF2B5EF4-FFF2-40B4-BE49-F238E27FC236}">
                      <a16:creationId xmlns:a16="http://schemas.microsoft.com/office/drawing/2014/main" id="{65018982-D580-7241-8608-F354F5AEC883}"/>
                    </a:ext>
                  </a:extLst>
                </p:cNvPr>
                <p:cNvPicPr/>
                <p:nvPr/>
              </p:nvPicPr>
              <p:blipFill>
                <a:blip r:embed="rId26"/>
                <a:stretch>
                  <a:fillRect/>
                </a:stretch>
              </p:blipFill>
              <p:spPr>
                <a:xfrm>
                  <a:off x="2000263" y="112939"/>
                  <a:ext cx="150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3A5DC5C5-A798-C04C-A55A-9E98B0AA2774}"/>
                    </a:ext>
                  </a:extLst>
                </p14:cNvPr>
                <p14:cNvContentPartPr/>
                <p14:nvPr/>
              </p14:nvContentPartPr>
              <p14:xfrm>
                <a:off x="2260543" y="234979"/>
                <a:ext cx="12960" cy="100800"/>
              </p14:xfrm>
            </p:contentPart>
          </mc:Choice>
          <mc:Fallback xmlns="">
            <p:pic>
              <p:nvPicPr>
                <p:cNvPr id="25" name="Ink 24">
                  <a:extLst>
                    <a:ext uri="{FF2B5EF4-FFF2-40B4-BE49-F238E27FC236}">
                      <a16:creationId xmlns:a16="http://schemas.microsoft.com/office/drawing/2014/main" id="{3A5DC5C5-A798-C04C-A55A-9E98B0AA2774}"/>
                    </a:ext>
                  </a:extLst>
                </p:cNvPr>
                <p:cNvPicPr/>
                <p:nvPr/>
              </p:nvPicPr>
              <p:blipFill>
                <a:blip r:embed="rId28"/>
                <a:stretch>
                  <a:fillRect/>
                </a:stretch>
              </p:blipFill>
              <p:spPr>
                <a:xfrm>
                  <a:off x="2245423" y="219859"/>
                  <a:ext cx="43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E4002F54-A5B5-AC4F-A657-4695A3384774}"/>
                    </a:ext>
                  </a:extLst>
                </p14:cNvPr>
                <p14:cNvContentPartPr/>
                <p14:nvPr/>
              </p14:nvContentPartPr>
              <p14:xfrm>
                <a:off x="2260543" y="122659"/>
                <a:ext cx="25560" cy="30960"/>
              </p14:xfrm>
            </p:contentPart>
          </mc:Choice>
          <mc:Fallback xmlns="">
            <p:pic>
              <p:nvPicPr>
                <p:cNvPr id="26" name="Ink 25">
                  <a:extLst>
                    <a:ext uri="{FF2B5EF4-FFF2-40B4-BE49-F238E27FC236}">
                      <a16:creationId xmlns:a16="http://schemas.microsoft.com/office/drawing/2014/main" id="{E4002F54-A5B5-AC4F-A657-4695A3384774}"/>
                    </a:ext>
                  </a:extLst>
                </p:cNvPr>
                <p:cNvPicPr/>
                <p:nvPr/>
              </p:nvPicPr>
              <p:blipFill>
                <a:blip r:embed="rId30"/>
                <a:stretch>
                  <a:fillRect/>
                </a:stretch>
              </p:blipFill>
              <p:spPr>
                <a:xfrm>
                  <a:off x="2245423" y="107539"/>
                  <a:ext cx="56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67F1840-365A-5147-ACCA-31699A0E0232}"/>
                    </a:ext>
                  </a:extLst>
                </p14:cNvPr>
                <p14:cNvContentPartPr/>
                <p14:nvPr/>
              </p14:nvContentPartPr>
              <p14:xfrm>
                <a:off x="2354863" y="197539"/>
                <a:ext cx="94680" cy="113400"/>
              </p14:xfrm>
            </p:contentPart>
          </mc:Choice>
          <mc:Fallback xmlns="">
            <p:pic>
              <p:nvPicPr>
                <p:cNvPr id="27" name="Ink 26">
                  <a:extLst>
                    <a:ext uri="{FF2B5EF4-FFF2-40B4-BE49-F238E27FC236}">
                      <a16:creationId xmlns:a16="http://schemas.microsoft.com/office/drawing/2014/main" id="{767F1840-365A-5147-ACCA-31699A0E0232}"/>
                    </a:ext>
                  </a:extLst>
                </p:cNvPr>
                <p:cNvPicPr/>
                <p:nvPr/>
              </p:nvPicPr>
              <p:blipFill>
                <a:blip r:embed="rId32"/>
                <a:stretch>
                  <a:fillRect/>
                </a:stretch>
              </p:blipFill>
              <p:spPr>
                <a:xfrm>
                  <a:off x="2339743" y="182059"/>
                  <a:ext cx="12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45397C8E-3BED-5046-84A3-D834666C9E12}"/>
                    </a:ext>
                  </a:extLst>
                </p14:cNvPr>
                <p14:cNvContentPartPr/>
                <p14:nvPr/>
              </p14:nvContentPartPr>
              <p14:xfrm>
                <a:off x="2493463" y="147139"/>
                <a:ext cx="295200" cy="157680"/>
              </p14:xfrm>
            </p:contentPart>
          </mc:Choice>
          <mc:Fallback xmlns="">
            <p:pic>
              <p:nvPicPr>
                <p:cNvPr id="28" name="Ink 27">
                  <a:extLst>
                    <a:ext uri="{FF2B5EF4-FFF2-40B4-BE49-F238E27FC236}">
                      <a16:creationId xmlns:a16="http://schemas.microsoft.com/office/drawing/2014/main" id="{45397C8E-3BED-5046-84A3-D834666C9E12}"/>
                    </a:ext>
                  </a:extLst>
                </p:cNvPr>
                <p:cNvPicPr/>
                <p:nvPr/>
              </p:nvPicPr>
              <p:blipFill>
                <a:blip r:embed="rId34"/>
                <a:stretch>
                  <a:fillRect/>
                </a:stretch>
              </p:blipFill>
              <p:spPr>
                <a:xfrm>
                  <a:off x="2477983" y="131659"/>
                  <a:ext cx="325800" cy="187920"/>
                </a:xfrm>
                <a:prstGeom prst="rect">
                  <a:avLst/>
                </a:prstGeom>
              </p:spPr>
            </p:pic>
          </mc:Fallback>
        </mc:AlternateContent>
      </p:grpSp>
      <p:grpSp>
        <p:nvGrpSpPr>
          <p:cNvPr id="48" name="Group 47">
            <a:extLst>
              <a:ext uri="{FF2B5EF4-FFF2-40B4-BE49-F238E27FC236}">
                <a16:creationId xmlns:a16="http://schemas.microsoft.com/office/drawing/2014/main" id="{543D2271-6D0A-A346-98FA-4C7E25D95F96}"/>
              </a:ext>
            </a:extLst>
          </p:cNvPr>
          <p:cNvGrpSpPr/>
          <p:nvPr/>
        </p:nvGrpSpPr>
        <p:grpSpPr>
          <a:xfrm>
            <a:off x="3021583" y="65419"/>
            <a:ext cx="2156760" cy="415080"/>
            <a:chOff x="3021583" y="65419"/>
            <a:chExt cx="2156760" cy="415080"/>
          </a:xfrm>
        </p:grpSpPr>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D91B832D-EC56-1647-AA1B-D65E972618A7}"/>
                    </a:ext>
                  </a:extLst>
                </p14:cNvPr>
                <p14:cNvContentPartPr/>
                <p14:nvPr/>
              </p14:nvContentPartPr>
              <p14:xfrm>
                <a:off x="3021583" y="78019"/>
                <a:ext cx="113400" cy="314640"/>
              </p14:xfrm>
            </p:contentPart>
          </mc:Choice>
          <mc:Fallback xmlns="">
            <p:pic>
              <p:nvPicPr>
                <p:cNvPr id="30" name="Ink 29">
                  <a:extLst>
                    <a:ext uri="{FF2B5EF4-FFF2-40B4-BE49-F238E27FC236}">
                      <a16:creationId xmlns:a16="http://schemas.microsoft.com/office/drawing/2014/main" id="{D91B832D-EC56-1647-AA1B-D65E972618A7}"/>
                    </a:ext>
                  </a:extLst>
                </p:cNvPr>
                <p:cNvPicPr/>
                <p:nvPr/>
              </p:nvPicPr>
              <p:blipFill>
                <a:blip r:embed="rId36"/>
                <a:stretch>
                  <a:fillRect/>
                </a:stretch>
              </p:blipFill>
              <p:spPr>
                <a:xfrm>
                  <a:off x="3006103" y="62539"/>
                  <a:ext cx="1440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14BD50CD-C922-EB42-A0BD-1321D4397B73}"/>
                    </a:ext>
                  </a:extLst>
                </p14:cNvPr>
                <p14:cNvContentPartPr/>
                <p14:nvPr/>
              </p14:nvContentPartPr>
              <p14:xfrm>
                <a:off x="3266743" y="159739"/>
                <a:ext cx="38160" cy="213480"/>
              </p14:xfrm>
            </p:contentPart>
          </mc:Choice>
          <mc:Fallback xmlns="">
            <p:pic>
              <p:nvPicPr>
                <p:cNvPr id="31" name="Ink 30">
                  <a:extLst>
                    <a:ext uri="{FF2B5EF4-FFF2-40B4-BE49-F238E27FC236}">
                      <a16:creationId xmlns:a16="http://schemas.microsoft.com/office/drawing/2014/main" id="{14BD50CD-C922-EB42-A0BD-1321D4397B73}"/>
                    </a:ext>
                  </a:extLst>
                </p:cNvPr>
                <p:cNvPicPr/>
                <p:nvPr/>
              </p:nvPicPr>
              <p:blipFill>
                <a:blip r:embed="rId38"/>
                <a:stretch>
                  <a:fillRect/>
                </a:stretch>
              </p:blipFill>
              <p:spPr>
                <a:xfrm>
                  <a:off x="3251263" y="144259"/>
                  <a:ext cx="68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6F692F22-40DB-7A43-8B3C-E4406AE8D6F1}"/>
                    </a:ext>
                  </a:extLst>
                </p14:cNvPr>
                <p14:cNvContentPartPr/>
                <p14:nvPr/>
              </p14:nvContentPartPr>
              <p14:xfrm>
                <a:off x="3260263" y="115459"/>
                <a:ext cx="145080" cy="50760"/>
              </p14:xfrm>
            </p:contentPart>
          </mc:Choice>
          <mc:Fallback xmlns="">
            <p:pic>
              <p:nvPicPr>
                <p:cNvPr id="32" name="Ink 31">
                  <a:extLst>
                    <a:ext uri="{FF2B5EF4-FFF2-40B4-BE49-F238E27FC236}">
                      <a16:creationId xmlns:a16="http://schemas.microsoft.com/office/drawing/2014/main" id="{6F692F22-40DB-7A43-8B3C-E4406AE8D6F1}"/>
                    </a:ext>
                  </a:extLst>
                </p:cNvPr>
                <p:cNvPicPr/>
                <p:nvPr/>
              </p:nvPicPr>
              <p:blipFill>
                <a:blip r:embed="rId40"/>
                <a:stretch>
                  <a:fillRect/>
                </a:stretch>
              </p:blipFill>
              <p:spPr>
                <a:xfrm>
                  <a:off x="3245143" y="100339"/>
                  <a:ext cx="1753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0BAD80AA-1E5F-0D4F-88CC-FE8650FF0C6E}"/>
                    </a:ext>
                  </a:extLst>
                </p14:cNvPr>
                <p14:cNvContentPartPr/>
                <p14:nvPr/>
              </p14:nvContentPartPr>
              <p14:xfrm>
                <a:off x="3279343" y="241459"/>
                <a:ext cx="107280" cy="12960"/>
              </p14:xfrm>
            </p:contentPart>
          </mc:Choice>
          <mc:Fallback xmlns="">
            <p:pic>
              <p:nvPicPr>
                <p:cNvPr id="33" name="Ink 32">
                  <a:extLst>
                    <a:ext uri="{FF2B5EF4-FFF2-40B4-BE49-F238E27FC236}">
                      <a16:creationId xmlns:a16="http://schemas.microsoft.com/office/drawing/2014/main" id="{0BAD80AA-1E5F-0D4F-88CC-FE8650FF0C6E}"/>
                    </a:ext>
                  </a:extLst>
                </p:cNvPr>
                <p:cNvPicPr/>
                <p:nvPr/>
              </p:nvPicPr>
              <p:blipFill>
                <a:blip r:embed="rId42"/>
                <a:stretch>
                  <a:fillRect/>
                </a:stretch>
              </p:blipFill>
              <p:spPr>
                <a:xfrm>
                  <a:off x="3263863" y="225979"/>
                  <a:ext cx="137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2F4ECBCB-B622-9E43-9480-108D1ED16507}"/>
                    </a:ext>
                  </a:extLst>
                </p14:cNvPr>
                <p14:cNvContentPartPr/>
                <p14:nvPr/>
              </p14:nvContentPartPr>
              <p14:xfrm>
                <a:off x="3266743" y="367099"/>
                <a:ext cx="157680" cy="19080"/>
              </p14:xfrm>
            </p:contentPart>
          </mc:Choice>
          <mc:Fallback xmlns="">
            <p:pic>
              <p:nvPicPr>
                <p:cNvPr id="34" name="Ink 33">
                  <a:extLst>
                    <a:ext uri="{FF2B5EF4-FFF2-40B4-BE49-F238E27FC236}">
                      <a16:creationId xmlns:a16="http://schemas.microsoft.com/office/drawing/2014/main" id="{2F4ECBCB-B622-9E43-9480-108D1ED16507}"/>
                    </a:ext>
                  </a:extLst>
                </p:cNvPr>
                <p:cNvPicPr/>
                <p:nvPr/>
              </p:nvPicPr>
              <p:blipFill>
                <a:blip r:embed="rId44"/>
                <a:stretch>
                  <a:fillRect/>
                </a:stretch>
              </p:blipFill>
              <p:spPr>
                <a:xfrm>
                  <a:off x="3251263" y="351979"/>
                  <a:ext cx="187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4871D7E8-047D-2D44-8AF5-4111C5B9E5B9}"/>
                    </a:ext>
                  </a:extLst>
                </p14:cNvPr>
                <p14:cNvContentPartPr/>
                <p14:nvPr/>
              </p14:nvContentPartPr>
              <p14:xfrm>
                <a:off x="3492823" y="341899"/>
                <a:ext cx="38160" cy="138600"/>
              </p14:xfrm>
            </p:contentPart>
          </mc:Choice>
          <mc:Fallback xmlns="">
            <p:pic>
              <p:nvPicPr>
                <p:cNvPr id="35" name="Ink 34">
                  <a:extLst>
                    <a:ext uri="{FF2B5EF4-FFF2-40B4-BE49-F238E27FC236}">
                      <a16:creationId xmlns:a16="http://schemas.microsoft.com/office/drawing/2014/main" id="{4871D7E8-047D-2D44-8AF5-4111C5B9E5B9}"/>
                    </a:ext>
                  </a:extLst>
                </p:cNvPr>
                <p:cNvPicPr/>
                <p:nvPr/>
              </p:nvPicPr>
              <p:blipFill>
                <a:blip r:embed="rId46"/>
                <a:stretch>
                  <a:fillRect/>
                </a:stretch>
              </p:blipFill>
              <p:spPr>
                <a:xfrm>
                  <a:off x="3477703" y="326779"/>
                  <a:ext cx="68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6E37304E-3A4D-6243-9219-7C684AB9D448}"/>
                    </a:ext>
                  </a:extLst>
                </p14:cNvPr>
                <p14:cNvContentPartPr/>
                <p14:nvPr/>
              </p14:nvContentPartPr>
              <p14:xfrm>
                <a:off x="3543223" y="373579"/>
                <a:ext cx="75960" cy="63360"/>
              </p14:xfrm>
            </p:contentPart>
          </mc:Choice>
          <mc:Fallback xmlns="">
            <p:pic>
              <p:nvPicPr>
                <p:cNvPr id="36" name="Ink 35">
                  <a:extLst>
                    <a:ext uri="{FF2B5EF4-FFF2-40B4-BE49-F238E27FC236}">
                      <a16:creationId xmlns:a16="http://schemas.microsoft.com/office/drawing/2014/main" id="{6E37304E-3A4D-6243-9219-7C684AB9D448}"/>
                    </a:ext>
                  </a:extLst>
                </p:cNvPr>
                <p:cNvPicPr/>
                <p:nvPr/>
              </p:nvPicPr>
              <p:blipFill>
                <a:blip r:embed="rId48"/>
                <a:stretch>
                  <a:fillRect/>
                </a:stretch>
              </p:blipFill>
              <p:spPr>
                <a:xfrm>
                  <a:off x="3528103" y="358099"/>
                  <a:ext cx="1062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95DE23FF-3C09-BE47-B5FF-4F5AC979EE68}"/>
                    </a:ext>
                  </a:extLst>
                </p14:cNvPr>
                <p14:cNvContentPartPr/>
                <p14:nvPr/>
              </p14:nvContentPartPr>
              <p14:xfrm>
                <a:off x="3650143" y="159739"/>
                <a:ext cx="132480" cy="19080"/>
              </p14:xfrm>
            </p:contentPart>
          </mc:Choice>
          <mc:Fallback xmlns="">
            <p:pic>
              <p:nvPicPr>
                <p:cNvPr id="37" name="Ink 36">
                  <a:extLst>
                    <a:ext uri="{FF2B5EF4-FFF2-40B4-BE49-F238E27FC236}">
                      <a16:creationId xmlns:a16="http://schemas.microsoft.com/office/drawing/2014/main" id="{95DE23FF-3C09-BE47-B5FF-4F5AC979EE68}"/>
                    </a:ext>
                  </a:extLst>
                </p:cNvPr>
                <p:cNvPicPr/>
                <p:nvPr/>
              </p:nvPicPr>
              <p:blipFill>
                <a:blip r:embed="rId50"/>
                <a:stretch>
                  <a:fillRect/>
                </a:stretch>
              </p:blipFill>
              <p:spPr>
                <a:xfrm>
                  <a:off x="3635023" y="144259"/>
                  <a:ext cx="162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9BB46D82-C4F7-9848-BAB7-5F7EA7CB43E2}"/>
                    </a:ext>
                  </a:extLst>
                </p14:cNvPr>
                <p14:cNvContentPartPr/>
                <p14:nvPr/>
              </p14:nvContentPartPr>
              <p14:xfrm>
                <a:off x="3624943" y="266659"/>
                <a:ext cx="182520" cy="6480"/>
              </p14:xfrm>
            </p:contentPart>
          </mc:Choice>
          <mc:Fallback xmlns="">
            <p:pic>
              <p:nvPicPr>
                <p:cNvPr id="38" name="Ink 37">
                  <a:extLst>
                    <a:ext uri="{FF2B5EF4-FFF2-40B4-BE49-F238E27FC236}">
                      <a16:creationId xmlns:a16="http://schemas.microsoft.com/office/drawing/2014/main" id="{9BB46D82-C4F7-9848-BAB7-5F7EA7CB43E2}"/>
                    </a:ext>
                  </a:extLst>
                </p:cNvPr>
                <p:cNvPicPr/>
                <p:nvPr/>
              </p:nvPicPr>
              <p:blipFill>
                <a:blip r:embed="rId52"/>
                <a:stretch>
                  <a:fillRect/>
                </a:stretch>
              </p:blipFill>
              <p:spPr>
                <a:xfrm>
                  <a:off x="3609823" y="251179"/>
                  <a:ext cx="213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49566292-3EA1-5F42-B780-C06E722743E2}"/>
                    </a:ext>
                  </a:extLst>
                </p14:cNvPr>
                <p14:cNvContentPartPr/>
                <p14:nvPr/>
              </p14:nvContentPartPr>
              <p14:xfrm>
                <a:off x="3920503" y="228859"/>
                <a:ext cx="113400" cy="12960"/>
              </p14:xfrm>
            </p:contentPart>
          </mc:Choice>
          <mc:Fallback xmlns="">
            <p:pic>
              <p:nvPicPr>
                <p:cNvPr id="40" name="Ink 39">
                  <a:extLst>
                    <a:ext uri="{FF2B5EF4-FFF2-40B4-BE49-F238E27FC236}">
                      <a16:creationId xmlns:a16="http://schemas.microsoft.com/office/drawing/2014/main" id="{49566292-3EA1-5F42-B780-C06E722743E2}"/>
                    </a:ext>
                  </a:extLst>
                </p:cNvPr>
                <p:cNvPicPr/>
                <p:nvPr/>
              </p:nvPicPr>
              <p:blipFill>
                <a:blip r:embed="rId54"/>
                <a:stretch>
                  <a:fillRect/>
                </a:stretch>
              </p:blipFill>
              <p:spPr>
                <a:xfrm>
                  <a:off x="3905383" y="213379"/>
                  <a:ext cx="144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CFBB3590-DF53-864C-AA17-59EDB246E14F}"/>
                    </a:ext>
                  </a:extLst>
                </p14:cNvPr>
                <p14:cNvContentPartPr/>
                <p14:nvPr/>
              </p14:nvContentPartPr>
              <p14:xfrm>
                <a:off x="4077823" y="90619"/>
                <a:ext cx="151200" cy="276840"/>
              </p14:xfrm>
            </p:contentPart>
          </mc:Choice>
          <mc:Fallback xmlns="">
            <p:pic>
              <p:nvPicPr>
                <p:cNvPr id="41" name="Ink 40">
                  <a:extLst>
                    <a:ext uri="{FF2B5EF4-FFF2-40B4-BE49-F238E27FC236}">
                      <a16:creationId xmlns:a16="http://schemas.microsoft.com/office/drawing/2014/main" id="{CFBB3590-DF53-864C-AA17-59EDB246E14F}"/>
                    </a:ext>
                  </a:extLst>
                </p:cNvPr>
                <p:cNvPicPr/>
                <p:nvPr/>
              </p:nvPicPr>
              <p:blipFill>
                <a:blip r:embed="rId56"/>
                <a:stretch>
                  <a:fillRect/>
                </a:stretch>
              </p:blipFill>
              <p:spPr>
                <a:xfrm>
                  <a:off x="4062343" y="75139"/>
                  <a:ext cx="1818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Ink 41">
                  <a:extLst>
                    <a:ext uri="{FF2B5EF4-FFF2-40B4-BE49-F238E27FC236}">
                      <a16:creationId xmlns:a16="http://schemas.microsoft.com/office/drawing/2014/main" id="{7E484C9C-3834-584B-B519-155ACF17CC1D}"/>
                    </a:ext>
                  </a:extLst>
                </p14:cNvPr>
                <p14:cNvContentPartPr/>
                <p14:nvPr/>
              </p14:nvContentPartPr>
              <p14:xfrm>
                <a:off x="4121743" y="228859"/>
                <a:ext cx="145080" cy="44280"/>
              </p14:xfrm>
            </p:contentPart>
          </mc:Choice>
          <mc:Fallback xmlns="">
            <p:pic>
              <p:nvPicPr>
                <p:cNvPr id="42" name="Ink 41">
                  <a:extLst>
                    <a:ext uri="{FF2B5EF4-FFF2-40B4-BE49-F238E27FC236}">
                      <a16:creationId xmlns:a16="http://schemas.microsoft.com/office/drawing/2014/main" id="{7E484C9C-3834-584B-B519-155ACF17CC1D}"/>
                    </a:ext>
                  </a:extLst>
                </p:cNvPr>
                <p:cNvPicPr/>
                <p:nvPr/>
              </p:nvPicPr>
              <p:blipFill>
                <a:blip r:embed="rId58"/>
                <a:stretch>
                  <a:fillRect/>
                </a:stretch>
              </p:blipFill>
              <p:spPr>
                <a:xfrm>
                  <a:off x="4106263" y="213379"/>
                  <a:ext cx="1753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D2370EFC-BC3A-124D-98B8-868C503E674D}"/>
                    </a:ext>
                  </a:extLst>
                </p14:cNvPr>
                <p14:cNvContentPartPr/>
                <p14:nvPr/>
              </p14:nvContentPartPr>
              <p14:xfrm>
                <a:off x="4392103" y="71539"/>
                <a:ext cx="100800" cy="25560"/>
              </p14:xfrm>
            </p:contentPart>
          </mc:Choice>
          <mc:Fallback xmlns="">
            <p:pic>
              <p:nvPicPr>
                <p:cNvPr id="43" name="Ink 42">
                  <a:extLst>
                    <a:ext uri="{FF2B5EF4-FFF2-40B4-BE49-F238E27FC236}">
                      <a16:creationId xmlns:a16="http://schemas.microsoft.com/office/drawing/2014/main" id="{D2370EFC-BC3A-124D-98B8-868C503E674D}"/>
                    </a:ext>
                  </a:extLst>
                </p:cNvPr>
                <p:cNvPicPr/>
                <p:nvPr/>
              </p:nvPicPr>
              <p:blipFill>
                <a:blip r:embed="rId60"/>
                <a:stretch>
                  <a:fillRect/>
                </a:stretch>
              </p:blipFill>
              <p:spPr>
                <a:xfrm>
                  <a:off x="4376623" y="56419"/>
                  <a:ext cx="131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Ink 43">
                  <a:extLst>
                    <a:ext uri="{FF2B5EF4-FFF2-40B4-BE49-F238E27FC236}">
                      <a16:creationId xmlns:a16="http://schemas.microsoft.com/office/drawing/2014/main" id="{03816412-DC7A-2A4D-A494-96936E6BA251}"/>
                    </a:ext>
                  </a:extLst>
                </p14:cNvPr>
                <p14:cNvContentPartPr/>
                <p14:nvPr/>
              </p14:nvContentPartPr>
              <p14:xfrm>
                <a:off x="4322983" y="109339"/>
                <a:ext cx="145080" cy="182520"/>
              </p14:xfrm>
            </p:contentPart>
          </mc:Choice>
          <mc:Fallback xmlns="">
            <p:pic>
              <p:nvPicPr>
                <p:cNvPr id="44" name="Ink 43">
                  <a:extLst>
                    <a:ext uri="{FF2B5EF4-FFF2-40B4-BE49-F238E27FC236}">
                      <a16:creationId xmlns:a16="http://schemas.microsoft.com/office/drawing/2014/main" id="{03816412-DC7A-2A4D-A494-96936E6BA251}"/>
                    </a:ext>
                  </a:extLst>
                </p:cNvPr>
                <p:cNvPicPr/>
                <p:nvPr/>
              </p:nvPicPr>
              <p:blipFill>
                <a:blip r:embed="rId62"/>
                <a:stretch>
                  <a:fillRect/>
                </a:stretch>
              </p:blipFill>
              <p:spPr>
                <a:xfrm>
                  <a:off x="4307503" y="94219"/>
                  <a:ext cx="175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Ink 44">
                  <a:extLst>
                    <a:ext uri="{FF2B5EF4-FFF2-40B4-BE49-F238E27FC236}">
                      <a16:creationId xmlns:a16="http://schemas.microsoft.com/office/drawing/2014/main" id="{BF8FE93F-5F66-5D45-8AE7-5EFE56933229}"/>
                    </a:ext>
                  </a:extLst>
                </p14:cNvPr>
                <p14:cNvContentPartPr/>
                <p14:nvPr/>
              </p14:nvContentPartPr>
              <p14:xfrm>
                <a:off x="4549063" y="191059"/>
                <a:ext cx="239400" cy="119880"/>
              </p14:xfrm>
            </p:contentPart>
          </mc:Choice>
          <mc:Fallback xmlns="">
            <p:pic>
              <p:nvPicPr>
                <p:cNvPr id="45" name="Ink 44">
                  <a:extLst>
                    <a:ext uri="{FF2B5EF4-FFF2-40B4-BE49-F238E27FC236}">
                      <a16:creationId xmlns:a16="http://schemas.microsoft.com/office/drawing/2014/main" id="{BF8FE93F-5F66-5D45-8AE7-5EFE56933229}"/>
                    </a:ext>
                  </a:extLst>
                </p:cNvPr>
                <p:cNvPicPr/>
                <p:nvPr/>
              </p:nvPicPr>
              <p:blipFill>
                <a:blip r:embed="rId64"/>
                <a:stretch>
                  <a:fillRect/>
                </a:stretch>
              </p:blipFill>
              <p:spPr>
                <a:xfrm>
                  <a:off x="4533943" y="175939"/>
                  <a:ext cx="269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AA29269B-FFA1-2A44-8B66-8F728A182CCA}"/>
                    </a:ext>
                  </a:extLst>
                </p14:cNvPr>
                <p14:cNvContentPartPr/>
                <p14:nvPr/>
              </p14:nvContentPartPr>
              <p14:xfrm>
                <a:off x="4832023" y="72259"/>
                <a:ext cx="170280" cy="200880"/>
              </p14:xfrm>
            </p:contentPart>
          </mc:Choice>
          <mc:Fallback xmlns="">
            <p:pic>
              <p:nvPicPr>
                <p:cNvPr id="46" name="Ink 45">
                  <a:extLst>
                    <a:ext uri="{FF2B5EF4-FFF2-40B4-BE49-F238E27FC236}">
                      <a16:creationId xmlns:a16="http://schemas.microsoft.com/office/drawing/2014/main" id="{AA29269B-FFA1-2A44-8B66-8F728A182CCA}"/>
                    </a:ext>
                  </a:extLst>
                </p:cNvPr>
                <p:cNvPicPr/>
                <p:nvPr/>
              </p:nvPicPr>
              <p:blipFill>
                <a:blip r:embed="rId66"/>
                <a:stretch>
                  <a:fillRect/>
                </a:stretch>
              </p:blipFill>
              <p:spPr>
                <a:xfrm>
                  <a:off x="4816903" y="57139"/>
                  <a:ext cx="200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FE8F0B9F-5806-8B4C-80D1-70A409ABA395}"/>
                    </a:ext>
                  </a:extLst>
                </p14:cNvPr>
                <p14:cNvContentPartPr/>
                <p14:nvPr/>
              </p14:nvContentPartPr>
              <p14:xfrm>
                <a:off x="5058463" y="65419"/>
                <a:ext cx="119880" cy="314640"/>
              </p14:xfrm>
            </p:contentPart>
          </mc:Choice>
          <mc:Fallback xmlns="">
            <p:pic>
              <p:nvPicPr>
                <p:cNvPr id="47" name="Ink 46">
                  <a:extLst>
                    <a:ext uri="{FF2B5EF4-FFF2-40B4-BE49-F238E27FC236}">
                      <a16:creationId xmlns:a16="http://schemas.microsoft.com/office/drawing/2014/main" id="{FE8F0B9F-5806-8B4C-80D1-70A409ABA395}"/>
                    </a:ext>
                  </a:extLst>
                </p:cNvPr>
                <p:cNvPicPr/>
                <p:nvPr/>
              </p:nvPicPr>
              <p:blipFill>
                <a:blip r:embed="rId68"/>
                <a:stretch>
                  <a:fillRect/>
                </a:stretch>
              </p:blipFill>
              <p:spPr>
                <a:xfrm>
                  <a:off x="5043343" y="49939"/>
                  <a:ext cx="150480" cy="34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6F25AE7A-F881-704C-808B-ACF903771409}"/>
                  </a:ext>
                </a:extLst>
              </p14:cNvPr>
              <p14:cNvContentPartPr/>
              <p14:nvPr/>
            </p14:nvContentPartPr>
            <p14:xfrm>
              <a:off x="8203208" y="2932429"/>
              <a:ext cx="1987200" cy="2263680"/>
            </p14:xfrm>
          </p:contentPart>
        </mc:Choice>
        <mc:Fallback xmlns="">
          <p:pic>
            <p:nvPicPr>
              <p:cNvPr id="49" name="Ink 48">
                <a:extLst>
                  <a:ext uri="{FF2B5EF4-FFF2-40B4-BE49-F238E27FC236}">
                    <a16:creationId xmlns:a16="http://schemas.microsoft.com/office/drawing/2014/main" id="{6F25AE7A-F881-704C-808B-ACF903771409}"/>
                  </a:ext>
                </a:extLst>
              </p:cNvPr>
              <p:cNvPicPr/>
              <p:nvPr/>
            </p:nvPicPr>
            <p:blipFill>
              <a:blip r:embed="rId70"/>
              <a:stretch>
                <a:fillRect/>
              </a:stretch>
            </p:blipFill>
            <p:spPr>
              <a:xfrm>
                <a:off x="8188088" y="2916949"/>
                <a:ext cx="2017440" cy="2294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B2FAF42D-BEC5-AB40-8F5E-98C46FBEB9B0}"/>
                  </a:ext>
                </a:extLst>
              </p14:cNvPr>
              <p14:cNvContentPartPr/>
              <p14:nvPr/>
            </p14:nvContentPartPr>
            <p14:xfrm>
              <a:off x="8008448" y="2423029"/>
              <a:ext cx="2904840" cy="2986920"/>
            </p14:xfrm>
          </p:contentPart>
        </mc:Choice>
        <mc:Fallback xmlns="">
          <p:pic>
            <p:nvPicPr>
              <p:cNvPr id="50" name="Ink 49">
                <a:extLst>
                  <a:ext uri="{FF2B5EF4-FFF2-40B4-BE49-F238E27FC236}">
                    <a16:creationId xmlns:a16="http://schemas.microsoft.com/office/drawing/2014/main" id="{B2FAF42D-BEC5-AB40-8F5E-98C46FBEB9B0}"/>
                  </a:ext>
                </a:extLst>
              </p:cNvPr>
              <p:cNvPicPr/>
              <p:nvPr/>
            </p:nvPicPr>
            <p:blipFill>
              <a:blip r:embed="rId72"/>
              <a:stretch>
                <a:fillRect/>
              </a:stretch>
            </p:blipFill>
            <p:spPr>
              <a:xfrm>
                <a:off x="7992968" y="2407909"/>
                <a:ext cx="2935440" cy="3017160"/>
              </a:xfrm>
              <a:prstGeom prst="rect">
                <a:avLst/>
              </a:prstGeom>
            </p:spPr>
          </p:pic>
        </mc:Fallback>
      </mc:AlternateContent>
      <p:grpSp>
        <p:nvGrpSpPr>
          <p:cNvPr id="55" name="Group 54">
            <a:extLst>
              <a:ext uri="{FF2B5EF4-FFF2-40B4-BE49-F238E27FC236}">
                <a16:creationId xmlns:a16="http://schemas.microsoft.com/office/drawing/2014/main" id="{0A6D536A-8231-9E44-81CF-D48C1E484EAD}"/>
              </a:ext>
            </a:extLst>
          </p:cNvPr>
          <p:cNvGrpSpPr/>
          <p:nvPr/>
        </p:nvGrpSpPr>
        <p:grpSpPr>
          <a:xfrm>
            <a:off x="8410568" y="3095869"/>
            <a:ext cx="232920" cy="302040"/>
            <a:chOff x="8410568" y="3095869"/>
            <a:chExt cx="232920" cy="302040"/>
          </a:xfrm>
        </p:grpSpPr>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19BC8103-5BA8-D74C-B028-6EFEB8500AC0}"/>
                    </a:ext>
                  </a:extLst>
                </p14:cNvPr>
                <p14:cNvContentPartPr/>
                <p14:nvPr/>
              </p14:nvContentPartPr>
              <p14:xfrm>
                <a:off x="8410568" y="3159229"/>
                <a:ext cx="44280" cy="238680"/>
              </p14:xfrm>
            </p:contentPart>
          </mc:Choice>
          <mc:Fallback xmlns="">
            <p:pic>
              <p:nvPicPr>
                <p:cNvPr id="51" name="Ink 50">
                  <a:extLst>
                    <a:ext uri="{FF2B5EF4-FFF2-40B4-BE49-F238E27FC236}">
                      <a16:creationId xmlns:a16="http://schemas.microsoft.com/office/drawing/2014/main" id="{19BC8103-5BA8-D74C-B028-6EFEB8500AC0}"/>
                    </a:ext>
                  </a:extLst>
                </p:cNvPr>
                <p:cNvPicPr/>
                <p:nvPr/>
              </p:nvPicPr>
              <p:blipFill>
                <a:blip r:embed="rId74"/>
                <a:stretch>
                  <a:fillRect/>
                </a:stretch>
              </p:blipFill>
              <p:spPr>
                <a:xfrm>
                  <a:off x="8395088" y="3144109"/>
                  <a:ext cx="74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A978FBCD-7462-9746-ABCE-09A0C10C3C8A}"/>
                    </a:ext>
                  </a:extLst>
                </p14:cNvPr>
                <p14:cNvContentPartPr/>
                <p14:nvPr/>
              </p14:nvContentPartPr>
              <p14:xfrm>
                <a:off x="8410568" y="3215029"/>
                <a:ext cx="113400" cy="119880"/>
              </p14:xfrm>
            </p:contentPart>
          </mc:Choice>
          <mc:Fallback xmlns="">
            <p:pic>
              <p:nvPicPr>
                <p:cNvPr id="52" name="Ink 51">
                  <a:extLst>
                    <a:ext uri="{FF2B5EF4-FFF2-40B4-BE49-F238E27FC236}">
                      <a16:creationId xmlns:a16="http://schemas.microsoft.com/office/drawing/2014/main" id="{A978FBCD-7462-9746-ABCE-09A0C10C3C8A}"/>
                    </a:ext>
                  </a:extLst>
                </p:cNvPr>
                <p:cNvPicPr/>
                <p:nvPr/>
              </p:nvPicPr>
              <p:blipFill>
                <a:blip r:embed="rId76"/>
                <a:stretch>
                  <a:fillRect/>
                </a:stretch>
              </p:blipFill>
              <p:spPr>
                <a:xfrm>
                  <a:off x="8395088" y="3199909"/>
                  <a:ext cx="144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5C9FC9F0-2FD3-384B-8E96-24EDB5D56B6C}"/>
                    </a:ext>
                  </a:extLst>
                </p14:cNvPr>
                <p14:cNvContentPartPr/>
                <p14:nvPr/>
              </p14:nvContentPartPr>
              <p14:xfrm>
                <a:off x="8580488" y="3095869"/>
                <a:ext cx="31680" cy="157680"/>
              </p14:xfrm>
            </p:contentPart>
          </mc:Choice>
          <mc:Fallback xmlns="">
            <p:pic>
              <p:nvPicPr>
                <p:cNvPr id="53" name="Ink 52">
                  <a:extLst>
                    <a:ext uri="{FF2B5EF4-FFF2-40B4-BE49-F238E27FC236}">
                      <a16:creationId xmlns:a16="http://schemas.microsoft.com/office/drawing/2014/main" id="{5C9FC9F0-2FD3-384B-8E96-24EDB5D56B6C}"/>
                    </a:ext>
                  </a:extLst>
                </p:cNvPr>
                <p:cNvPicPr/>
                <p:nvPr/>
              </p:nvPicPr>
              <p:blipFill>
                <a:blip r:embed="rId78"/>
                <a:stretch>
                  <a:fillRect/>
                </a:stretch>
              </p:blipFill>
              <p:spPr>
                <a:xfrm>
                  <a:off x="8565368" y="3080389"/>
                  <a:ext cx="62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078896A0-7610-C044-B6C1-20766D7BE0DA}"/>
                    </a:ext>
                  </a:extLst>
                </p14:cNvPr>
                <p14:cNvContentPartPr/>
                <p14:nvPr/>
              </p14:nvContentPartPr>
              <p14:xfrm>
                <a:off x="8542688" y="3133309"/>
                <a:ext cx="100800" cy="38160"/>
              </p14:xfrm>
            </p:contentPart>
          </mc:Choice>
          <mc:Fallback xmlns="">
            <p:pic>
              <p:nvPicPr>
                <p:cNvPr id="54" name="Ink 53">
                  <a:extLst>
                    <a:ext uri="{FF2B5EF4-FFF2-40B4-BE49-F238E27FC236}">
                      <a16:creationId xmlns:a16="http://schemas.microsoft.com/office/drawing/2014/main" id="{078896A0-7610-C044-B6C1-20766D7BE0DA}"/>
                    </a:ext>
                  </a:extLst>
                </p:cNvPr>
                <p:cNvPicPr/>
                <p:nvPr/>
              </p:nvPicPr>
              <p:blipFill>
                <a:blip r:embed="rId80"/>
                <a:stretch>
                  <a:fillRect/>
                </a:stretch>
              </p:blipFill>
              <p:spPr>
                <a:xfrm>
                  <a:off x="8527208" y="3118189"/>
                  <a:ext cx="131400" cy="68400"/>
                </a:xfrm>
                <a:prstGeom prst="rect">
                  <a:avLst/>
                </a:prstGeom>
              </p:spPr>
            </p:pic>
          </mc:Fallback>
        </mc:AlternateContent>
      </p:grpSp>
      <p:grpSp>
        <p:nvGrpSpPr>
          <p:cNvPr id="60" name="Group 59">
            <a:extLst>
              <a:ext uri="{FF2B5EF4-FFF2-40B4-BE49-F238E27FC236}">
                <a16:creationId xmlns:a16="http://schemas.microsoft.com/office/drawing/2014/main" id="{73D124AF-177D-AD4E-B1B9-4689361EBB74}"/>
              </a:ext>
            </a:extLst>
          </p:cNvPr>
          <p:cNvGrpSpPr/>
          <p:nvPr/>
        </p:nvGrpSpPr>
        <p:grpSpPr>
          <a:xfrm>
            <a:off x="9064688" y="3152389"/>
            <a:ext cx="251640" cy="226440"/>
            <a:chOff x="9064688" y="3152389"/>
            <a:chExt cx="251640" cy="226440"/>
          </a:xfrm>
        </p:grpSpPr>
        <mc:AlternateContent xmlns:mc="http://schemas.openxmlformats.org/markup-compatibility/2006" xmlns:p14="http://schemas.microsoft.com/office/powerpoint/2010/main">
          <mc:Choice Requires="p14">
            <p:contentPart p14:bwMode="auto" r:id="rId81">
              <p14:nvContentPartPr>
                <p14:cNvPr id="56" name="Ink 55">
                  <a:extLst>
                    <a:ext uri="{FF2B5EF4-FFF2-40B4-BE49-F238E27FC236}">
                      <a16:creationId xmlns:a16="http://schemas.microsoft.com/office/drawing/2014/main" id="{8BC43E39-9486-0E42-A554-CB821768604E}"/>
                    </a:ext>
                  </a:extLst>
                </p14:cNvPr>
                <p14:cNvContentPartPr/>
                <p14:nvPr/>
              </p14:nvContentPartPr>
              <p14:xfrm>
                <a:off x="9064688" y="3183709"/>
                <a:ext cx="12960" cy="195120"/>
              </p14:xfrm>
            </p:contentPart>
          </mc:Choice>
          <mc:Fallback xmlns="">
            <p:pic>
              <p:nvPicPr>
                <p:cNvPr id="56" name="Ink 55">
                  <a:extLst>
                    <a:ext uri="{FF2B5EF4-FFF2-40B4-BE49-F238E27FC236}">
                      <a16:creationId xmlns:a16="http://schemas.microsoft.com/office/drawing/2014/main" id="{8BC43E39-9486-0E42-A554-CB821768604E}"/>
                    </a:ext>
                  </a:extLst>
                </p:cNvPr>
                <p:cNvPicPr/>
                <p:nvPr/>
              </p:nvPicPr>
              <p:blipFill>
                <a:blip r:embed="rId82"/>
                <a:stretch>
                  <a:fillRect/>
                </a:stretch>
              </p:blipFill>
              <p:spPr>
                <a:xfrm>
                  <a:off x="9049208" y="3168589"/>
                  <a:ext cx="43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Ink 56">
                  <a:extLst>
                    <a:ext uri="{FF2B5EF4-FFF2-40B4-BE49-F238E27FC236}">
                      <a16:creationId xmlns:a16="http://schemas.microsoft.com/office/drawing/2014/main" id="{C1155F21-68EB-1E4A-BA49-C77580614DC5}"/>
                    </a:ext>
                  </a:extLst>
                </p14:cNvPr>
                <p14:cNvContentPartPr/>
                <p14:nvPr/>
              </p14:nvContentPartPr>
              <p14:xfrm>
                <a:off x="9083408" y="3259309"/>
                <a:ext cx="75960" cy="75960"/>
              </p14:xfrm>
            </p:contentPart>
          </mc:Choice>
          <mc:Fallback xmlns="">
            <p:pic>
              <p:nvPicPr>
                <p:cNvPr id="57" name="Ink 56">
                  <a:extLst>
                    <a:ext uri="{FF2B5EF4-FFF2-40B4-BE49-F238E27FC236}">
                      <a16:creationId xmlns:a16="http://schemas.microsoft.com/office/drawing/2014/main" id="{C1155F21-68EB-1E4A-BA49-C77580614DC5}"/>
                    </a:ext>
                  </a:extLst>
                </p:cNvPr>
                <p:cNvPicPr/>
                <p:nvPr/>
              </p:nvPicPr>
              <p:blipFill>
                <a:blip r:embed="rId84"/>
                <a:stretch>
                  <a:fillRect/>
                </a:stretch>
              </p:blipFill>
              <p:spPr>
                <a:xfrm>
                  <a:off x="9068288" y="3243829"/>
                  <a:ext cx="1062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E50B8E60-3B94-724A-A1F8-6A5D93682ED5}"/>
                    </a:ext>
                  </a:extLst>
                </p14:cNvPr>
                <p14:cNvContentPartPr/>
                <p14:nvPr/>
              </p14:nvContentPartPr>
              <p14:xfrm>
                <a:off x="9253328" y="3152389"/>
                <a:ext cx="25560" cy="128880"/>
              </p14:xfrm>
            </p:contentPart>
          </mc:Choice>
          <mc:Fallback xmlns="">
            <p:pic>
              <p:nvPicPr>
                <p:cNvPr id="58" name="Ink 57">
                  <a:extLst>
                    <a:ext uri="{FF2B5EF4-FFF2-40B4-BE49-F238E27FC236}">
                      <a16:creationId xmlns:a16="http://schemas.microsoft.com/office/drawing/2014/main" id="{E50B8E60-3B94-724A-A1F8-6A5D93682ED5}"/>
                    </a:ext>
                  </a:extLst>
                </p:cNvPr>
                <p:cNvPicPr/>
                <p:nvPr/>
              </p:nvPicPr>
              <p:blipFill>
                <a:blip r:embed="rId86"/>
                <a:stretch>
                  <a:fillRect/>
                </a:stretch>
              </p:blipFill>
              <p:spPr>
                <a:xfrm>
                  <a:off x="9237848" y="3136909"/>
                  <a:ext cx="561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BCAD36FD-2467-5542-9741-74C9402BC1DA}"/>
                    </a:ext>
                  </a:extLst>
                </p14:cNvPr>
                <p14:cNvContentPartPr/>
                <p14:nvPr/>
              </p14:nvContentPartPr>
              <p14:xfrm>
                <a:off x="9197168" y="3190189"/>
                <a:ext cx="119160" cy="12960"/>
              </p14:xfrm>
            </p:contentPart>
          </mc:Choice>
          <mc:Fallback xmlns="">
            <p:pic>
              <p:nvPicPr>
                <p:cNvPr id="59" name="Ink 58">
                  <a:extLst>
                    <a:ext uri="{FF2B5EF4-FFF2-40B4-BE49-F238E27FC236}">
                      <a16:creationId xmlns:a16="http://schemas.microsoft.com/office/drawing/2014/main" id="{BCAD36FD-2467-5542-9741-74C9402BC1DA}"/>
                    </a:ext>
                  </a:extLst>
                </p:cNvPr>
                <p:cNvPicPr/>
                <p:nvPr/>
              </p:nvPicPr>
              <p:blipFill>
                <a:blip r:embed="rId88"/>
                <a:stretch>
                  <a:fillRect/>
                </a:stretch>
              </p:blipFill>
              <p:spPr>
                <a:xfrm>
                  <a:off x="9181688" y="3174709"/>
                  <a:ext cx="149760" cy="43560"/>
                </a:xfrm>
                <a:prstGeom prst="rect">
                  <a:avLst/>
                </a:prstGeom>
              </p:spPr>
            </p:pic>
          </mc:Fallback>
        </mc:AlternateContent>
      </p:grpSp>
      <p:grpSp>
        <p:nvGrpSpPr>
          <p:cNvPr id="65" name="Group 64">
            <a:extLst>
              <a:ext uri="{FF2B5EF4-FFF2-40B4-BE49-F238E27FC236}">
                <a16:creationId xmlns:a16="http://schemas.microsoft.com/office/drawing/2014/main" id="{6AEB78FA-7DC0-D046-A9F8-BBB4E4E7DF28}"/>
              </a:ext>
            </a:extLst>
          </p:cNvPr>
          <p:cNvGrpSpPr/>
          <p:nvPr/>
        </p:nvGrpSpPr>
        <p:grpSpPr>
          <a:xfrm>
            <a:off x="8743928" y="3617509"/>
            <a:ext cx="289440" cy="283320"/>
            <a:chOff x="8743928" y="3617509"/>
            <a:chExt cx="289440" cy="283320"/>
          </a:xfrm>
        </p:grpSpPr>
        <mc:AlternateContent xmlns:mc="http://schemas.openxmlformats.org/markup-compatibility/2006" xmlns:p14="http://schemas.microsoft.com/office/powerpoint/2010/main">
          <mc:Choice Requires="p14">
            <p:contentPart p14:bwMode="auto" r:id="rId89">
              <p14:nvContentPartPr>
                <p14:cNvPr id="61" name="Ink 60">
                  <a:extLst>
                    <a:ext uri="{FF2B5EF4-FFF2-40B4-BE49-F238E27FC236}">
                      <a16:creationId xmlns:a16="http://schemas.microsoft.com/office/drawing/2014/main" id="{088E189E-C371-E349-9CB9-52B7C6B2FBE1}"/>
                    </a:ext>
                  </a:extLst>
                </p14:cNvPr>
                <p14:cNvContentPartPr/>
                <p14:nvPr/>
              </p14:nvContentPartPr>
              <p14:xfrm>
                <a:off x="8743928" y="3724429"/>
                <a:ext cx="31680" cy="176400"/>
              </p14:xfrm>
            </p:contentPart>
          </mc:Choice>
          <mc:Fallback xmlns="">
            <p:pic>
              <p:nvPicPr>
                <p:cNvPr id="61" name="Ink 60">
                  <a:extLst>
                    <a:ext uri="{FF2B5EF4-FFF2-40B4-BE49-F238E27FC236}">
                      <a16:creationId xmlns:a16="http://schemas.microsoft.com/office/drawing/2014/main" id="{088E189E-C371-E349-9CB9-52B7C6B2FBE1}"/>
                    </a:ext>
                  </a:extLst>
                </p:cNvPr>
                <p:cNvPicPr/>
                <p:nvPr/>
              </p:nvPicPr>
              <p:blipFill>
                <a:blip r:embed="rId90"/>
                <a:stretch>
                  <a:fillRect/>
                </a:stretch>
              </p:blipFill>
              <p:spPr>
                <a:xfrm>
                  <a:off x="8728808" y="3709309"/>
                  <a:ext cx="622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Ink 61">
                  <a:extLst>
                    <a:ext uri="{FF2B5EF4-FFF2-40B4-BE49-F238E27FC236}">
                      <a16:creationId xmlns:a16="http://schemas.microsoft.com/office/drawing/2014/main" id="{693FFF2A-410A-6F4C-AA08-EF5AF0DA2EEA}"/>
                    </a:ext>
                  </a:extLst>
                </p14:cNvPr>
                <p14:cNvContentPartPr/>
                <p14:nvPr/>
              </p14:nvContentPartPr>
              <p14:xfrm>
                <a:off x="8769848" y="3762229"/>
                <a:ext cx="106560" cy="75960"/>
              </p14:xfrm>
            </p:contentPart>
          </mc:Choice>
          <mc:Fallback xmlns="">
            <p:pic>
              <p:nvPicPr>
                <p:cNvPr id="62" name="Ink 61">
                  <a:extLst>
                    <a:ext uri="{FF2B5EF4-FFF2-40B4-BE49-F238E27FC236}">
                      <a16:creationId xmlns:a16="http://schemas.microsoft.com/office/drawing/2014/main" id="{693FFF2A-410A-6F4C-AA08-EF5AF0DA2EEA}"/>
                    </a:ext>
                  </a:extLst>
                </p:cNvPr>
                <p:cNvPicPr/>
                <p:nvPr/>
              </p:nvPicPr>
              <p:blipFill>
                <a:blip r:embed="rId92"/>
                <a:stretch>
                  <a:fillRect/>
                </a:stretch>
              </p:blipFill>
              <p:spPr>
                <a:xfrm>
                  <a:off x="8754368" y="3746749"/>
                  <a:ext cx="1371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3" name="Ink 62">
                  <a:extLst>
                    <a:ext uri="{FF2B5EF4-FFF2-40B4-BE49-F238E27FC236}">
                      <a16:creationId xmlns:a16="http://schemas.microsoft.com/office/drawing/2014/main" id="{59659872-15E2-2D46-B335-EE4BEF0DF209}"/>
                    </a:ext>
                  </a:extLst>
                </p14:cNvPr>
                <p14:cNvContentPartPr/>
                <p14:nvPr/>
              </p14:nvContentPartPr>
              <p14:xfrm>
                <a:off x="8963888" y="3617509"/>
                <a:ext cx="19080" cy="135720"/>
              </p14:xfrm>
            </p:contentPart>
          </mc:Choice>
          <mc:Fallback xmlns="">
            <p:pic>
              <p:nvPicPr>
                <p:cNvPr id="63" name="Ink 62">
                  <a:extLst>
                    <a:ext uri="{FF2B5EF4-FFF2-40B4-BE49-F238E27FC236}">
                      <a16:creationId xmlns:a16="http://schemas.microsoft.com/office/drawing/2014/main" id="{59659872-15E2-2D46-B335-EE4BEF0DF209}"/>
                    </a:ext>
                  </a:extLst>
                </p:cNvPr>
                <p:cNvPicPr/>
                <p:nvPr/>
              </p:nvPicPr>
              <p:blipFill>
                <a:blip r:embed="rId94"/>
                <a:stretch>
                  <a:fillRect/>
                </a:stretch>
              </p:blipFill>
              <p:spPr>
                <a:xfrm>
                  <a:off x="8948408" y="3602389"/>
                  <a:ext cx="49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4" name="Ink 63">
                  <a:extLst>
                    <a:ext uri="{FF2B5EF4-FFF2-40B4-BE49-F238E27FC236}">
                      <a16:creationId xmlns:a16="http://schemas.microsoft.com/office/drawing/2014/main" id="{E98190C2-4BD1-FA46-8A77-77017DE697F3}"/>
                    </a:ext>
                  </a:extLst>
                </p14:cNvPr>
                <p14:cNvContentPartPr/>
                <p14:nvPr/>
              </p14:nvContentPartPr>
              <p14:xfrm>
                <a:off x="8913488" y="3667909"/>
                <a:ext cx="119880" cy="25560"/>
              </p14:xfrm>
            </p:contentPart>
          </mc:Choice>
          <mc:Fallback xmlns="">
            <p:pic>
              <p:nvPicPr>
                <p:cNvPr id="64" name="Ink 63">
                  <a:extLst>
                    <a:ext uri="{FF2B5EF4-FFF2-40B4-BE49-F238E27FC236}">
                      <a16:creationId xmlns:a16="http://schemas.microsoft.com/office/drawing/2014/main" id="{E98190C2-4BD1-FA46-8A77-77017DE697F3}"/>
                    </a:ext>
                  </a:extLst>
                </p:cNvPr>
                <p:cNvPicPr/>
                <p:nvPr/>
              </p:nvPicPr>
              <p:blipFill>
                <a:blip r:embed="rId96"/>
                <a:stretch>
                  <a:fillRect/>
                </a:stretch>
              </p:blipFill>
              <p:spPr>
                <a:xfrm>
                  <a:off x="8898368" y="3652429"/>
                  <a:ext cx="150480" cy="56160"/>
                </a:xfrm>
                <a:prstGeom prst="rect">
                  <a:avLst/>
                </a:prstGeom>
              </p:spPr>
            </p:pic>
          </mc:Fallback>
        </mc:AlternateContent>
      </p:grpSp>
      <p:grpSp>
        <p:nvGrpSpPr>
          <p:cNvPr id="75" name="Group 74">
            <a:extLst>
              <a:ext uri="{FF2B5EF4-FFF2-40B4-BE49-F238E27FC236}">
                <a16:creationId xmlns:a16="http://schemas.microsoft.com/office/drawing/2014/main" id="{60B23DE7-3EF6-0543-A84C-29681C314889}"/>
              </a:ext>
            </a:extLst>
          </p:cNvPr>
          <p:cNvGrpSpPr/>
          <p:nvPr/>
        </p:nvGrpSpPr>
        <p:grpSpPr>
          <a:xfrm>
            <a:off x="9535928" y="3737029"/>
            <a:ext cx="346320" cy="270720"/>
            <a:chOff x="9535928" y="3737029"/>
            <a:chExt cx="346320" cy="270720"/>
          </a:xfrm>
        </p:grpSpPr>
        <mc:AlternateContent xmlns:mc="http://schemas.openxmlformats.org/markup-compatibility/2006" xmlns:p14="http://schemas.microsoft.com/office/powerpoint/2010/main">
          <mc:Choice Requires="p14">
            <p:contentPart p14:bwMode="auto" r:id="rId97">
              <p14:nvContentPartPr>
                <p14:cNvPr id="66" name="Ink 65">
                  <a:extLst>
                    <a:ext uri="{FF2B5EF4-FFF2-40B4-BE49-F238E27FC236}">
                      <a16:creationId xmlns:a16="http://schemas.microsoft.com/office/drawing/2014/main" id="{2FBE3066-49C4-AD4D-AF1F-042A73A42F64}"/>
                    </a:ext>
                  </a:extLst>
                </p14:cNvPr>
                <p14:cNvContentPartPr/>
                <p14:nvPr/>
              </p14:nvContentPartPr>
              <p14:xfrm>
                <a:off x="9535928" y="3800029"/>
                <a:ext cx="44280" cy="207720"/>
              </p14:xfrm>
            </p:contentPart>
          </mc:Choice>
          <mc:Fallback xmlns="">
            <p:pic>
              <p:nvPicPr>
                <p:cNvPr id="66" name="Ink 65">
                  <a:extLst>
                    <a:ext uri="{FF2B5EF4-FFF2-40B4-BE49-F238E27FC236}">
                      <a16:creationId xmlns:a16="http://schemas.microsoft.com/office/drawing/2014/main" id="{2FBE3066-49C4-AD4D-AF1F-042A73A42F64}"/>
                    </a:ext>
                  </a:extLst>
                </p:cNvPr>
                <p:cNvPicPr/>
                <p:nvPr/>
              </p:nvPicPr>
              <p:blipFill>
                <a:blip r:embed="rId98"/>
                <a:stretch>
                  <a:fillRect/>
                </a:stretch>
              </p:blipFill>
              <p:spPr>
                <a:xfrm>
                  <a:off x="9520448" y="3784549"/>
                  <a:ext cx="748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Ink 66">
                  <a:extLst>
                    <a:ext uri="{FF2B5EF4-FFF2-40B4-BE49-F238E27FC236}">
                      <a16:creationId xmlns:a16="http://schemas.microsoft.com/office/drawing/2014/main" id="{03F260EE-05D8-D14A-B5BD-8E07E392C286}"/>
                    </a:ext>
                  </a:extLst>
                </p14:cNvPr>
                <p14:cNvContentPartPr/>
                <p14:nvPr/>
              </p14:nvContentPartPr>
              <p14:xfrm>
                <a:off x="9564728" y="3850069"/>
                <a:ext cx="135360" cy="82080"/>
              </p14:xfrm>
            </p:contentPart>
          </mc:Choice>
          <mc:Fallback xmlns="">
            <p:pic>
              <p:nvPicPr>
                <p:cNvPr id="67" name="Ink 66">
                  <a:extLst>
                    <a:ext uri="{FF2B5EF4-FFF2-40B4-BE49-F238E27FC236}">
                      <a16:creationId xmlns:a16="http://schemas.microsoft.com/office/drawing/2014/main" id="{03F260EE-05D8-D14A-B5BD-8E07E392C286}"/>
                    </a:ext>
                  </a:extLst>
                </p:cNvPr>
                <p:cNvPicPr/>
                <p:nvPr/>
              </p:nvPicPr>
              <p:blipFill>
                <a:blip r:embed="rId100"/>
                <a:stretch>
                  <a:fillRect/>
                </a:stretch>
              </p:blipFill>
              <p:spPr>
                <a:xfrm>
                  <a:off x="9549608" y="3834949"/>
                  <a:ext cx="165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8" name="Ink 67">
                  <a:extLst>
                    <a:ext uri="{FF2B5EF4-FFF2-40B4-BE49-F238E27FC236}">
                      <a16:creationId xmlns:a16="http://schemas.microsoft.com/office/drawing/2014/main" id="{05AEEDDF-494D-554D-ADEA-AA1EE03F51AD}"/>
                    </a:ext>
                  </a:extLst>
                </p14:cNvPr>
                <p14:cNvContentPartPr/>
                <p14:nvPr/>
              </p14:nvContentPartPr>
              <p14:xfrm>
                <a:off x="9762368" y="3737029"/>
                <a:ext cx="38160" cy="119880"/>
              </p14:xfrm>
            </p:contentPart>
          </mc:Choice>
          <mc:Fallback xmlns="">
            <p:pic>
              <p:nvPicPr>
                <p:cNvPr id="68" name="Ink 67">
                  <a:extLst>
                    <a:ext uri="{FF2B5EF4-FFF2-40B4-BE49-F238E27FC236}">
                      <a16:creationId xmlns:a16="http://schemas.microsoft.com/office/drawing/2014/main" id="{05AEEDDF-494D-554D-ADEA-AA1EE03F51AD}"/>
                    </a:ext>
                  </a:extLst>
                </p:cNvPr>
                <p:cNvPicPr/>
                <p:nvPr/>
              </p:nvPicPr>
              <p:blipFill>
                <a:blip r:embed="rId102"/>
                <a:stretch>
                  <a:fillRect/>
                </a:stretch>
              </p:blipFill>
              <p:spPr>
                <a:xfrm>
                  <a:off x="9746888" y="3721909"/>
                  <a:ext cx="68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9" name="Ink 68">
                  <a:extLst>
                    <a:ext uri="{FF2B5EF4-FFF2-40B4-BE49-F238E27FC236}">
                      <a16:creationId xmlns:a16="http://schemas.microsoft.com/office/drawing/2014/main" id="{38FA67E5-50AF-254B-B707-7D3FA760BF63}"/>
                    </a:ext>
                  </a:extLst>
                </p14:cNvPr>
                <p14:cNvContentPartPr/>
                <p14:nvPr/>
              </p14:nvContentPartPr>
              <p14:xfrm>
                <a:off x="9724568" y="3780949"/>
                <a:ext cx="157680" cy="25560"/>
              </p14:xfrm>
            </p:contentPart>
          </mc:Choice>
          <mc:Fallback xmlns="">
            <p:pic>
              <p:nvPicPr>
                <p:cNvPr id="69" name="Ink 68">
                  <a:extLst>
                    <a:ext uri="{FF2B5EF4-FFF2-40B4-BE49-F238E27FC236}">
                      <a16:creationId xmlns:a16="http://schemas.microsoft.com/office/drawing/2014/main" id="{38FA67E5-50AF-254B-B707-7D3FA760BF63}"/>
                    </a:ext>
                  </a:extLst>
                </p:cNvPr>
                <p:cNvPicPr/>
                <p:nvPr/>
              </p:nvPicPr>
              <p:blipFill>
                <a:blip r:embed="rId104"/>
                <a:stretch>
                  <a:fillRect/>
                </a:stretch>
              </p:blipFill>
              <p:spPr>
                <a:xfrm>
                  <a:off x="9709088" y="3765829"/>
                  <a:ext cx="187920" cy="56160"/>
                </a:xfrm>
                <a:prstGeom prst="rect">
                  <a:avLst/>
                </a:prstGeom>
              </p:spPr>
            </p:pic>
          </mc:Fallback>
        </mc:AlternateContent>
      </p:grpSp>
      <p:grpSp>
        <p:nvGrpSpPr>
          <p:cNvPr id="74" name="Group 73">
            <a:extLst>
              <a:ext uri="{FF2B5EF4-FFF2-40B4-BE49-F238E27FC236}">
                <a16:creationId xmlns:a16="http://schemas.microsoft.com/office/drawing/2014/main" id="{35B84682-636F-D343-9615-7632A2DB5AF0}"/>
              </a:ext>
            </a:extLst>
          </p:cNvPr>
          <p:cNvGrpSpPr/>
          <p:nvPr/>
        </p:nvGrpSpPr>
        <p:grpSpPr>
          <a:xfrm>
            <a:off x="9039488" y="4214749"/>
            <a:ext cx="320760" cy="295920"/>
            <a:chOff x="9039488" y="4214749"/>
            <a:chExt cx="320760" cy="295920"/>
          </a:xfrm>
        </p:grpSpPr>
        <mc:AlternateContent xmlns:mc="http://schemas.openxmlformats.org/markup-compatibility/2006" xmlns:p14="http://schemas.microsoft.com/office/powerpoint/2010/main">
          <mc:Choice Requires="p14">
            <p:contentPart p14:bwMode="auto" r:id="rId105">
              <p14:nvContentPartPr>
                <p14:cNvPr id="70" name="Ink 69">
                  <a:extLst>
                    <a:ext uri="{FF2B5EF4-FFF2-40B4-BE49-F238E27FC236}">
                      <a16:creationId xmlns:a16="http://schemas.microsoft.com/office/drawing/2014/main" id="{9BD85EEA-3709-4D48-A017-C8EF7D67399C}"/>
                    </a:ext>
                  </a:extLst>
                </p14:cNvPr>
                <p14:cNvContentPartPr/>
                <p14:nvPr/>
              </p14:nvContentPartPr>
              <p14:xfrm>
                <a:off x="9039488" y="4334269"/>
                <a:ext cx="38160" cy="176400"/>
              </p14:xfrm>
            </p:contentPart>
          </mc:Choice>
          <mc:Fallback xmlns="">
            <p:pic>
              <p:nvPicPr>
                <p:cNvPr id="70" name="Ink 69">
                  <a:extLst>
                    <a:ext uri="{FF2B5EF4-FFF2-40B4-BE49-F238E27FC236}">
                      <a16:creationId xmlns:a16="http://schemas.microsoft.com/office/drawing/2014/main" id="{9BD85EEA-3709-4D48-A017-C8EF7D67399C}"/>
                    </a:ext>
                  </a:extLst>
                </p:cNvPr>
                <p:cNvPicPr/>
                <p:nvPr/>
              </p:nvPicPr>
              <p:blipFill>
                <a:blip r:embed="rId106"/>
                <a:stretch>
                  <a:fillRect/>
                </a:stretch>
              </p:blipFill>
              <p:spPr>
                <a:xfrm>
                  <a:off x="9024008" y="4319149"/>
                  <a:ext cx="684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Ink 70">
                  <a:extLst>
                    <a:ext uri="{FF2B5EF4-FFF2-40B4-BE49-F238E27FC236}">
                      <a16:creationId xmlns:a16="http://schemas.microsoft.com/office/drawing/2014/main" id="{B5701207-2748-5448-B3B3-232F2F59C1C0}"/>
                    </a:ext>
                  </a:extLst>
                </p14:cNvPr>
                <p14:cNvContentPartPr/>
                <p14:nvPr/>
              </p14:nvContentPartPr>
              <p14:xfrm>
                <a:off x="9077288" y="4365589"/>
                <a:ext cx="126000" cy="88560"/>
              </p14:xfrm>
            </p:contentPart>
          </mc:Choice>
          <mc:Fallback xmlns="">
            <p:pic>
              <p:nvPicPr>
                <p:cNvPr id="71" name="Ink 70">
                  <a:extLst>
                    <a:ext uri="{FF2B5EF4-FFF2-40B4-BE49-F238E27FC236}">
                      <a16:creationId xmlns:a16="http://schemas.microsoft.com/office/drawing/2014/main" id="{B5701207-2748-5448-B3B3-232F2F59C1C0}"/>
                    </a:ext>
                  </a:extLst>
                </p:cNvPr>
                <p:cNvPicPr/>
                <p:nvPr/>
              </p:nvPicPr>
              <p:blipFill>
                <a:blip r:embed="rId108"/>
                <a:stretch>
                  <a:fillRect/>
                </a:stretch>
              </p:blipFill>
              <p:spPr>
                <a:xfrm>
                  <a:off x="9061808" y="4350469"/>
                  <a:ext cx="156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Ink 71">
                  <a:extLst>
                    <a:ext uri="{FF2B5EF4-FFF2-40B4-BE49-F238E27FC236}">
                      <a16:creationId xmlns:a16="http://schemas.microsoft.com/office/drawing/2014/main" id="{BF5B4FFC-381B-5442-94A3-E16923575635}"/>
                    </a:ext>
                  </a:extLst>
                </p14:cNvPr>
                <p14:cNvContentPartPr/>
                <p14:nvPr/>
              </p14:nvContentPartPr>
              <p14:xfrm>
                <a:off x="9278168" y="4214749"/>
                <a:ext cx="25560" cy="126000"/>
              </p14:xfrm>
            </p:contentPart>
          </mc:Choice>
          <mc:Fallback xmlns="">
            <p:pic>
              <p:nvPicPr>
                <p:cNvPr id="72" name="Ink 71">
                  <a:extLst>
                    <a:ext uri="{FF2B5EF4-FFF2-40B4-BE49-F238E27FC236}">
                      <a16:creationId xmlns:a16="http://schemas.microsoft.com/office/drawing/2014/main" id="{BF5B4FFC-381B-5442-94A3-E16923575635}"/>
                    </a:ext>
                  </a:extLst>
                </p:cNvPr>
                <p:cNvPicPr/>
                <p:nvPr/>
              </p:nvPicPr>
              <p:blipFill>
                <a:blip r:embed="rId110"/>
                <a:stretch>
                  <a:fillRect/>
                </a:stretch>
              </p:blipFill>
              <p:spPr>
                <a:xfrm>
                  <a:off x="9262688" y="4199629"/>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Ink 72">
                  <a:extLst>
                    <a:ext uri="{FF2B5EF4-FFF2-40B4-BE49-F238E27FC236}">
                      <a16:creationId xmlns:a16="http://schemas.microsoft.com/office/drawing/2014/main" id="{0F1BEA9B-8C81-5749-802F-8885A83B42F0}"/>
                    </a:ext>
                  </a:extLst>
                </p14:cNvPr>
                <p14:cNvContentPartPr/>
                <p14:nvPr/>
              </p14:nvContentPartPr>
              <p14:xfrm>
                <a:off x="9246848" y="4246429"/>
                <a:ext cx="113400" cy="31680"/>
              </p14:xfrm>
            </p:contentPart>
          </mc:Choice>
          <mc:Fallback xmlns="">
            <p:pic>
              <p:nvPicPr>
                <p:cNvPr id="73" name="Ink 72">
                  <a:extLst>
                    <a:ext uri="{FF2B5EF4-FFF2-40B4-BE49-F238E27FC236}">
                      <a16:creationId xmlns:a16="http://schemas.microsoft.com/office/drawing/2014/main" id="{0F1BEA9B-8C81-5749-802F-8885A83B42F0}"/>
                    </a:ext>
                  </a:extLst>
                </p:cNvPr>
                <p:cNvPicPr/>
                <p:nvPr/>
              </p:nvPicPr>
              <p:blipFill>
                <a:blip r:embed="rId112"/>
                <a:stretch>
                  <a:fillRect/>
                </a:stretch>
              </p:blipFill>
              <p:spPr>
                <a:xfrm>
                  <a:off x="9231728" y="4230949"/>
                  <a:ext cx="144000" cy="62280"/>
                </a:xfrm>
                <a:prstGeom prst="rect">
                  <a:avLst/>
                </a:prstGeom>
              </p:spPr>
            </p:pic>
          </mc:Fallback>
        </mc:AlternateContent>
      </p:grpSp>
      <p:grpSp>
        <p:nvGrpSpPr>
          <p:cNvPr id="80" name="Group 79">
            <a:extLst>
              <a:ext uri="{FF2B5EF4-FFF2-40B4-BE49-F238E27FC236}">
                <a16:creationId xmlns:a16="http://schemas.microsoft.com/office/drawing/2014/main" id="{624505B8-7747-8847-9F56-3DE4ED32DB1C}"/>
              </a:ext>
            </a:extLst>
          </p:cNvPr>
          <p:cNvGrpSpPr/>
          <p:nvPr/>
        </p:nvGrpSpPr>
        <p:grpSpPr>
          <a:xfrm>
            <a:off x="8567888" y="4070389"/>
            <a:ext cx="283320" cy="313920"/>
            <a:chOff x="8567888" y="4070389"/>
            <a:chExt cx="283320" cy="313920"/>
          </a:xfrm>
        </p:grpSpPr>
        <mc:AlternateContent xmlns:mc="http://schemas.openxmlformats.org/markup-compatibility/2006" xmlns:p14="http://schemas.microsoft.com/office/powerpoint/2010/main">
          <mc:Choice Requires="p14">
            <p:contentPart p14:bwMode="auto" r:id="rId113">
              <p14:nvContentPartPr>
                <p14:cNvPr id="76" name="Ink 75">
                  <a:extLst>
                    <a:ext uri="{FF2B5EF4-FFF2-40B4-BE49-F238E27FC236}">
                      <a16:creationId xmlns:a16="http://schemas.microsoft.com/office/drawing/2014/main" id="{5B7D9419-FE66-7440-855D-8E7251A8FD53}"/>
                    </a:ext>
                  </a:extLst>
                </p14:cNvPr>
                <p14:cNvContentPartPr/>
                <p14:nvPr/>
              </p14:nvContentPartPr>
              <p14:xfrm>
                <a:off x="8567888" y="4145629"/>
                <a:ext cx="31680" cy="238680"/>
              </p14:xfrm>
            </p:contentPart>
          </mc:Choice>
          <mc:Fallback xmlns="">
            <p:pic>
              <p:nvPicPr>
                <p:cNvPr id="76" name="Ink 75">
                  <a:extLst>
                    <a:ext uri="{FF2B5EF4-FFF2-40B4-BE49-F238E27FC236}">
                      <a16:creationId xmlns:a16="http://schemas.microsoft.com/office/drawing/2014/main" id="{5B7D9419-FE66-7440-855D-8E7251A8FD53}"/>
                    </a:ext>
                  </a:extLst>
                </p:cNvPr>
                <p:cNvPicPr/>
                <p:nvPr/>
              </p:nvPicPr>
              <p:blipFill>
                <a:blip r:embed="rId114"/>
                <a:stretch>
                  <a:fillRect/>
                </a:stretch>
              </p:blipFill>
              <p:spPr>
                <a:xfrm>
                  <a:off x="8552768" y="4130509"/>
                  <a:ext cx="622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Ink 76">
                  <a:extLst>
                    <a:ext uri="{FF2B5EF4-FFF2-40B4-BE49-F238E27FC236}">
                      <a16:creationId xmlns:a16="http://schemas.microsoft.com/office/drawing/2014/main" id="{8FB1346D-7A5D-9E4A-A86C-BF3DDE6EBEE2}"/>
                    </a:ext>
                  </a:extLst>
                </p14:cNvPr>
                <p14:cNvContentPartPr/>
                <p14:nvPr/>
              </p14:nvContentPartPr>
              <p14:xfrm>
                <a:off x="8612528" y="4227349"/>
                <a:ext cx="137880" cy="94680"/>
              </p14:xfrm>
            </p:contentPart>
          </mc:Choice>
          <mc:Fallback xmlns="">
            <p:pic>
              <p:nvPicPr>
                <p:cNvPr id="77" name="Ink 76">
                  <a:extLst>
                    <a:ext uri="{FF2B5EF4-FFF2-40B4-BE49-F238E27FC236}">
                      <a16:creationId xmlns:a16="http://schemas.microsoft.com/office/drawing/2014/main" id="{8FB1346D-7A5D-9E4A-A86C-BF3DDE6EBEE2}"/>
                    </a:ext>
                  </a:extLst>
                </p:cNvPr>
                <p:cNvPicPr/>
                <p:nvPr/>
              </p:nvPicPr>
              <p:blipFill>
                <a:blip r:embed="rId116"/>
                <a:stretch>
                  <a:fillRect/>
                </a:stretch>
              </p:blipFill>
              <p:spPr>
                <a:xfrm>
                  <a:off x="8597048" y="4212229"/>
                  <a:ext cx="168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8" name="Ink 77">
                  <a:extLst>
                    <a:ext uri="{FF2B5EF4-FFF2-40B4-BE49-F238E27FC236}">
                      <a16:creationId xmlns:a16="http://schemas.microsoft.com/office/drawing/2014/main" id="{35BB2A76-7380-FF46-84DB-5BCBAD41BD19}"/>
                    </a:ext>
                  </a:extLst>
                </p14:cNvPr>
                <p14:cNvContentPartPr/>
                <p14:nvPr/>
              </p14:nvContentPartPr>
              <p14:xfrm>
                <a:off x="8819528" y="4070389"/>
                <a:ext cx="22680" cy="126000"/>
              </p14:xfrm>
            </p:contentPart>
          </mc:Choice>
          <mc:Fallback xmlns="">
            <p:pic>
              <p:nvPicPr>
                <p:cNvPr id="78" name="Ink 77">
                  <a:extLst>
                    <a:ext uri="{FF2B5EF4-FFF2-40B4-BE49-F238E27FC236}">
                      <a16:creationId xmlns:a16="http://schemas.microsoft.com/office/drawing/2014/main" id="{35BB2A76-7380-FF46-84DB-5BCBAD41BD19}"/>
                    </a:ext>
                  </a:extLst>
                </p:cNvPr>
                <p:cNvPicPr/>
                <p:nvPr/>
              </p:nvPicPr>
              <p:blipFill>
                <a:blip r:embed="rId118"/>
                <a:stretch>
                  <a:fillRect/>
                </a:stretch>
              </p:blipFill>
              <p:spPr>
                <a:xfrm>
                  <a:off x="8804048" y="4054909"/>
                  <a:ext cx="53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9" name="Ink 78">
                  <a:extLst>
                    <a:ext uri="{FF2B5EF4-FFF2-40B4-BE49-F238E27FC236}">
                      <a16:creationId xmlns:a16="http://schemas.microsoft.com/office/drawing/2014/main" id="{E74BB3B8-D49C-E64C-98F6-E79B4F076DD2}"/>
                    </a:ext>
                  </a:extLst>
                </p14:cNvPr>
                <p14:cNvContentPartPr/>
                <p14:nvPr/>
              </p14:nvContentPartPr>
              <p14:xfrm>
                <a:off x="8794328" y="4107829"/>
                <a:ext cx="56880" cy="19080"/>
              </p14:xfrm>
            </p:contentPart>
          </mc:Choice>
          <mc:Fallback xmlns="">
            <p:pic>
              <p:nvPicPr>
                <p:cNvPr id="79" name="Ink 78">
                  <a:extLst>
                    <a:ext uri="{FF2B5EF4-FFF2-40B4-BE49-F238E27FC236}">
                      <a16:creationId xmlns:a16="http://schemas.microsoft.com/office/drawing/2014/main" id="{E74BB3B8-D49C-E64C-98F6-E79B4F076DD2}"/>
                    </a:ext>
                  </a:extLst>
                </p:cNvPr>
                <p:cNvPicPr/>
                <p:nvPr/>
              </p:nvPicPr>
              <p:blipFill>
                <a:blip r:embed="rId120"/>
                <a:stretch>
                  <a:fillRect/>
                </a:stretch>
              </p:blipFill>
              <p:spPr>
                <a:xfrm>
                  <a:off x="8778848" y="4092709"/>
                  <a:ext cx="87480" cy="49680"/>
                </a:xfrm>
                <a:prstGeom prst="rect">
                  <a:avLst/>
                </a:prstGeom>
              </p:spPr>
            </p:pic>
          </mc:Fallback>
        </mc:AlternateContent>
      </p:grpSp>
      <p:grpSp>
        <p:nvGrpSpPr>
          <p:cNvPr id="93" name="Group 92">
            <a:extLst>
              <a:ext uri="{FF2B5EF4-FFF2-40B4-BE49-F238E27FC236}">
                <a16:creationId xmlns:a16="http://schemas.microsoft.com/office/drawing/2014/main" id="{96359382-BBA4-6740-941E-71D7368A0E88}"/>
              </a:ext>
            </a:extLst>
          </p:cNvPr>
          <p:cNvGrpSpPr/>
          <p:nvPr/>
        </p:nvGrpSpPr>
        <p:grpSpPr>
          <a:xfrm>
            <a:off x="11296328" y="3607789"/>
            <a:ext cx="233460" cy="198720"/>
            <a:chOff x="11296328" y="3607789"/>
            <a:chExt cx="233460" cy="198720"/>
          </a:xfrm>
        </p:grpSpPr>
        <mc:AlternateContent xmlns:mc="http://schemas.openxmlformats.org/markup-compatibility/2006" xmlns:p14="http://schemas.microsoft.com/office/powerpoint/2010/main">
          <mc:Choice Requires="p14">
            <p:contentPart p14:bwMode="auto" r:id="rId121">
              <p14:nvContentPartPr>
                <p14:cNvPr id="86" name="Ink 85">
                  <a:extLst>
                    <a:ext uri="{FF2B5EF4-FFF2-40B4-BE49-F238E27FC236}">
                      <a16:creationId xmlns:a16="http://schemas.microsoft.com/office/drawing/2014/main" id="{418B76A8-32EF-AE44-9FD4-63A619DEC4F3}"/>
                    </a:ext>
                  </a:extLst>
                </p14:cNvPr>
                <p14:cNvContentPartPr/>
                <p14:nvPr/>
              </p14:nvContentPartPr>
              <p14:xfrm>
                <a:off x="11296328" y="3674029"/>
                <a:ext cx="19080" cy="132480"/>
              </p14:xfrm>
            </p:contentPart>
          </mc:Choice>
          <mc:Fallback xmlns="">
            <p:pic>
              <p:nvPicPr>
                <p:cNvPr id="86" name="Ink 85">
                  <a:extLst>
                    <a:ext uri="{FF2B5EF4-FFF2-40B4-BE49-F238E27FC236}">
                      <a16:creationId xmlns:a16="http://schemas.microsoft.com/office/drawing/2014/main" id="{418B76A8-32EF-AE44-9FD4-63A619DEC4F3}"/>
                    </a:ext>
                  </a:extLst>
                </p:cNvPr>
                <p:cNvPicPr/>
                <p:nvPr/>
              </p:nvPicPr>
              <p:blipFill>
                <a:blip r:embed="rId122"/>
                <a:stretch>
                  <a:fillRect/>
                </a:stretch>
              </p:blipFill>
              <p:spPr>
                <a:xfrm>
                  <a:off x="11280848" y="3658909"/>
                  <a:ext cx="496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7" name="Ink 86">
                  <a:extLst>
                    <a:ext uri="{FF2B5EF4-FFF2-40B4-BE49-F238E27FC236}">
                      <a16:creationId xmlns:a16="http://schemas.microsoft.com/office/drawing/2014/main" id="{6F8417BF-C58F-2947-AC8D-86D3EB34DCCC}"/>
                    </a:ext>
                  </a:extLst>
                </p14:cNvPr>
                <p14:cNvContentPartPr/>
                <p14:nvPr/>
              </p14:nvContentPartPr>
              <p14:xfrm>
                <a:off x="11308928" y="3724429"/>
                <a:ext cx="94680" cy="63360"/>
              </p14:xfrm>
            </p:contentPart>
          </mc:Choice>
          <mc:Fallback xmlns="">
            <p:pic>
              <p:nvPicPr>
                <p:cNvPr id="87" name="Ink 86">
                  <a:extLst>
                    <a:ext uri="{FF2B5EF4-FFF2-40B4-BE49-F238E27FC236}">
                      <a16:creationId xmlns:a16="http://schemas.microsoft.com/office/drawing/2014/main" id="{6F8417BF-C58F-2947-AC8D-86D3EB34DCCC}"/>
                    </a:ext>
                  </a:extLst>
                </p:cNvPr>
                <p:cNvPicPr/>
                <p:nvPr/>
              </p:nvPicPr>
              <p:blipFill>
                <a:blip r:embed="rId124"/>
                <a:stretch>
                  <a:fillRect/>
                </a:stretch>
              </p:blipFill>
              <p:spPr>
                <a:xfrm>
                  <a:off x="11293448" y="3709309"/>
                  <a:ext cx="125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8" name="Ink 87">
                  <a:extLst>
                    <a:ext uri="{FF2B5EF4-FFF2-40B4-BE49-F238E27FC236}">
                      <a16:creationId xmlns:a16="http://schemas.microsoft.com/office/drawing/2014/main" id="{8B4B91E5-7F08-D248-8568-91FBF34A3DF9}"/>
                    </a:ext>
                  </a:extLst>
                </p14:cNvPr>
                <p14:cNvContentPartPr/>
                <p14:nvPr/>
              </p14:nvContentPartPr>
              <p14:xfrm>
                <a:off x="11484968" y="3607789"/>
                <a:ext cx="25560" cy="135720"/>
              </p14:xfrm>
            </p:contentPart>
          </mc:Choice>
          <mc:Fallback xmlns="">
            <p:pic>
              <p:nvPicPr>
                <p:cNvPr id="88" name="Ink 87">
                  <a:extLst>
                    <a:ext uri="{FF2B5EF4-FFF2-40B4-BE49-F238E27FC236}">
                      <a16:creationId xmlns:a16="http://schemas.microsoft.com/office/drawing/2014/main" id="{8B4B91E5-7F08-D248-8568-91FBF34A3DF9}"/>
                    </a:ext>
                  </a:extLst>
                </p:cNvPr>
                <p:cNvPicPr/>
                <p:nvPr/>
              </p:nvPicPr>
              <p:blipFill>
                <a:blip r:embed="rId126"/>
                <a:stretch>
                  <a:fillRect/>
                </a:stretch>
              </p:blipFill>
              <p:spPr>
                <a:xfrm>
                  <a:off x="11469488" y="3592669"/>
                  <a:ext cx="5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2" name="Ink 91">
                  <a:extLst>
                    <a:ext uri="{FF2B5EF4-FFF2-40B4-BE49-F238E27FC236}">
                      <a16:creationId xmlns:a16="http://schemas.microsoft.com/office/drawing/2014/main" id="{25FFBE90-6D5D-5145-9A2B-BB15B35F751E}"/>
                    </a:ext>
                  </a:extLst>
                </p14:cNvPr>
                <p14:cNvContentPartPr/>
                <p14:nvPr/>
              </p14:nvContentPartPr>
              <p14:xfrm>
                <a:off x="11441228" y="3655132"/>
                <a:ext cx="88560" cy="25560"/>
              </p14:xfrm>
            </p:contentPart>
          </mc:Choice>
          <mc:Fallback xmlns="">
            <p:pic>
              <p:nvPicPr>
                <p:cNvPr id="92" name="Ink 91">
                  <a:extLst>
                    <a:ext uri="{FF2B5EF4-FFF2-40B4-BE49-F238E27FC236}">
                      <a16:creationId xmlns:a16="http://schemas.microsoft.com/office/drawing/2014/main" id="{25FFBE90-6D5D-5145-9A2B-BB15B35F751E}"/>
                    </a:ext>
                  </a:extLst>
                </p:cNvPr>
                <p:cNvPicPr/>
                <p:nvPr/>
              </p:nvPicPr>
              <p:blipFill>
                <a:blip r:embed="rId128"/>
                <a:stretch>
                  <a:fillRect/>
                </a:stretch>
              </p:blipFill>
              <p:spPr>
                <a:xfrm>
                  <a:off x="11425685" y="3640012"/>
                  <a:ext cx="119285"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9">
            <p14:nvContentPartPr>
              <p14:cNvPr id="94" name="Ink 93">
                <a:extLst>
                  <a:ext uri="{FF2B5EF4-FFF2-40B4-BE49-F238E27FC236}">
                    <a16:creationId xmlns:a16="http://schemas.microsoft.com/office/drawing/2014/main" id="{448E9D75-62C7-0C4F-9A52-EE0D4EE153D9}"/>
                  </a:ext>
                </a:extLst>
              </p14:cNvPr>
              <p14:cNvContentPartPr/>
              <p14:nvPr/>
            </p14:nvContentPartPr>
            <p14:xfrm>
              <a:off x="9378788" y="2140252"/>
              <a:ext cx="428040" cy="1245240"/>
            </p14:xfrm>
          </p:contentPart>
        </mc:Choice>
        <mc:Fallback xmlns="">
          <p:pic>
            <p:nvPicPr>
              <p:cNvPr id="94" name="Ink 93">
                <a:extLst>
                  <a:ext uri="{FF2B5EF4-FFF2-40B4-BE49-F238E27FC236}">
                    <a16:creationId xmlns:a16="http://schemas.microsoft.com/office/drawing/2014/main" id="{448E9D75-62C7-0C4F-9A52-EE0D4EE153D9}"/>
                  </a:ext>
                </a:extLst>
              </p:cNvPr>
              <p:cNvPicPr/>
              <p:nvPr/>
            </p:nvPicPr>
            <p:blipFill>
              <a:blip r:embed="rId130"/>
              <a:stretch>
                <a:fillRect/>
              </a:stretch>
            </p:blipFill>
            <p:spPr>
              <a:xfrm>
                <a:off x="9363308" y="2124772"/>
                <a:ext cx="458280" cy="1275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0" name="Ink 119">
                <a:extLst>
                  <a:ext uri="{FF2B5EF4-FFF2-40B4-BE49-F238E27FC236}">
                    <a16:creationId xmlns:a16="http://schemas.microsoft.com/office/drawing/2014/main" id="{447FB176-A697-5844-89C3-A6CC796608B8}"/>
                  </a:ext>
                </a:extLst>
              </p14:cNvPr>
              <p14:cNvContentPartPr/>
              <p14:nvPr/>
            </p14:nvContentPartPr>
            <p14:xfrm>
              <a:off x="9466988" y="3366052"/>
              <a:ext cx="56880" cy="82080"/>
            </p14:xfrm>
          </p:contentPart>
        </mc:Choice>
        <mc:Fallback xmlns="">
          <p:pic>
            <p:nvPicPr>
              <p:cNvPr id="120" name="Ink 119">
                <a:extLst>
                  <a:ext uri="{FF2B5EF4-FFF2-40B4-BE49-F238E27FC236}">
                    <a16:creationId xmlns:a16="http://schemas.microsoft.com/office/drawing/2014/main" id="{447FB176-A697-5844-89C3-A6CC796608B8}"/>
                  </a:ext>
                </a:extLst>
              </p:cNvPr>
              <p:cNvPicPr/>
              <p:nvPr/>
            </p:nvPicPr>
            <p:blipFill>
              <a:blip r:embed="rId132"/>
              <a:stretch>
                <a:fillRect/>
              </a:stretch>
            </p:blipFill>
            <p:spPr>
              <a:xfrm>
                <a:off x="9451508" y="3350932"/>
                <a:ext cx="87480" cy="112680"/>
              </a:xfrm>
              <a:prstGeom prst="rect">
                <a:avLst/>
              </a:prstGeom>
            </p:spPr>
          </p:pic>
        </mc:Fallback>
      </mc:AlternateContent>
      <p:grpSp>
        <p:nvGrpSpPr>
          <p:cNvPr id="575" name="Group 574">
            <a:extLst>
              <a:ext uri="{FF2B5EF4-FFF2-40B4-BE49-F238E27FC236}">
                <a16:creationId xmlns:a16="http://schemas.microsoft.com/office/drawing/2014/main" id="{73D4833B-D81F-8A43-93CB-14E6BA74CFE2}"/>
              </a:ext>
            </a:extLst>
          </p:cNvPr>
          <p:cNvGrpSpPr/>
          <p:nvPr/>
        </p:nvGrpSpPr>
        <p:grpSpPr>
          <a:xfrm>
            <a:off x="607341" y="2576929"/>
            <a:ext cx="2904840" cy="2986920"/>
            <a:chOff x="607341" y="2576929"/>
            <a:chExt cx="2904840" cy="2986920"/>
          </a:xfrm>
        </p:grpSpPr>
        <mc:AlternateContent xmlns:mc="http://schemas.openxmlformats.org/markup-compatibility/2006" xmlns:p14="http://schemas.microsoft.com/office/powerpoint/2010/main">
          <mc:Choice Requires="p14">
            <p:contentPart p14:bwMode="auto" r:id="rId133">
              <p14:nvContentPartPr>
                <p14:cNvPr id="465" name="Ink 464">
                  <a:extLst>
                    <a:ext uri="{FF2B5EF4-FFF2-40B4-BE49-F238E27FC236}">
                      <a16:creationId xmlns:a16="http://schemas.microsoft.com/office/drawing/2014/main" id="{FBAC071B-64A4-B444-B497-1F79CB8ED069}"/>
                    </a:ext>
                  </a:extLst>
                </p14:cNvPr>
                <p14:cNvContentPartPr/>
                <p14:nvPr/>
              </p14:nvContentPartPr>
              <p14:xfrm>
                <a:off x="802101" y="3086329"/>
                <a:ext cx="1987200" cy="2263680"/>
              </p14:xfrm>
            </p:contentPart>
          </mc:Choice>
          <mc:Fallback xmlns="">
            <p:pic>
              <p:nvPicPr>
                <p:cNvPr id="465" name="Ink 464">
                  <a:extLst>
                    <a:ext uri="{FF2B5EF4-FFF2-40B4-BE49-F238E27FC236}">
                      <a16:creationId xmlns:a16="http://schemas.microsoft.com/office/drawing/2014/main" id="{FBAC071B-64A4-B444-B497-1F79CB8ED069}"/>
                    </a:ext>
                  </a:extLst>
                </p:cNvPr>
                <p:cNvPicPr/>
                <p:nvPr/>
              </p:nvPicPr>
              <p:blipFill>
                <a:blip r:embed="rId134"/>
                <a:stretch>
                  <a:fillRect/>
                </a:stretch>
              </p:blipFill>
              <p:spPr>
                <a:xfrm>
                  <a:off x="786618" y="3070849"/>
                  <a:ext cx="2017806" cy="2294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67" name="Ink 466">
                  <a:extLst>
                    <a:ext uri="{FF2B5EF4-FFF2-40B4-BE49-F238E27FC236}">
                      <a16:creationId xmlns:a16="http://schemas.microsoft.com/office/drawing/2014/main" id="{ACD4D713-69DD-2641-B4B7-8FD5F308B41D}"/>
                    </a:ext>
                  </a:extLst>
                </p14:cNvPr>
                <p14:cNvContentPartPr/>
                <p14:nvPr/>
              </p14:nvContentPartPr>
              <p14:xfrm>
                <a:off x="607341" y="2576929"/>
                <a:ext cx="2904840" cy="2986920"/>
              </p14:xfrm>
            </p:contentPart>
          </mc:Choice>
          <mc:Fallback xmlns="">
            <p:pic>
              <p:nvPicPr>
                <p:cNvPr id="467" name="Ink 466">
                  <a:extLst>
                    <a:ext uri="{FF2B5EF4-FFF2-40B4-BE49-F238E27FC236}">
                      <a16:creationId xmlns:a16="http://schemas.microsoft.com/office/drawing/2014/main" id="{ACD4D713-69DD-2641-B4B7-8FD5F308B41D}"/>
                    </a:ext>
                  </a:extLst>
                </p:cNvPr>
                <p:cNvPicPr/>
                <p:nvPr/>
              </p:nvPicPr>
              <p:blipFill>
                <a:blip r:embed="rId136"/>
                <a:stretch>
                  <a:fillRect/>
                </a:stretch>
              </p:blipFill>
              <p:spPr>
                <a:xfrm>
                  <a:off x="591863" y="2561449"/>
                  <a:ext cx="2935436" cy="3017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69" name="Ink 468">
                  <a:extLst>
                    <a:ext uri="{FF2B5EF4-FFF2-40B4-BE49-F238E27FC236}">
                      <a16:creationId xmlns:a16="http://schemas.microsoft.com/office/drawing/2014/main" id="{E7CE7FB6-CBB3-9A41-B98C-ECA6FE1367FF}"/>
                    </a:ext>
                  </a:extLst>
                </p14:cNvPr>
                <p14:cNvContentPartPr/>
                <p14:nvPr/>
              </p14:nvContentPartPr>
              <p14:xfrm>
                <a:off x="1009461" y="3313129"/>
                <a:ext cx="44280" cy="238680"/>
              </p14:xfrm>
            </p:contentPart>
          </mc:Choice>
          <mc:Fallback xmlns="">
            <p:pic>
              <p:nvPicPr>
                <p:cNvPr id="469" name="Ink 468">
                  <a:extLst>
                    <a:ext uri="{FF2B5EF4-FFF2-40B4-BE49-F238E27FC236}">
                      <a16:creationId xmlns:a16="http://schemas.microsoft.com/office/drawing/2014/main" id="{E7CE7FB6-CBB3-9A41-B98C-ECA6FE1367FF}"/>
                    </a:ext>
                  </a:extLst>
                </p:cNvPr>
                <p:cNvPicPr/>
                <p:nvPr/>
              </p:nvPicPr>
              <p:blipFill>
                <a:blip r:embed="rId74"/>
                <a:stretch>
                  <a:fillRect/>
                </a:stretch>
              </p:blipFill>
              <p:spPr>
                <a:xfrm>
                  <a:off x="993981" y="3297626"/>
                  <a:ext cx="74880" cy="269326"/>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71" name="Ink 470">
                  <a:extLst>
                    <a:ext uri="{FF2B5EF4-FFF2-40B4-BE49-F238E27FC236}">
                      <a16:creationId xmlns:a16="http://schemas.microsoft.com/office/drawing/2014/main" id="{5F27AA03-4610-6946-A248-9E7AFD26BEF2}"/>
                    </a:ext>
                  </a:extLst>
                </p14:cNvPr>
                <p14:cNvContentPartPr/>
                <p14:nvPr/>
              </p14:nvContentPartPr>
              <p14:xfrm>
                <a:off x="1009461" y="3368929"/>
                <a:ext cx="113400" cy="119880"/>
              </p14:xfrm>
            </p:contentPart>
          </mc:Choice>
          <mc:Fallback xmlns="">
            <p:pic>
              <p:nvPicPr>
                <p:cNvPr id="471" name="Ink 470">
                  <a:extLst>
                    <a:ext uri="{FF2B5EF4-FFF2-40B4-BE49-F238E27FC236}">
                      <a16:creationId xmlns:a16="http://schemas.microsoft.com/office/drawing/2014/main" id="{5F27AA03-4610-6946-A248-9E7AFD26BEF2}"/>
                    </a:ext>
                  </a:extLst>
                </p:cNvPr>
                <p:cNvPicPr/>
                <p:nvPr/>
              </p:nvPicPr>
              <p:blipFill>
                <a:blip r:embed="rId139"/>
                <a:stretch>
                  <a:fillRect/>
                </a:stretch>
              </p:blipFill>
              <p:spPr>
                <a:xfrm>
                  <a:off x="993981" y="3353449"/>
                  <a:ext cx="144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73" name="Ink 472">
                  <a:extLst>
                    <a:ext uri="{FF2B5EF4-FFF2-40B4-BE49-F238E27FC236}">
                      <a16:creationId xmlns:a16="http://schemas.microsoft.com/office/drawing/2014/main" id="{BA797B18-E281-7741-A4B9-3A2779FB9ED0}"/>
                    </a:ext>
                  </a:extLst>
                </p14:cNvPr>
                <p14:cNvContentPartPr/>
                <p14:nvPr/>
              </p14:nvContentPartPr>
              <p14:xfrm>
                <a:off x="1179381" y="3249769"/>
                <a:ext cx="31680" cy="157680"/>
              </p14:xfrm>
            </p:contentPart>
          </mc:Choice>
          <mc:Fallback xmlns="">
            <p:pic>
              <p:nvPicPr>
                <p:cNvPr id="473" name="Ink 472">
                  <a:extLst>
                    <a:ext uri="{FF2B5EF4-FFF2-40B4-BE49-F238E27FC236}">
                      <a16:creationId xmlns:a16="http://schemas.microsoft.com/office/drawing/2014/main" id="{BA797B18-E281-7741-A4B9-3A2779FB9ED0}"/>
                    </a:ext>
                  </a:extLst>
                </p:cNvPr>
                <p:cNvPicPr/>
                <p:nvPr/>
              </p:nvPicPr>
              <p:blipFill>
                <a:blip r:embed="rId141"/>
                <a:stretch>
                  <a:fillRect/>
                </a:stretch>
              </p:blipFill>
              <p:spPr>
                <a:xfrm>
                  <a:off x="1164075" y="3234289"/>
                  <a:ext cx="61936"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75" name="Ink 474">
                  <a:extLst>
                    <a:ext uri="{FF2B5EF4-FFF2-40B4-BE49-F238E27FC236}">
                      <a16:creationId xmlns:a16="http://schemas.microsoft.com/office/drawing/2014/main" id="{F814DB2B-F473-9449-BABD-642AB609BDDA}"/>
                    </a:ext>
                  </a:extLst>
                </p14:cNvPr>
                <p14:cNvContentPartPr/>
                <p14:nvPr/>
              </p14:nvContentPartPr>
              <p14:xfrm>
                <a:off x="1141581" y="3287209"/>
                <a:ext cx="100800" cy="38160"/>
              </p14:xfrm>
            </p:contentPart>
          </mc:Choice>
          <mc:Fallback xmlns="">
            <p:pic>
              <p:nvPicPr>
                <p:cNvPr id="475" name="Ink 474">
                  <a:extLst>
                    <a:ext uri="{FF2B5EF4-FFF2-40B4-BE49-F238E27FC236}">
                      <a16:creationId xmlns:a16="http://schemas.microsoft.com/office/drawing/2014/main" id="{F814DB2B-F473-9449-BABD-642AB609BDDA}"/>
                    </a:ext>
                  </a:extLst>
                </p:cNvPr>
                <p:cNvPicPr/>
                <p:nvPr/>
              </p:nvPicPr>
              <p:blipFill>
                <a:blip r:embed="rId80"/>
                <a:stretch>
                  <a:fillRect/>
                </a:stretch>
              </p:blipFill>
              <p:spPr>
                <a:xfrm>
                  <a:off x="1126101" y="3271729"/>
                  <a:ext cx="131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77" name="Ink 476">
                  <a:extLst>
                    <a:ext uri="{FF2B5EF4-FFF2-40B4-BE49-F238E27FC236}">
                      <a16:creationId xmlns:a16="http://schemas.microsoft.com/office/drawing/2014/main" id="{B2F5631A-D635-E44E-B1C8-D28311C7775C}"/>
                    </a:ext>
                  </a:extLst>
                </p14:cNvPr>
                <p14:cNvContentPartPr/>
                <p14:nvPr/>
              </p14:nvContentPartPr>
              <p14:xfrm>
                <a:off x="1663581" y="3337609"/>
                <a:ext cx="12960" cy="195120"/>
              </p14:xfrm>
            </p:contentPart>
          </mc:Choice>
          <mc:Fallback xmlns="">
            <p:pic>
              <p:nvPicPr>
                <p:cNvPr id="477" name="Ink 476">
                  <a:extLst>
                    <a:ext uri="{FF2B5EF4-FFF2-40B4-BE49-F238E27FC236}">
                      <a16:creationId xmlns:a16="http://schemas.microsoft.com/office/drawing/2014/main" id="{B2F5631A-D635-E44E-B1C8-D28311C7775C}"/>
                    </a:ext>
                  </a:extLst>
                </p:cNvPr>
                <p:cNvPicPr/>
                <p:nvPr/>
              </p:nvPicPr>
              <p:blipFill>
                <a:blip r:embed="rId144"/>
                <a:stretch>
                  <a:fillRect/>
                </a:stretch>
              </p:blipFill>
              <p:spPr>
                <a:xfrm>
                  <a:off x="1648101" y="3322129"/>
                  <a:ext cx="43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79" name="Ink 478">
                  <a:extLst>
                    <a:ext uri="{FF2B5EF4-FFF2-40B4-BE49-F238E27FC236}">
                      <a16:creationId xmlns:a16="http://schemas.microsoft.com/office/drawing/2014/main" id="{C46CE1A2-2E89-6949-9BC1-1B77CBFE77D2}"/>
                    </a:ext>
                  </a:extLst>
                </p14:cNvPr>
                <p14:cNvContentPartPr/>
                <p14:nvPr/>
              </p14:nvContentPartPr>
              <p14:xfrm>
                <a:off x="1682301" y="3413209"/>
                <a:ext cx="75960" cy="75960"/>
              </p14:xfrm>
            </p:contentPart>
          </mc:Choice>
          <mc:Fallback xmlns="">
            <p:pic>
              <p:nvPicPr>
                <p:cNvPr id="479" name="Ink 478">
                  <a:extLst>
                    <a:ext uri="{FF2B5EF4-FFF2-40B4-BE49-F238E27FC236}">
                      <a16:creationId xmlns:a16="http://schemas.microsoft.com/office/drawing/2014/main" id="{C46CE1A2-2E89-6949-9BC1-1B77CBFE77D2}"/>
                    </a:ext>
                  </a:extLst>
                </p:cNvPr>
                <p:cNvPicPr/>
                <p:nvPr/>
              </p:nvPicPr>
              <p:blipFill>
                <a:blip r:embed="rId146"/>
                <a:stretch>
                  <a:fillRect/>
                </a:stretch>
              </p:blipFill>
              <p:spPr>
                <a:xfrm>
                  <a:off x="1666747" y="3397729"/>
                  <a:ext cx="10670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81" name="Ink 480">
                  <a:extLst>
                    <a:ext uri="{FF2B5EF4-FFF2-40B4-BE49-F238E27FC236}">
                      <a16:creationId xmlns:a16="http://schemas.microsoft.com/office/drawing/2014/main" id="{FFE5007B-D849-A24F-8A0E-626C4AC0648B}"/>
                    </a:ext>
                  </a:extLst>
                </p14:cNvPr>
                <p14:cNvContentPartPr/>
                <p14:nvPr/>
              </p14:nvContentPartPr>
              <p14:xfrm>
                <a:off x="1852221" y="3306289"/>
                <a:ext cx="25560" cy="128880"/>
              </p14:xfrm>
            </p:contentPart>
          </mc:Choice>
          <mc:Fallback xmlns="">
            <p:pic>
              <p:nvPicPr>
                <p:cNvPr id="481" name="Ink 480">
                  <a:extLst>
                    <a:ext uri="{FF2B5EF4-FFF2-40B4-BE49-F238E27FC236}">
                      <a16:creationId xmlns:a16="http://schemas.microsoft.com/office/drawing/2014/main" id="{FFE5007B-D849-A24F-8A0E-626C4AC0648B}"/>
                    </a:ext>
                  </a:extLst>
                </p:cNvPr>
                <p:cNvPicPr/>
                <p:nvPr/>
              </p:nvPicPr>
              <p:blipFill>
                <a:blip r:embed="rId86"/>
                <a:stretch>
                  <a:fillRect/>
                </a:stretch>
              </p:blipFill>
              <p:spPr>
                <a:xfrm>
                  <a:off x="1836741" y="3290809"/>
                  <a:ext cx="561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83" name="Ink 482">
                  <a:extLst>
                    <a:ext uri="{FF2B5EF4-FFF2-40B4-BE49-F238E27FC236}">
                      <a16:creationId xmlns:a16="http://schemas.microsoft.com/office/drawing/2014/main" id="{E53B0F9D-AAEC-CB43-B590-C5A8906CE08E}"/>
                    </a:ext>
                  </a:extLst>
                </p14:cNvPr>
                <p14:cNvContentPartPr/>
                <p14:nvPr/>
              </p14:nvContentPartPr>
              <p14:xfrm>
                <a:off x="1796061" y="3344089"/>
                <a:ext cx="119160" cy="12960"/>
              </p14:xfrm>
            </p:contentPart>
          </mc:Choice>
          <mc:Fallback xmlns="">
            <p:pic>
              <p:nvPicPr>
                <p:cNvPr id="483" name="Ink 482">
                  <a:extLst>
                    <a:ext uri="{FF2B5EF4-FFF2-40B4-BE49-F238E27FC236}">
                      <a16:creationId xmlns:a16="http://schemas.microsoft.com/office/drawing/2014/main" id="{E53B0F9D-AAEC-CB43-B590-C5A8906CE08E}"/>
                    </a:ext>
                  </a:extLst>
                </p:cNvPr>
                <p:cNvPicPr/>
                <p:nvPr/>
              </p:nvPicPr>
              <p:blipFill>
                <a:blip r:embed="rId149"/>
                <a:stretch>
                  <a:fillRect/>
                </a:stretch>
              </p:blipFill>
              <p:spPr>
                <a:xfrm>
                  <a:off x="1780581" y="3328609"/>
                  <a:ext cx="149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85" name="Ink 484">
                  <a:extLst>
                    <a:ext uri="{FF2B5EF4-FFF2-40B4-BE49-F238E27FC236}">
                      <a16:creationId xmlns:a16="http://schemas.microsoft.com/office/drawing/2014/main" id="{81CF7E7D-7AAD-0B42-81E8-F2893F222F36}"/>
                    </a:ext>
                  </a:extLst>
                </p14:cNvPr>
                <p14:cNvContentPartPr/>
                <p14:nvPr/>
              </p14:nvContentPartPr>
              <p14:xfrm>
                <a:off x="1342821" y="3878329"/>
                <a:ext cx="31680" cy="176400"/>
              </p14:xfrm>
            </p:contentPart>
          </mc:Choice>
          <mc:Fallback xmlns="">
            <p:pic>
              <p:nvPicPr>
                <p:cNvPr id="485" name="Ink 484">
                  <a:extLst>
                    <a:ext uri="{FF2B5EF4-FFF2-40B4-BE49-F238E27FC236}">
                      <a16:creationId xmlns:a16="http://schemas.microsoft.com/office/drawing/2014/main" id="{81CF7E7D-7AAD-0B42-81E8-F2893F222F36}"/>
                    </a:ext>
                  </a:extLst>
                </p:cNvPr>
                <p:cNvPicPr/>
                <p:nvPr/>
              </p:nvPicPr>
              <p:blipFill>
                <a:blip r:embed="rId151"/>
                <a:stretch>
                  <a:fillRect/>
                </a:stretch>
              </p:blipFill>
              <p:spPr>
                <a:xfrm>
                  <a:off x="1327515" y="3862849"/>
                  <a:ext cx="619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87" name="Ink 486">
                  <a:extLst>
                    <a:ext uri="{FF2B5EF4-FFF2-40B4-BE49-F238E27FC236}">
                      <a16:creationId xmlns:a16="http://schemas.microsoft.com/office/drawing/2014/main" id="{4DDDB157-536F-9049-BC52-DFFAB55E915B}"/>
                    </a:ext>
                  </a:extLst>
                </p14:cNvPr>
                <p14:cNvContentPartPr/>
                <p14:nvPr/>
              </p14:nvContentPartPr>
              <p14:xfrm>
                <a:off x="1368741" y="3916129"/>
                <a:ext cx="106560" cy="75960"/>
              </p14:xfrm>
            </p:contentPart>
          </mc:Choice>
          <mc:Fallback xmlns="">
            <p:pic>
              <p:nvPicPr>
                <p:cNvPr id="487" name="Ink 486">
                  <a:extLst>
                    <a:ext uri="{FF2B5EF4-FFF2-40B4-BE49-F238E27FC236}">
                      <a16:creationId xmlns:a16="http://schemas.microsoft.com/office/drawing/2014/main" id="{4DDDB157-536F-9049-BC52-DFFAB55E915B}"/>
                    </a:ext>
                  </a:extLst>
                </p:cNvPr>
                <p:cNvPicPr/>
                <p:nvPr/>
              </p:nvPicPr>
              <p:blipFill>
                <a:blip r:embed="rId92"/>
                <a:stretch>
                  <a:fillRect/>
                </a:stretch>
              </p:blipFill>
              <p:spPr>
                <a:xfrm>
                  <a:off x="1353261" y="3900649"/>
                  <a:ext cx="1371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9" name="Ink 488">
                  <a:extLst>
                    <a:ext uri="{FF2B5EF4-FFF2-40B4-BE49-F238E27FC236}">
                      <a16:creationId xmlns:a16="http://schemas.microsoft.com/office/drawing/2014/main" id="{950B9BA2-6E76-EB48-BC2F-371417229185}"/>
                    </a:ext>
                  </a:extLst>
                </p14:cNvPr>
                <p14:cNvContentPartPr/>
                <p14:nvPr/>
              </p14:nvContentPartPr>
              <p14:xfrm>
                <a:off x="1562781" y="3771409"/>
                <a:ext cx="19080" cy="135720"/>
              </p14:xfrm>
            </p:contentPart>
          </mc:Choice>
          <mc:Fallback xmlns="">
            <p:pic>
              <p:nvPicPr>
                <p:cNvPr id="489" name="Ink 488">
                  <a:extLst>
                    <a:ext uri="{FF2B5EF4-FFF2-40B4-BE49-F238E27FC236}">
                      <a16:creationId xmlns:a16="http://schemas.microsoft.com/office/drawing/2014/main" id="{950B9BA2-6E76-EB48-BC2F-371417229185}"/>
                    </a:ext>
                  </a:extLst>
                </p:cNvPr>
                <p:cNvPicPr/>
                <p:nvPr/>
              </p:nvPicPr>
              <p:blipFill>
                <a:blip r:embed="rId94"/>
                <a:stretch>
                  <a:fillRect/>
                </a:stretch>
              </p:blipFill>
              <p:spPr>
                <a:xfrm>
                  <a:off x="1547301" y="3755929"/>
                  <a:ext cx="49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91" name="Ink 490">
                  <a:extLst>
                    <a:ext uri="{FF2B5EF4-FFF2-40B4-BE49-F238E27FC236}">
                      <a16:creationId xmlns:a16="http://schemas.microsoft.com/office/drawing/2014/main" id="{A43CC34C-08BB-584D-8B53-D19E73B8BF42}"/>
                    </a:ext>
                  </a:extLst>
                </p14:cNvPr>
                <p14:cNvContentPartPr/>
                <p14:nvPr/>
              </p14:nvContentPartPr>
              <p14:xfrm>
                <a:off x="1512381" y="3821809"/>
                <a:ext cx="119880" cy="25560"/>
              </p14:xfrm>
            </p:contentPart>
          </mc:Choice>
          <mc:Fallback xmlns="">
            <p:pic>
              <p:nvPicPr>
                <p:cNvPr id="491" name="Ink 490">
                  <a:extLst>
                    <a:ext uri="{FF2B5EF4-FFF2-40B4-BE49-F238E27FC236}">
                      <a16:creationId xmlns:a16="http://schemas.microsoft.com/office/drawing/2014/main" id="{A43CC34C-08BB-584D-8B53-D19E73B8BF42}"/>
                    </a:ext>
                  </a:extLst>
                </p:cNvPr>
                <p:cNvPicPr/>
                <p:nvPr/>
              </p:nvPicPr>
              <p:blipFill>
                <a:blip r:embed="rId155"/>
                <a:stretch>
                  <a:fillRect/>
                </a:stretch>
              </p:blipFill>
              <p:spPr>
                <a:xfrm>
                  <a:off x="1496901" y="3806329"/>
                  <a:ext cx="150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93" name="Ink 492">
                  <a:extLst>
                    <a:ext uri="{FF2B5EF4-FFF2-40B4-BE49-F238E27FC236}">
                      <a16:creationId xmlns:a16="http://schemas.microsoft.com/office/drawing/2014/main" id="{C9A11AFD-A19A-9746-99A7-6862C20C0778}"/>
                    </a:ext>
                  </a:extLst>
                </p14:cNvPr>
                <p14:cNvContentPartPr/>
                <p14:nvPr/>
              </p14:nvContentPartPr>
              <p14:xfrm>
                <a:off x="2134821" y="3953929"/>
                <a:ext cx="44280" cy="207720"/>
              </p14:xfrm>
            </p:contentPart>
          </mc:Choice>
          <mc:Fallback xmlns="">
            <p:pic>
              <p:nvPicPr>
                <p:cNvPr id="493" name="Ink 492">
                  <a:extLst>
                    <a:ext uri="{FF2B5EF4-FFF2-40B4-BE49-F238E27FC236}">
                      <a16:creationId xmlns:a16="http://schemas.microsoft.com/office/drawing/2014/main" id="{C9A11AFD-A19A-9746-99A7-6862C20C0778}"/>
                    </a:ext>
                  </a:extLst>
                </p:cNvPr>
                <p:cNvPicPr/>
                <p:nvPr/>
              </p:nvPicPr>
              <p:blipFill>
                <a:blip r:embed="rId98"/>
                <a:stretch>
                  <a:fillRect/>
                </a:stretch>
              </p:blipFill>
              <p:spPr>
                <a:xfrm>
                  <a:off x="2119341" y="3938449"/>
                  <a:ext cx="748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95" name="Ink 494">
                  <a:extLst>
                    <a:ext uri="{FF2B5EF4-FFF2-40B4-BE49-F238E27FC236}">
                      <a16:creationId xmlns:a16="http://schemas.microsoft.com/office/drawing/2014/main" id="{7EF70137-A9A7-1044-999D-D2454FC839A7}"/>
                    </a:ext>
                  </a:extLst>
                </p14:cNvPr>
                <p14:cNvContentPartPr/>
                <p14:nvPr/>
              </p14:nvContentPartPr>
              <p14:xfrm>
                <a:off x="2163621" y="4003969"/>
                <a:ext cx="135360" cy="82080"/>
              </p14:xfrm>
            </p:contentPart>
          </mc:Choice>
          <mc:Fallback xmlns="">
            <p:pic>
              <p:nvPicPr>
                <p:cNvPr id="495" name="Ink 494">
                  <a:extLst>
                    <a:ext uri="{FF2B5EF4-FFF2-40B4-BE49-F238E27FC236}">
                      <a16:creationId xmlns:a16="http://schemas.microsoft.com/office/drawing/2014/main" id="{7EF70137-A9A7-1044-999D-D2454FC839A7}"/>
                    </a:ext>
                  </a:extLst>
                </p:cNvPr>
                <p:cNvPicPr/>
                <p:nvPr/>
              </p:nvPicPr>
              <p:blipFill>
                <a:blip r:embed="rId158"/>
                <a:stretch>
                  <a:fillRect/>
                </a:stretch>
              </p:blipFill>
              <p:spPr>
                <a:xfrm>
                  <a:off x="2148141" y="3988489"/>
                  <a:ext cx="165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97" name="Ink 496">
                  <a:extLst>
                    <a:ext uri="{FF2B5EF4-FFF2-40B4-BE49-F238E27FC236}">
                      <a16:creationId xmlns:a16="http://schemas.microsoft.com/office/drawing/2014/main" id="{B4D92DDD-868A-8341-8150-64AC3E9C5EC6}"/>
                    </a:ext>
                  </a:extLst>
                </p14:cNvPr>
                <p14:cNvContentPartPr/>
                <p14:nvPr/>
              </p14:nvContentPartPr>
              <p14:xfrm>
                <a:off x="2361261" y="3890929"/>
                <a:ext cx="38160" cy="119880"/>
              </p14:xfrm>
            </p:contentPart>
          </mc:Choice>
          <mc:Fallback xmlns="">
            <p:pic>
              <p:nvPicPr>
                <p:cNvPr id="497" name="Ink 496">
                  <a:extLst>
                    <a:ext uri="{FF2B5EF4-FFF2-40B4-BE49-F238E27FC236}">
                      <a16:creationId xmlns:a16="http://schemas.microsoft.com/office/drawing/2014/main" id="{B4D92DDD-868A-8341-8150-64AC3E9C5EC6}"/>
                    </a:ext>
                  </a:extLst>
                </p:cNvPr>
                <p:cNvPicPr/>
                <p:nvPr/>
              </p:nvPicPr>
              <p:blipFill>
                <a:blip r:embed="rId160"/>
                <a:stretch>
                  <a:fillRect/>
                </a:stretch>
              </p:blipFill>
              <p:spPr>
                <a:xfrm>
                  <a:off x="2345634" y="3875449"/>
                  <a:ext cx="6905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99" name="Ink 498">
                  <a:extLst>
                    <a:ext uri="{FF2B5EF4-FFF2-40B4-BE49-F238E27FC236}">
                      <a16:creationId xmlns:a16="http://schemas.microsoft.com/office/drawing/2014/main" id="{CC78E0A6-A7A3-894C-BE26-12934AD2AE6A}"/>
                    </a:ext>
                  </a:extLst>
                </p14:cNvPr>
                <p14:cNvContentPartPr/>
                <p14:nvPr/>
              </p14:nvContentPartPr>
              <p14:xfrm>
                <a:off x="2323461" y="3934849"/>
                <a:ext cx="157680" cy="25560"/>
              </p14:xfrm>
            </p:contentPart>
          </mc:Choice>
          <mc:Fallback xmlns="">
            <p:pic>
              <p:nvPicPr>
                <p:cNvPr id="499" name="Ink 498">
                  <a:extLst>
                    <a:ext uri="{FF2B5EF4-FFF2-40B4-BE49-F238E27FC236}">
                      <a16:creationId xmlns:a16="http://schemas.microsoft.com/office/drawing/2014/main" id="{CC78E0A6-A7A3-894C-BE26-12934AD2AE6A}"/>
                    </a:ext>
                  </a:extLst>
                </p:cNvPr>
                <p:cNvPicPr/>
                <p:nvPr/>
              </p:nvPicPr>
              <p:blipFill>
                <a:blip r:embed="rId162"/>
                <a:stretch>
                  <a:fillRect/>
                </a:stretch>
              </p:blipFill>
              <p:spPr>
                <a:xfrm>
                  <a:off x="2307946" y="3919369"/>
                  <a:ext cx="18835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01" name="Ink 500">
                  <a:extLst>
                    <a:ext uri="{FF2B5EF4-FFF2-40B4-BE49-F238E27FC236}">
                      <a16:creationId xmlns:a16="http://schemas.microsoft.com/office/drawing/2014/main" id="{D8D8CD3E-4222-024D-833C-D650360A3D09}"/>
                    </a:ext>
                  </a:extLst>
                </p14:cNvPr>
                <p14:cNvContentPartPr/>
                <p14:nvPr/>
              </p14:nvContentPartPr>
              <p14:xfrm>
                <a:off x="1638381" y="4488169"/>
                <a:ext cx="38160" cy="176400"/>
              </p14:xfrm>
            </p:contentPart>
          </mc:Choice>
          <mc:Fallback xmlns="">
            <p:pic>
              <p:nvPicPr>
                <p:cNvPr id="501" name="Ink 500">
                  <a:extLst>
                    <a:ext uri="{FF2B5EF4-FFF2-40B4-BE49-F238E27FC236}">
                      <a16:creationId xmlns:a16="http://schemas.microsoft.com/office/drawing/2014/main" id="{D8D8CD3E-4222-024D-833C-D650360A3D09}"/>
                    </a:ext>
                  </a:extLst>
                </p:cNvPr>
                <p:cNvPicPr/>
                <p:nvPr/>
              </p:nvPicPr>
              <p:blipFill>
                <a:blip r:embed="rId164"/>
                <a:stretch>
                  <a:fillRect/>
                </a:stretch>
              </p:blipFill>
              <p:spPr>
                <a:xfrm>
                  <a:off x="1622901" y="4472689"/>
                  <a:ext cx="687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03" name="Ink 502">
                  <a:extLst>
                    <a:ext uri="{FF2B5EF4-FFF2-40B4-BE49-F238E27FC236}">
                      <a16:creationId xmlns:a16="http://schemas.microsoft.com/office/drawing/2014/main" id="{AF2E731F-F101-E14D-9DDB-9DF7803A2FA9}"/>
                    </a:ext>
                  </a:extLst>
                </p14:cNvPr>
                <p14:cNvContentPartPr/>
                <p14:nvPr/>
              </p14:nvContentPartPr>
              <p14:xfrm>
                <a:off x="1676181" y="4519489"/>
                <a:ext cx="126000" cy="88560"/>
              </p14:xfrm>
            </p:contentPart>
          </mc:Choice>
          <mc:Fallback xmlns="">
            <p:pic>
              <p:nvPicPr>
                <p:cNvPr id="503" name="Ink 502">
                  <a:extLst>
                    <a:ext uri="{FF2B5EF4-FFF2-40B4-BE49-F238E27FC236}">
                      <a16:creationId xmlns:a16="http://schemas.microsoft.com/office/drawing/2014/main" id="{AF2E731F-F101-E14D-9DDB-9DF7803A2FA9}"/>
                    </a:ext>
                  </a:extLst>
                </p:cNvPr>
                <p:cNvPicPr/>
                <p:nvPr/>
              </p:nvPicPr>
              <p:blipFill>
                <a:blip r:embed="rId166"/>
                <a:stretch>
                  <a:fillRect/>
                </a:stretch>
              </p:blipFill>
              <p:spPr>
                <a:xfrm>
                  <a:off x="1660701" y="4503946"/>
                  <a:ext cx="15660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05" name="Ink 504">
                  <a:extLst>
                    <a:ext uri="{FF2B5EF4-FFF2-40B4-BE49-F238E27FC236}">
                      <a16:creationId xmlns:a16="http://schemas.microsoft.com/office/drawing/2014/main" id="{247DCA6E-3D5A-E242-A5FC-078381EC4C7D}"/>
                    </a:ext>
                  </a:extLst>
                </p14:cNvPr>
                <p14:cNvContentPartPr/>
                <p14:nvPr/>
              </p14:nvContentPartPr>
              <p14:xfrm>
                <a:off x="1877061" y="4368649"/>
                <a:ext cx="25560" cy="126000"/>
              </p14:xfrm>
            </p:contentPart>
          </mc:Choice>
          <mc:Fallback xmlns="">
            <p:pic>
              <p:nvPicPr>
                <p:cNvPr id="505" name="Ink 504">
                  <a:extLst>
                    <a:ext uri="{FF2B5EF4-FFF2-40B4-BE49-F238E27FC236}">
                      <a16:creationId xmlns:a16="http://schemas.microsoft.com/office/drawing/2014/main" id="{247DCA6E-3D5A-E242-A5FC-078381EC4C7D}"/>
                    </a:ext>
                  </a:extLst>
                </p:cNvPr>
                <p:cNvPicPr/>
                <p:nvPr/>
              </p:nvPicPr>
              <p:blipFill>
                <a:blip r:embed="rId110"/>
                <a:stretch>
                  <a:fillRect/>
                </a:stretch>
              </p:blipFill>
              <p:spPr>
                <a:xfrm>
                  <a:off x="1861581" y="4353169"/>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07" name="Ink 506">
                  <a:extLst>
                    <a:ext uri="{FF2B5EF4-FFF2-40B4-BE49-F238E27FC236}">
                      <a16:creationId xmlns:a16="http://schemas.microsoft.com/office/drawing/2014/main" id="{EA3D4256-5EBD-8646-9FD1-B7170DDE3323}"/>
                    </a:ext>
                  </a:extLst>
                </p14:cNvPr>
                <p14:cNvContentPartPr/>
                <p14:nvPr/>
              </p14:nvContentPartPr>
              <p14:xfrm>
                <a:off x="1845741" y="4400329"/>
                <a:ext cx="113400" cy="31680"/>
              </p14:xfrm>
            </p:contentPart>
          </mc:Choice>
          <mc:Fallback xmlns="">
            <p:pic>
              <p:nvPicPr>
                <p:cNvPr id="507" name="Ink 506">
                  <a:extLst>
                    <a:ext uri="{FF2B5EF4-FFF2-40B4-BE49-F238E27FC236}">
                      <a16:creationId xmlns:a16="http://schemas.microsoft.com/office/drawing/2014/main" id="{EA3D4256-5EBD-8646-9FD1-B7170DDE3323}"/>
                    </a:ext>
                  </a:extLst>
                </p:cNvPr>
                <p:cNvPicPr/>
                <p:nvPr/>
              </p:nvPicPr>
              <p:blipFill>
                <a:blip r:embed="rId169"/>
                <a:stretch>
                  <a:fillRect/>
                </a:stretch>
              </p:blipFill>
              <p:spPr>
                <a:xfrm>
                  <a:off x="1830261" y="4384849"/>
                  <a:ext cx="144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09" name="Ink 508">
                  <a:extLst>
                    <a:ext uri="{FF2B5EF4-FFF2-40B4-BE49-F238E27FC236}">
                      <a16:creationId xmlns:a16="http://schemas.microsoft.com/office/drawing/2014/main" id="{D2A012E0-2A66-A34B-95D0-6D3B8858C17F}"/>
                    </a:ext>
                  </a:extLst>
                </p14:cNvPr>
                <p14:cNvContentPartPr/>
                <p14:nvPr/>
              </p14:nvContentPartPr>
              <p14:xfrm>
                <a:off x="1166781" y="4299529"/>
                <a:ext cx="31680" cy="238680"/>
              </p14:xfrm>
            </p:contentPart>
          </mc:Choice>
          <mc:Fallback xmlns="">
            <p:pic>
              <p:nvPicPr>
                <p:cNvPr id="509" name="Ink 508">
                  <a:extLst>
                    <a:ext uri="{FF2B5EF4-FFF2-40B4-BE49-F238E27FC236}">
                      <a16:creationId xmlns:a16="http://schemas.microsoft.com/office/drawing/2014/main" id="{D2A012E0-2A66-A34B-95D0-6D3B8858C17F}"/>
                    </a:ext>
                  </a:extLst>
                </p:cNvPr>
                <p:cNvPicPr/>
                <p:nvPr/>
              </p:nvPicPr>
              <p:blipFill>
                <a:blip r:embed="rId114"/>
                <a:stretch>
                  <a:fillRect/>
                </a:stretch>
              </p:blipFill>
              <p:spPr>
                <a:xfrm>
                  <a:off x="1151475" y="4284026"/>
                  <a:ext cx="61936" cy="269326"/>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11" name="Ink 510">
                  <a:extLst>
                    <a:ext uri="{FF2B5EF4-FFF2-40B4-BE49-F238E27FC236}">
                      <a16:creationId xmlns:a16="http://schemas.microsoft.com/office/drawing/2014/main" id="{76F0F55B-1649-8B42-ACBE-BBC22B4844D3}"/>
                    </a:ext>
                  </a:extLst>
                </p14:cNvPr>
                <p14:cNvContentPartPr/>
                <p14:nvPr/>
              </p14:nvContentPartPr>
              <p14:xfrm>
                <a:off x="1211421" y="4381249"/>
                <a:ext cx="137880" cy="94680"/>
              </p14:xfrm>
            </p:contentPart>
          </mc:Choice>
          <mc:Fallback xmlns="">
            <p:pic>
              <p:nvPicPr>
                <p:cNvPr id="511" name="Ink 510">
                  <a:extLst>
                    <a:ext uri="{FF2B5EF4-FFF2-40B4-BE49-F238E27FC236}">
                      <a16:creationId xmlns:a16="http://schemas.microsoft.com/office/drawing/2014/main" id="{76F0F55B-1649-8B42-ACBE-BBC22B4844D3}"/>
                    </a:ext>
                  </a:extLst>
                </p:cNvPr>
                <p:cNvPicPr/>
                <p:nvPr/>
              </p:nvPicPr>
              <p:blipFill>
                <a:blip r:embed="rId172"/>
                <a:stretch>
                  <a:fillRect/>
                </a:stretch>
              </p:blipFill>
              <p:spPr>
                <a:xfrm>
                  <a:off x="1195941" y="4365769"/>
                  <a:ext cx="168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13" name="Ink 512">
                  <a:extLst>
                    <a:ext uri="{FF2B5EF4-FFF2-40B4-BE49-F238E27FC236}">
                      <a16:creationId xmlns:a16="http://schemas.microsoft.com/office/drawing/2014/main" id="{C527CB7B-E26F-2449-BB32-F887DC3DD41D}"/>
                    </a:ext>
                  </a:extLst>
                </p14:cNvPr>
                <p14:cNvContentPartPr/>
                <p14:nvPr/>
              </p14:nvContentPartPr>
              <p14:xfrm>
                <a:off x="1418421" y="4224289"/>
                <a:ext cx="22680" cy="126000"/>
              </p14:xfrm>
            </p:contentPart>
          </mc:Choice>
          <mc:Fallback xmlns="">
            <p:pic>
              <p:nvPicPr>
                <p:cNvPr id="513" name="Ink 512">
                  <a:extLst>
                    <a:ext uri="{FF2B5EF4-FFF2-40B4-BE49-F238E27FC236}">
                      <a16:creationId xmlns:a16="http://schemas.microsoft.com/office/drawing/2014/main" id="{C527CB7B-E26F-2449-BB32-F887DC3DD41D}"/>
                    </a:ext>
                  </a:extLst>
                </p:cNvPr>
                <p:cNvPicPr/>
                <p:nvPr/>
              </p:nvPicPr>
              <p:blipFill>
                <a:blip r:embed="rId174"/>
                <a:stretch>
                  <a:fillRect/>
                </a:stretch>
              </p:blipFill>
              <p:spPr>
                <a:xfrm>
                  <a:off x="1402941" y="4208809"/>
                  <a:ext cx="53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5" name="Ink 514">
                  <a:extLst>
                    <a:ext uri="{FF2B5EF4-FFF2-40B4-BE49-F238E27FC236}">
                      <a16:creationId xmlns:a16="http://schemas.microsoft.com/office/drawing/2014/main" id="{C4B4FEA6-B82D-3649-91FE-34D2ACD1B716}"/>
                    </a:ext>
                  </a:extLst>
                </p14:cNvPr>
                <p14:cNvContentPartPr/>
                <p14:nvPr/>
              </p14:nvContentPartPr>
              <p14:xfrm>
                <a:off x="1393221" y="4261729"/>
                <a:ext cx="56880" cy="19080"/>
              </p14:xfrm>
            </p:contentPart>
          </mc:Choice>
          <mc:Fallback xmlns="">
            <p:pic>
              <p:nvPicPr>
                <p:cNvPr id="515" name="Ink 514">
                  <a:extLst>
                    <a:ext uri="{FF2B5EF4-FFF2-40B4-BE49-F238E27FC236}">
                      <a16:creationId xmlns:a16="http://schemas.microsoft.com/office/drawing/2014/main" id="{C4B4FEA6-B82D-3649-91FE-34D2ACD1B716}"/>
                    </a:ext>
                  </a:extLst>
                </p:cNvPr>
                <p:cNvPicPr/>
                <p:nvPr/>
              </p:nvPicPr>
              <p:blipFill>
                <a:blip r:embed="rId176"/>
                <a:stretch>
                  <a:fillRect/>
                </a:stretch>
              </p:blipFill>
              <p:spPr>
                <a:xfrm>
                  <a:off x="1377741" y="4246249"/>
                  <a:ext cx="87480" cy="49680"/>
                </a:xfrm>
                <a:prstGeom prst="rect">
                  <a:avLst/>
                </a:prstGeom>
              </p:spPr>
            </p:pic>
          </mc:Fallback>
        </mc:AlternateContent>
      </p:grpSp>
      <p:grpSp>
        <p:nvGrpSpPr>
          <p:cNvPr id="576" name="Group 575">
            <a:extLst>
              <a:ext uri="{FF2B5EF4-FFF2-40B4-BE49-F238E27FC236}">
                <a16:creationId xmlns:a16="http://schemas.microsoft.com/office/drawing/2014/main" id="{66A02CC4-5163-104E-9F87-6340B32A8A60}"/>
              </a:ext>
            </a:extLst>
          </p:cNvPr>
          <p:cNvGrpSpPr/>
          <p:nvPr/>
        </p:nvGrpSpPr>
        <p:grpSpPr>
          <a:xfrm>
            <a:off x="4340347" y="2573509"/>
            <a:ext cx="2904840" cy="2986920"/>
            <a:chOff x="4340347" y="2573509"/>
            <a:chExt cx="2904840" cy="2986920"/>
          </a:xfrm>
        </p:grpSpPr>
        <mc:AlternateContent xmlns:mc="http://schemas.openxmlformats.org/markup-compatibility/2006" xmlns:p14="http://schemas.microsoft.com/office/powerpoint/2010/main">
          <mc:Choice Requires="p14">
            <p:contentPart p14:bwMode="auto" r:id="rId177">
              <p14:nvContentPartPr>
                <p14:cNvPr id="352" name="Ink 351">
                  <a:extLst>
                    <a:ext uri="{FF2B5EF4-FFF2-40B4-BE49-F238E27FC236}">
                      <a16:creationId xmlns:a16="http://schemas.microsoft.com/office/drawing/2014/main" id="{D97CED9B-B692-3F42-90D6-9AE51D973BA7}"/>
                    </a:ext>
                  </a:extLst>
                </p14:cNvPr>
                <p14:cNvContentPartPr/>
                <p14:nvPr/>
              </p14:nvContentPartPr>
              <p14:xfrm>
                <a:off x="4535107" y="3082909"/>
                <a:ext cx="1987200" cy="2263680"/>
              </p14:xfrm>
            </p:contentPart>
          </mc:Choice>
          <mc:Fallback xmlns="">
            <p:pic>
              <p:nvPicPr>
                <p:cNvPr id="352" name="Ink 351">
                  <a:extLst>
                    <a:ext uri="{FF2B5EF4-FFF2-40B4-BE49-F238E27FC236}">
                      <a16:creationId xmlns:a16="http://schemas.microsoft.com/office/drawing/2014/main" id="{D97CED9B-B692-3F42-90D6-9AE51D973BA7}"/>
                    </a:ext>
                  </a:extLst>
                </p:cNvPr>
                <p:cNvPicPr/>
                <p:nvPr/>
              </p:nvPicPr>
              <p:blipFill>
                <a:blip r:embed="rId134"/>
                <a:stretch>
                  <a:fillRect/>
                </a:stretch>
              </p:blipFill>
              <p:spPr>
                <a:xfrm>
                  <a:off x="4519624" y="3067429"/>
                  <a:ext cx="2017806" cy="2294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54" name="Ink 353">
                  <a:extLst>
                    <a:ext uri="{FF2B5EF4-FFF2-40B4-BE49-F238E27FC236}">
                      <a16:creationId xmlns:a16="http://schemas.microsoft.com/office/drawing/2014/main" id="{CAEDE80F-B0D5-9F41-995B-57B2281B1930}"/>
                    </a:ext>
                  </a:extLst>
                </p14:cNvPr>
                <p14:cNvContentPartPr/>
                <p14:nvPr/>
              </p14:nvContentPartPr>
              <p14:xfrm>
                <a:off x="4340347" y="2573509"/>
                <a:ext cx="2904840" cy="2986920"/>
              </p14:xfrm>
            </p:contentPart>
          </mc:Choice>
          <mc:Fallback xmlns="">
            <p:pic>
              <p:nvPicPr>
                <p:cNvPr id="354" name="Ink 353">
                  <a:extLst>
                    <a:ext uri="{FF2B5EF4-FFF2-40B4-BE49-F238E27FC236}">
                      <a16:creationId xmlns:a16="http://schemas.microsoft.com/office/drawing/2014/main" id="{CAEDE80F-B0D5-9F41-995B-57B2281B1930}"/>
                    </a:ext>
                  </a:extLst>
                </p:cNvPr>
                <p:cNvPicPr/>
                <p:nvPr/>
              </p:nvPicPr>
              <p:blipFill>
                <a:blip r:embed="rId136"/>
                <a:stretch>
                  <a:fillRect/>
                </a:stretch>
              </p:blipFill>
              <p:spPr>
                <a:xfrm>
                  <a:off x="4324869" y="2558029"/>
                  <a:ext cx="2935436" cy="3017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56" name="Ink 355">
                  <a:extLst>
                    <a:ext uri="{FF2B5EF4-FFF2-40B4-BE49-F238E27FC236}">
                      <a16:creationId xmlns:a16="http://schemas.microsoft.com/office/drawing/2014/main" id="{4C1A08CC-59DB-A54E-A762-4B554B558428}"/>
                    </a:ext>
                  </a:extLst>
                </p14:cNvPr>
                <p14:cNvContentPartPr/>
                <p14:nvPr/>
              </p14:nvContentPartPr>
              <p14:xfrm>
                <a:off x="4742467" y="3309709"/>
                <a:ext cx="44280" cy="238680"/>
              </p14:xfrm>
            </p:contentPart>
          </mc:Choice>
          <mc:Fallback xmlns="">
            <p:pic>
              <p:nvPicPr>
                <p:cNvPr id="356" name="Ink 355">
                  <a:extLst>
                    <a:ext uri="{FF2B5EF4-FFF2-40B4-BE49-F238E27FC236}">
                      <a16:creationId xmlns:a16="http://schemas.microsoft.com/office/drawing/2014/main" id="{4C1A08CC-59DB-A54E-A762-4B554B558428}"/>
                    </a:ext>
                  </a:extLst>
                </p:cNvPr>
                <p:cNvPicPr/>
                <p:nvPr/>
              </p:nvPicPr>
              <p:blipFill>
                <a:blip r:embed="rId74"/>
                <a:stretch>
                  <a:fillRect/>
                </a:stretch>
              </p:blipFill>
              <p:spPr>
                <a:xfrm>
                  <a:off x="4726987" y="3294206"/>
                  <a:ext cx="74880" cy="269326"/>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58" name="Ink 357">
                  <a:extLst>
                    <a:ext uri="{FF2B5EF4-FFF2-40B4-BE49-F238E27FC236}">
                      <a16:creationId xmlns:a16="http://schemas.microsoft.com/office/drawing/2014/main" id="{442A5B9C-6441-0541-871A-5A83E9D7366D}"/>
                    </a:ext>
                  </a:extLst>
                </p14:cNvPr>
                <p14:cNvContentPartPr/>
                <p14:nvPr/>
              </p14:nvContentPartPr>
              <p14:xfrm>
                <a:off x="4742467" y="3365509"/>
                <a:ext cx="113400" cy="119880"/>
              </p14:xfrm>
            </p:contentPart>
          </mc:Choice>
          <mc:Fallback xmlns="">
            <p:pic>
              <p:nvPicPr>
                <p:cNvPr id="358" name="Ink 357">
                  <a:extLst>
                    <a:ext uri="{FF2B5EF4-FFF2-40B4-BE49-F238E27FC236}">
                      <a16:creationId xmlns:a16="http://schemas.microsoft.com/office/drawing/2014/main" id="{442A5B9C-6441-0541-871A-5A83E9D7366D}"/>
                    </a:ext>
                  </a:extLst>
                </p:cNvPr>
                <p:cNvPicPr/>
                <p:nvPr/>
              </p:nvPicPr>
              <p:blipFill>
                <a:blip r:embed="rId139"/>
                <a:stretch>
                  <a:fillRect/>
                </a:stretch>
              </p:blipFill>
              <p:spPr>
                <a:xfrm>
                  <a:off x="4726987" y="3350029"/>
                  <a:ext cx="144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60" name="Ink 359">
                  <a:extLst>
                    <a:ext uri="{FF2B5EF4-FFF2-40B4-BE49-F238E27FC236}">
                      <a16:creationId xmlns:a16="http://schemas.microsoft.com/office/drawing/2014/main" id="{4DCDD7B0-2CE8-2B40-9A8E-2B1A2D083CBD}"/>
                    </a:ext>
                  </a:extLst>
                </p14:cNvPr>
                <p14:cNvContentPartPr/>
                <p14:nvPr/>
              </p14:nvContentPartPr>
              <p14:xfrm>
                <a:off x="4912387" y="3246349"/>
                <a:ext cx="31680" cy="157680"/>
              </p14:xfrm>
            </p:contentPart>
          </mc:Choice>
          <mc:Fallback xmlns="">
            <p:pic>
              <p:nvPicPr>
                <p:cNvPr id="360" name="Ink 359">
                  <a:extLst>
                    <a:ext uri="{FF2B5EF4-FFF2-40B4-BE49-F238E27FC236}">
                      <a16:creationId xmlns:a16="http://schemas.microsoft.com/office/drawing/2014/main" id="{4DCDD7B0-2CE8-2B40-9A8E-2B1A2D083CBD}"/>
                    </a:ext>
                  </a:extLst>
                </p:cNvPr>
                <p:cNvPicPr/>
                <p:nvPr/>
              </p:nvPicPr>
              <p:blipFill>
                <a:blip r:embed="rId141"/>
                <a:stretch>
                  <a:fillRect/>
                </a:stretch>
              </p:blipFill>
              <p:spPr>
                <a:xfrm>
                  <a:off x="4897081" y="3230869"/>
                  <a:ext cx="61936"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62" name="Ink 361">
                  <a:extLst>
                    <a:ext uri="{FF2B5EF4-FFF2-40B4-BE49-F238E27FC236}">
                      <a16:creationId xmlns:a16="http://schemas.microsoft.com/office/drawing/2014/main" id="{BA4E87C3-9EBC-784B-AFC8-545A6A66BE45}"/>
                    </a:ext>
                  </a:extLst>
                </p14:cNvPr>
                <p14:cNvContentPartPr/>
                <p14:nvPr/>
              </p14:nvContentPartPr>
              <p14:xfrm>
                <a:off x="4874587" y="3283789"/>
                <a:ext cx="100800" cy="38160"/>
              </p14:xfrm>
            </p:contentPart>
          </mc:Choice>
          <mc:Fallback xmlns="">
            <p:pic>
              <p:nvPicPr>
                <p:cNvPr id="362" name="Ink 361">
                  <a:extLst>
                    <a:ext uri="{FF2B5EF4-FFF2-40B4-BE49-F238E27FC236}">
                      <a16:creationId xmlns:a16="http://schemas.microsoft.com/office/drawing/2014/main" id="{BA4E87C3-9EBC-784B-AFC8-545A6A66BE45}"/>
                    </a:ext>
                  </a:extLst>
                </p:cNvPr>
                <p:cNvPicPr/>
                <p:nvPr/>
              </p:nvPicPr>
              <p:blipFill>
                <a:blip r:embed="rId80"/>
                <a:stretch>
                  <a:fillRect/>
                </a:stretch>
              </p:blipFill>
              <p:spPr>
                <a:xfrm>
                  <a:off x="4859107" y="3268309"/>
                  <a:ext cx="131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64" name="Ink 363">
                  <a:extLst>
                    <a:ext uri="{FF2B5EF4-FFF2-40B4-BE49-F238E27FC236}">
                      <a16:creationId xmlns:a16="http://schemas.microsoft.com/office/drawing/2014/main" id="{6C27E191-1CB0-4F4C-972A-774A9725B013}"/>
                    </a:ext>
                  </a:extLst>
                </p14:cNvPr>
                <p14:cNvContentPartPr/>
                <p14:nvPr/>
              </p14:nvContentPartPr>
              <p14:xfrm>
                <a:off x="5396587" y="3334189"/>
                <a:ext cx="12960" cy="195120"/>
              </p14:xfrm>
            </p:contentPart>
          </mc:Choice>
          <mc:Fallback xmlns="">
            <p:pic>
              <p:nvPicPr>
                <p:cNvPr id="364" name="Ink 363">
                  <a:extLst>
                    <a:ext uri="{FF2B5EF4-FFF2-40B4-BE49-F238E27FC236}">
                      <a16:creationId xmlns:a16="http://schemas.microsoft.com/office/drawing/2014/main" id="{6C27E191-1CB0-4F4C-972A-774A9725B013}"/>
                    </a:ext>
                  </a:extLst>
                </p:cNvPr>
                <p:cNvPicPr/>
                <p:nvPr/>
              </p:nvPicPr>
              <p:blipFill>
                <a:blip r:embed="rId144"/>
                <a:stretch>
                  <a:fillRect/>
                </a:stretch>
              </p:blipFill>
              <p:spPr>
                <a:xfrm>
                  <a:off x="5381107" y="3318709"/>
                  <a:ext cx="43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66" name="Ink 365">
                  <a:extLst>
                    <a:ext uri="{FF2B5EF4-FFF2-40B4-BE49-F238E27FC236}">
                      <a16:creationId xmlns:a16="http://schemas.microsoft.com/office/drawing/2014/main" id="{DF4FC8A2-7B5B-D745-A925-60D837BF5D63}"/>
                    </a:ext>
                  </a:extLst>
                </p14:cNvPr>
                <p14:cNvContentPartPr/>
                <p14:nvPr/>
              </p14:nvContentPartPr>
              <p14:xfrm>
                <a:off x="5415307" y="3409789"/>
                <a:ext cx="75960" cy="75960"/>
              </p14:xfrm>
            </p:contentPart>
          </mc:Choice>
          <mc:Fallback xmlns="">
            <p:pic>
              <p:nvPicPr>
                <p:cNvPr id="366" name="Ink 365">
                  <a:extLst>
                    <a:ext uri="{FF2B5EF4-FFF2-40B4-BE49-F238E27FC236}">
                      <a16:creationId xmlns:a16="http://schemas.microsoft.com/office/drawing/2014/main" id="{DF4FC8A2-7B5B-D745-A925-60D837BF5D63}"/>
                    </a:ext>
                  </a:extLst>
                </p:cNvPr>
                <p:cNvPicPr/>
                <p:nvPr/>
              </p:nvPicPr>
              <p:blipFill>
                <a:blip r:embed="rId146"/>
                <a:stretch>
                  <a:fillRect/>
                </a:stretch>
              </p:blipFill>
              <p:spPr>
                <a:xfrm>
                  <a:off x="5399753" y="3394309"/>
                  <a:ext cx="10670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68" name="Ink 367">
                  <a:extLst>
                    <a:ext uri="{FF2B5EF4-FFF2-40B4-BE49-F238E27FC236}">
                      <a16:creationId xmlns:a16="http://schemas.microsoft.com/office/drawing/2014/main" id="{D3CAFCFA-6E78-D241-9F56-09797EAFBA07}"/>
                    </a:ext>
                  </a:extLst>
                </p14:cNvPr>
                <p14:cNvContentPartPr/>
                <p14:nvPr/>
              </p14:nvContentPartPr>
              <p14:xfrm>
                <a:off x="5585227" y="3302869"/>
                <a:ext cx="25560" cy="128880"/>
              </p14:xfrm>
            </p:contentPart>
          </mc:Choice>
          <mc:Fallback xmlns="">
            <p:pic>
              <p:nvPicPr>
                <p:cNvPr id="368" name="Ink 367">
                  <a:extLst>
                    <a:ext uri="{FF2B5EF4-FFF2-40B4-BE49-F238E27FC236}">
                      <a16:creationId xmlns:a16="http://schemas.microsoft.com/office/drawing/2014/main" id="{D3CAFCFA-6E78-D241-9F56-09797EAFBA07}"/>
                    </a:ext>
                  </a:extLst>
                </p:cNvPr>
                <p:cNvPicPr/>
                <p:nvPr/>
              </p:nvPicPr>
              <p:blipFill>
                <a:blip r:embed="rId86"/>
                <a:stretch>
                  <a:fillRect/>
                </a:stretch>
              </p:blipFill>
              <p:spPr>
                <a:xfrm>
                  <a:off x="5569747" y="3287389"/>
                  <a:ext cx="561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70" name="Ink 369">
                  <a:extLst>
                    <a:ext uri="{FF2B5EF4-FFF2-40B4-BE49-F238E27FC236}">
                      <a16:creationId xmlns:a16="http://schemas.microsoft.com/office/drawing/2014/main" id="{A2097CCC-5084-F64C-8708-FC725B34E2DE}"/>
                    </a:ext>
                  </a:extLst>
                </p14:cNvPr>
                <p14:cNvContentPartPr/>
                <p14:nvPr/>
              </p14:nvContentPartPr>
              <p14:xfrm>
                <a:off x="5529067" y="3340669"/>
                <a:ext cx="119160" cy="12960"/>
              </p14:xfrm>
            </p:contentPart>
          </mc:Choice>
          <mc:Fallback xmlns="">
            <p:pic>
              <p:nvPicPr>
                <p:cNvPr id="370" name="Ink 369">
                  <a:extLst>
                    <a:ext uri="{FF2B5EF4-FFF2-40B4-BE49-F238E27FC236}">
                      <a16:creationId xmlns:a16="http://schemas.microsoft.com/office/drawing/2014/main" id="{A2097CCC-5084-F64C-8708-FC725B34E2DE}"/>
                    </a:ext>
                  </a:extLst>
                </p:cNvPr>
                <p:cNvPicPr/>
                <p:nvPr/>
              </p:nvPicPr>
              <p:blipFill>
                <a:blip r:embed="rId149"/>
                <a:stretch>
                  <a:fillRect/>
                </a:stretch>
              </p:blipFill>
              <p:spPr>
                <a:xfrm>
                  <a:off x="5513587" y="3325189"/>
                  <a:ext cx="149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72" name="Ink 371">
                  <a:extLst>
                    <a:ext uri="{FF2B5EF4-FFF2-40B4-BE49-F238E27FC236}">
                      <a16:creationId xmlns:a16="http://schemas.microsoft.com/office/drawing/2014/main" id="{FE854B5D-01D1-DD41-AD85-2DF1B40C4562}"/>
                    </a:ext>
                  </a:extLst>
                </p14:cNvPr>
                <p14:cNvContentPartPr/>
                <p14:nvPr/>
              </p14:nvContentPartPr>
              <p14:xfrm>
                <a:off x="5075827" y="3874909"/>
                <a:ext cx="31680" cy="176400"/>
              </p14:xfrm>
            </p:contentPart>
          </mc:Choice>
          <mc:Fallback xmlns="">
            <p:pic>
              <p:nvPicPr>
                <p:cNvPr id="372" name="Ink 371">
                  <a:extLst>
                    <a:ext uri="{FF2B5EF4-FFF2-40B4-BE49-F238E27FC236}">
                      <a16:creationId xmlns:a16="http://schemas.microsoft.com/office/drawing/2014/main" id="{FE854B5D-01D1-DD41-AD85-2DF1B40C4562}"/>
                    </a:ext>
                  </a:extLst>
                </p:cNvPr>
                <p:cNvPicPr/>
                <p:nvPr/>
              </p:nvPicPr>
              <p:blipFill>
                <a:blip r:embed="rId151"/>
                <a:stretch>
                  <a:fillRect/>
                </a:stretch>
              </p:blipFill>
              <p:spPr>
                <a:xfrm>
                  <a:off x="5060521" y="3859429"/>
                  <a:ext cx="619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74" name="Ink 373">
                  <a:extLst>
                    <a:ext uri="{FF2B5EF4-FFF2-40B4-BE49-F238E27FC236}">
                      <a16:creationId xmlns:a16="http://schemas.microsoft.com/office/drawing/2014/main" id="{B409A470-637D-A445-829A-B20C6BC85459}"/>
                    </a:ext>
                  </a:extLst>
                </p14:cNvPr>
                <p14:cNvContentPartPr/>
                <p14:nvPr/>
              </p14:nvContentPartPr>
              <p14:xfrm>
                <a:off x="5101747" y="3912709"/>
                <a:ext cx="106560" cy="75960"/>
              </p14:xfrm>
            </p:contentPart>
          </mc:Choice>
          <mc:Fallback xmlns="">
            <p:pic>
              <p:nvPicPr>
                <p:cNvPr id="374" name="Ink 373">
                  <a:extLst>
                    <a:ext uri="{FF2B5EF4-FFF2-40B4-BE49-F238E27FC236}">
                      <a16:creationId xmlns:a16="http://schemas.microsoft.com/office/drawing/2014/main" id="{B409A470-637D-A445-829A-B20C6BC85459}"/>
                    </a:ext>
                  </a:extLst>
                </p:cNvPr>
                <p:cNvPicPr/>
                <p:nvPr/>
              </p:nvPicPr>
              <p:blipFill>
                <a:blip r:embed="rId92"/>
                <a:stretch>
                  <a:fillRect/>
                </a:stretch>
              </p:blipFill>
              <p:spPr>
                <a:xfrm>
                  <a:off x="5086267" y="3897229"/>
                  <a:ext cx="1371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76" name="Ink 375">
                  <a:extLst>
                    <a:ext uri="{FF2B5EF4-FFF2-40B4-BE49-F238E27FC236}">
                      <a16:creationId xmlns:a16="http://schemas.microsoft.com/office/drawing/2014/main" id="{133DFF18-AC9B-A847-B67C-7F5707037EB9}"/>
                    </a:ext>
                  </a:extLst>
                </p14:cNvPr>
                <p14:cNvContentPartPr/>
                <p14:nvPr/>
              </p14:nvContentPartPr>
              <p14:xfrm>
                <a:off x="5295787" y="3767989"/>
                <a:ext cx="19080" cy="135720"/>
              </p14:xfrm>
            </p:contentPart>
          </mc:Choice>
          <mc:Fallback xmlns="">
            <p:pic>
              <p:nvPicPr>
                <p:cNvPr id="376" name="Ink 375">
                  <a:extLst>
                    <a:ext uri="{FF2B5EF4-FFF2-40B4-BE49-F238E27FC236}">
                      <a16:creationId xmlns:a16="http://schemas.microsoft.com/office/drawing/2014/main" id="{133DFF18-AC9B-A847-B67C-7F5707037EB9}"/>
                    </a:ext>
                  </a:extLst>
                </p:cNvPr>
                <p:cNvPicPr/>
                <p:nvPr/>
              </p:nvPicPr>
              <p:blipFill>
                <a:blip r:embed="rId94"/>
                <a:stretch>
                  <a:fillRect/>
                </a:stretch>
              </p:blipFill>
              <p:spPr>
                <a:xfrm>
                  <a:off x="5280307" y="3752509"/>
                  <a:ext cx="49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78" name="Ink 377">
                  <a:extLst>
                    <a:ext uri="{FF2B5EF4-FFF2-40B4-BE49-F238E27FC236}">
                      <a16:creationId xmlns:a16="http://schemas.microsoft.com/office/drawing/2014/main" id="{52FB61C3-4FD1-A34E-AFFD-B554C206A369}"/>
                    </a:ext>
                  </a:extLst>
                </p14:cNvPr>
                <p14:cNvContentPartPr/>
                <p14:nvPr/>
              </p14:nvContentPartPr>
              <p14:xfrm>
                <a:off x="5245387" y="3818389"/>
                <a:ext cx="119880" cy="25560"/>
              </p14:xfrm>
            </p:contentPart>
          </mc:Choice>
          <mc:Fallback xmlns="">
            <p:pic>
              <p:nvPicPr>
                <p:cNvPr id="378" name="Ink 377">
                  <a:extLst>
                    <a:ext uri="{FF2B5EF4-FFF2-40B4-BE49-F238E27FC236}">
                      <a16:creationId xmlns:a16="http://schemas.microsoft.com/office/drawing/2014/main" id="{52FB61C3-4FD1-A34E-AFFD-B554C206A369}"/>
                    </a:ext>
                  </a:extLst>
                </p:cNvPr>
                <p:cNvPicPr/>
                <p:nvPr/>
              </p:nvPicPr>
              <p:blipFill>
                <a:blip r:embed="rId155"/>
                <a:stretch>
                  <a:fillRect/>
                </a:stretch>
              </p:blipFill>
              <p:spPr>
                <a:xfrm>
                  <a:off x="5229907" y="3802909"/>
                  <a:ext cx="150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80" name="Ink 379">
                  <a:extLst>
                    <a:ext uri="{FF2B5EF4-FFF2-40B4-BE49-F238E27FC236}">
                      <a16:creationId xmlns:a16="http://schemas.microsoft.com/office/drawing/2014/main" id="{136DE042-04E9-DE47-8E27-38708EF01EA1}"/>
                    </a:ext>
                  </a:extLst>
                </p14:cNvPr>
                <p14:cNvContentPartPr/>
                <p14:nvPr/>
              </p14:nvContentPartPr>
              <p14:xfrm>
                <a:off x="5867827" y="3950509"/>
                <a:ext cx="44280" cy="207720"/>
              </p14:xfrm>
            </p:contentPart>
          </mc:Choice>
          <mc:Fallback xmlns="">
            <p:pic>
              <p:nvPicPr>
                <p:cNvPr id="380" name="Ink 379">
                  <a:extLst>
                    <a:ext uri="{FF2B5EF4-FFF2-40B4-BE49-F238E27FC236}">
                      <a16:creationId xmlns:a16="http://schemas.microsoft.com/office/drawing/2014/main" id="{136DE042-04E9-DE47-8E27-38708EF01EA1}"/>
                    </a:ext>
                  </a:extLst>
                </p:cNvPr>
                <p:cNvPicPr/>
                <p:nvPr/>
              </p:nvPicPr>
              <p:blipFill>
                <a:blip r:embed="rId98"/>
                <a:stretch>
                  <a:fillRect/>
                </a:stretch>
              </p:blipFill>
              <p:spPr>
                <a:xfrm>
                  <a:off x="5852347" y="3935029"/>
                  <a:ext cx="748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82" name="Ink 381">
                  <a:extLst>
                    <a:ext uri="{FF2B5EF4-FFF2-40B4-BE49-F238E27FC236}">
                      <a16:creationId xmlns:a16="http://schemas.microsoft.com/office/drawing/2014/main" id="{AE2F97FA-CB0A-AA4B-A50C-179E6696B451}"/>
                    </a:ext>
                  </a:extLst>
                </p14:cNvPr>
                <p14:cNvContentPartPr/>
                <p14:nvPr/>
              </p14:nvContentPartPr>
              <p14:xfrm>
                <a:off x="5896627" y="4000549"/>
                <a:ext cx="135360" cy="82080"/>
              </p14:xfrm>
            </p:contentPart>
          </mc:Choice>
          <mc:Fallback xmlns="">
            <p:pic>
              <p:nvPicPr>
                <p:cNvPr id="382" name="Ink 381">
                  <a:extLst>
                    <a:ext uri="{FF2B5EF4-FFF2-40B4-BE49-F238E27FC236}">
                      <a16:creationId xmlns:a16="http://schemas.microsoft.com/office/drawing/2014/main" id="{AE2F97FA-CB0A-AA4B-A50C-179E6696B451}"/>
                    </a:ext>
                  </a:extLst>
                </p:cNvPr>
                <p:cNvPicPr/>
                <p:nvPr/>
              </p:nvPicPr>
              <p:blipFill>
                <a:blip r:embed="rId158"/>
                <a:stretch>
                  <a:fillRect/>
                </a:stretch>
              </p:blipFill>
              <p:spPr>
                <a:xfrm>
                  <a:off x="5881147" y="3985069"/>
                  <a:ext cx="165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84" name="Ink 383">
                  <a:extLst>
                    <a:ext uri="{FF2B5EF4-FFF2-40B4-BE49-F238E27FC236}">
                      <a16:creationId xmlns:a16="http://schemas.microsoft.com/office/drawing/2014/main" id="{3AA6B16D-F211-2143-BF51-5E9FFAB57DDD}"/>
                    </a:ext>
                  </a:extLst>
                </p14:cNvPr>
                <p14:cNvContentPartPr/>
                <p14:nvPr/>
              </p14:nvContentPartPr>
              <p14:xfrm>
                <a:off x="6094267" y="3887509"/>
                <a:ext cx="38160" cy="119880"/>
              </p14:xfrm>
            </p:contentPart>
          </mc:Choice>
          <mc:Fallback xmlns="">
            <p:pic>
              <p:nvPicPr>
                <p:cNvPr id="384" name="Ink 383">
                  <a:extLst>
                    <a:ext uri="{FF2B5EF4-FFF2-40B4-BE49-F238E27FC236}">
                      <a16:creationId xmlns:a16="http://schemas.microsoft.com/office/drawing/2014/main" id="{3AA6B16D-F211-2143-BF51-5E9FFAB57DDD}"/>
                    </a:ext>
                  </a:extLst>
                </p:cNvPr>
                <p:cNvPicPr/>
                <p:nvPr/>
              </p:nvPicPr>
              <p:blipFill>
                <a:blip r:embed="rId160"/>
                <a:stretch>
                  <a:fillRect/>
                </a:stretch>
              </p:blipFill>
              <p:spPr>
                <a:xfrm>
                  <a:off x="6078640" y="3872029"/>
                  <a:ext cx="6905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86" name="Ink 385">
                  <a:extLst>
                    <a:ext uri="{FF2B5EF4-FFF2-40B4-BE49-F238E27FC236}">
                      <a16:creationId xmlns:a16="http://schemas.microsoft.com/office/drawing/2014/main" id="{EF82A27B-81EE-4A48-944E-DC191B6E86FF}"/>
                    </a:ext>
                  </a:extLst>
                </p14:cNvPr>
                <p14:cNvContentPartPr/>
                <p14:nvPr/>
              </p14:nvContentPartPr>
              <p14:xfrm>
                <a:off x="6056467" y="3931429"/>
                <a:ext cx="157680" cy="25560"/>
              </p14:xfrm>
            </p:contentPart>
          </mc:Choice>
          <mc:Fallback xmlns="">
            <p:pic>
              <p:nvPicPr>
                <p:cNvPr id="386" name="Ink 385">
                  <a:extLst>
                    <a:ext uri="{FF2B5EF4-FFF2-40B4-BE49-F238E27FC236}">
                      <a16:creationId xmlns:a16="http://schemas.microsoft.com/office/drawing/2014/main" id="{EF82A27B-81EE-4A48-944E-DC191B6E86FF}"/>
                    </a:ext>
                  </a:extLst>
                </p:cNvPr>
                <p:cNvPicPr/>
                <p:nvPr/>
              </p:nvPicPr>
              <p:blipFill>
                <a:blip r:embed="rId162"/>
                <a:stretch>
                  <a:fillRect/>
                </a:stretch>
              </p:blipFill>
              <p:spPr>
                <a:xfrm>
                  <a:off x="6040952" y="3915949"/>
                  <a:ext cx="18835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88" name="Ink 387">
                  <a:extLst>
                    <a:ext uri="{FF2B5EF4-FFF2-40B4-BE49-F238E27FC236}">
                      <a16:creationId xmlns:a16="http://schemas.microsoft.com/office/drawing/2014/main" id="{5F2EB911-B738-4845-8705-32B26C31DC64}"/>
                    </a:ext>
                  </a:extLst>
                </p14:cNvPr>
                <p14:cNvContentPartPr/>
                <p14:nvPr/>
              </p14:nvContentPartPr>
              <p14:xfrm>
                <a:off x="5371387" y="4484749"/>
                <a:ext cx="38160" cy="176400"/>
              </p14:xfrm>
            </p:contentPart>
          </mc:Choice>
          <mc:Fallback xmlns="">
            <p:pic>
              <p:nvPicPr>
                <p:cNvPr id="388" name="Ink 387">
                  <a:extLst>
                    <a:ext uri="{FF2B5EF4-FFF2-40B4-BE49-F238E27FC236}">
                      <a16:creationId xmlns:a16="http://schemas.microsoft.com/office/drawing/2014/main" id="{5F2EB911-B738-4845-8705-32B26C31DC64}"/>
                    </a:ext>
                  </a:extLst>
                </p:cNvPr>
                <p:cNvPicPr/>
                <p:nvPr/>
              </p:nvPicPr>
              <p:blipFill>
                <a:blip r:embed="rId164"/>
                <a:stretch>
                  <a:fillRect/>
                </a:stretch>
              </p:blipFill>
              <p:spPr>
                <a:xfrm>
                  <a:off x="5355907" y="4469269"/>
                  <a:ext cx="687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90" name="Ink 389">
                  <a:extLst>
                    <a:ext uri="{FF2B5EF4-FFF2-40B4-BE49-F238E27FC236}">
                      <a16:creationId xmlns:a16="http://schemas.microsoft.com/office/drawing/2014/main" id="{7A085625-1AAB-2544-9943-AE639FC87796}"/>
                    </a:ext>
                  </a:extLst>
                </p14:cNvPr>
                <p14:cNvContentPartPr/>
                <p14:nvPr/>
              </p14:nvContentPartPr>
              <p14:xfrm>
                <a:off x="5409187" y="4516069"/>
                <a:ext cx="126000" cy="88560"/>
              </p14:xfrm>
            </p:contentPart>
          </mc:Choice>
          <mc:Fallback xmlns="">
            <p:pic>
              <p:nvPicPr>
                <p:cNvPr id="390" name="Ink 389">
                  <a:extLst>
                    <a:ext uri="{FF2B5EF4-FFF2-40B4-BE49-F238E27FC236}">
                      <a16:creationId xmlns:a16="http://schemas.microsoft.com/office/drawing/2014/main" id="{7A085625-1AAB-2544-9943-AE639FC87796}"/>
                    </a:ext>
                  </a:extLst>
                </p:cNvPr>
                <p:cNvPicPr/>
                <p:nvPr/>
              </p:nvPicPr>
              <p:blipFill>
                <a:blip r:embed="rId166"/>
                <a:stretch>
                  <a:fillRect/>
                </a:stretch>
              </p:blipFill>
              <p:spPr>
                <a:xfrm>
                  <a:off x="5393707" y="4500526"/>
                  <a:ext cx="15660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92" name="Ink 391">
                  <a:extLst>
                    <a:ext uri="{FF2B5EF4-FFF2-40B4-BE49-F238E27FC236}">
                      <a16:creationId xmlns:a16="http://schemas.microsoft.com/office/drawing/2014/main" id="{2705DB82-35CF-C446-A3F7-E7372F1EA7C5}"/>
                    </a:ext>
                  </a:extLst>
                </p14:cNvPr>
                <p14:cNvContentPartPr/>
                <p14:nvPr/>
              </p14:nvContentPartPr>
              <p14:xfrm>
                <a:off x="5610067" y="4365229"/>
                <a:ext cx="25560" cy="126000"/>
              </p14:xfrm>
            </p:contentPart>
          </mc:Choice>
          <mc:Fallback xmlns="">
            <p:pic>
              <p:nvPicPr>
                <p:cNvPr id="392" name="Ink 391">
                  <a:extLst>
                    <a:ext uri="{FF2B5EF4-FFF2-40B4-BE49-F238E27FC236}">
                      <a16:creationId xmlns:a16="http://schemas.microsoft.com/office/drawing/2014/main" id="{2705DB82-35CF-C446-A3F7-E7372F1EA7C5}"/>
                    </a:ext>
                  </a:extLst>
                </p:cNvPr>
                <p:cNvPicPr/>
                <p:nvPr/>
              </p:nvPicPr>
              <p:blipFill>
                <a:blip r:embed="rId110"/>
                <a:stretch>
                  <a:fillRect/>
                </a:stretch>
              </p:blipFill>
              <p:spPr>
                <a:xfrm>
                  <a:off x="5594587" y="4349749"/>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94" name="Ink 393">
                  <a:extLst>
                    <a:ext uri="{FF2B5EF4-FFF2-40B4-BE49-F238E27FC236}">
                      <a16:creationId xmlns:a16="http://schemas.microsoft.com/office/drawing/2014/main" id="{B3BC60EA-06A1-A94C-A2D8-2A367CF0873E}"/>
                    </a:ext>
                  </a:extLst>
                </p14:cNvPr>
                <p14:cNvContentPartPr/>
                <p14:nvPr/>
              </p14:nvContentPartPr>
              <p14:xfrm>
                <a:off x="5578747" y="4396909"/>
                <a:ext cx="113400" cy="31680"/>
              </p14:xfrm>
            </p:contentPart>
          </mc:Choice>
          <mc:Fallback xmlns="">
            <p:pic>
              <p:nvPicPr>
                <p:cNvPr id="394" name="Ink 393">
                  <a:extLst>
                    <a:ext uri="{FF2B5EF4-FFF2-40B4-BE49-F238E27FC236}">
                      <a16:creationId xmlns:a16="http://schemas.microsoft.com/office/drawing/2014/main" id="{B3BC60EA-06A1-A94C-A2D8-2A367CF0873E}"/>
                    </a:ext>
                  </a:extLst>
                </p:cNvPr>
                <p:cNvPicPr/>
                <p:nvPr/>
              </p:nvPicPr>
              <p:blipFill>
                <a:blip r:embed="rId169"/>
                <a:stretch>
                  <a:fillRect/>
                </a:stretch>
              </p:blipFill>
              <p:spPr>
                <a:xfrm>
                  <a:off x="5563267" y="4381429"/>
                  <a:ext cx="144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96" name="Ink 395">
                  <a:extLst>
                    <a:ext uri="{FF2B5EF4-FFF2-40B4-BE49-F238E27FC236}">
                      <a16:creationId xmlns:a16="http://schemas.microsoft.com/office/drawing/2014/main" id="{6B7DEECF-D100-6E42-9C13-0ADB033D963F}"/>
                    </a:ext>
                  </a:extLst>
                </p14:cNvPr>
                <p14:cNvContentPartPr/>
                <p14:nvPr/>
              </p14:nvContentPartPr>
              <p14:xfrm>
                <a:off x="4899787" y="4296109"/>
                <a:ext cx="31680" cy="238680"/>
              </p14:xfrm>
            </p:contentPart>
          </mc:Choice>
          <mc:Fallback xmlns="">
            <p:pic>
              <p:nvPicPr>
                <p:cNvPr id="396" name="Ink 395">
                  <a:extLst>
                    <a:ext uri="{FF2B5EF4-FFF2-40B4-BE49-F238E27FC236}">
                      <a16:creationId xmlns:a16="http://schemas.microsoft.com/office/drawing/2014/main" id="{6B7DEECF-D100-6E42-9C13-0ADB033D963F}"/>
                    </a:ext>
                  </a:extLst>
                </p:cNvPr>
                <p:cNvPicPr/>
                <p:nvPr/>
              </p:nvPicPr>
              <p:blipFill>
                <a:blip r:embed="rId114"/>
                <a:stretch>
                  <a:fillRect/>
                </a:stretch>
              </p:blipFill>
              <p:spPr>
                <a:xfrm>
                  <a:off x="4884481" y="4280606"/>
                  <a:ext cx="61936" cy="269326"/>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98" name="Ink 397">
                  <a:extLst>
                    <a:ext uri="{FF2B5EF4-FFF2-40B4-BE49-F238E27FC236}">
                      <a16:creationId xmlns:a16="http://schemas.microsoft.com/office/drawing/2014/main" id="{51AA3A85-B83F-6140-A361-DDE608C688A8}"/>
                    </a:ext>
                  </a:extLst>
                </p14:cNvPr>
                <p14:cNvContentPartPr/>
                <p14:nvPr/>
              </p14:nvContentPartPr>
              <p14:xfrm>
                <a:off x="4944427" y="4377829"/>
                <a:ext cx="137880" cy="94680"/>
              </p14:xfrm>
            </p:contentPart>
          </mc:Choice>
          <mc:Fallback xmlns="">
            <p:pic>
              <p:nvPicPr>
                <p:cNvPr id="398" name="Ink 397">
                  <a:extLst>
                    <a:ext uri="{FF2B5EF4-FFF2-40B4-BE49-F238E27FC236}">
                      <a16:creationId xmlns:a16="http://schemas.microsoft.com/office/drawing/2014/main" id="{51AA3A85-B83F-6140-A361-DDE608C688A8}"/>
                    </a:ext>
                  </a:extLst>
                </p:cNvPr>
                <p:cNvPicPr/>
                <p:nvPr/>
              </p:nvPicPr>
              <p:blipFill>
                <a:blip r:embed="rId172"/>
                <a:stretch>
                  <a:fillRect/>
                </a:stretch>
              </p:blipFill>
              <p:spPr>
                <a:xfrm>
                  <a:off x="4928947" y="4362349"/>
                  <a:ext cx="168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00" name="Ink 399">
                  <a:extLst>
                    <a:ext uri="{FF2B5EF4-FFF2-40B4-BE49-F238E27FC236}">
                      <a16:creationId xmlns:a16="http://schemas.microsoft.com/office/drawing/2014/main" id="{8AB35F89-39E5-AC46-BD08-ECB5A982808F}"/>
                    </a:ext>
                  </a:extLst>
                </p14:cNvPr>
                <p14:cNvContentPartPr/>
                <p14:nvPr/>
              </p14:nvContentPartPr>
              <p14:xfrm>
                <a:off x="5151427" y="4220869"/>
                <a:ext cx="22680" cy="126000"/>
              </p14:xfrm>
            </p:contentPart>
          </mc:Choice>
          <mc:Fallback xmlns="">
            <p:pic>
              <p:nvPicPr>
                <p:cNvPr id="400" name="Ink 399">
                  <a:extLst>
                    <a:ext uri="{FF2B5EF4-FFF2-40B4-BE49-F238E27FC236}">
                      <a16:creationId xmlns:a16="http://schemas.microsoft.com/office/drawing/2014/main" id="{8AB35F89-39E5-AC46-BD08-ECB5A982808F}"/>
                    </a:ext>
                  </a:extLst>
                </p:cNvPr>
                <p:cNvPicPr/>
                <p:nvPr/>
              </p:nvPicPr>
              <p:blipFill>
                <a:blip r:embed="rId174"/>
                <a:stretch>
                  <a:fillRect/>
                </a:stretch>
              </p:blipFill>
              <p:spPr>
                <a:xfrm>
                  <a:off x="5135947" y="4205389"/>
                  <a:ext cx="53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02" name="Ink 401">
                  <a:extLst>
                    <a:ext uri="{FF2B5EF4-FFF2-40B4-BE49-F238E27FC236}">
                      <a16:creationId xmlns:a16="http://schemas.microsoft.com/office/drawing/2014/main" id="{3F442E60-B06C-5549-A6D1-DF15E0E76409}"/>
                    </a:ext>
                  </a:extLst>
                </p14:cNvPr>
                <p14:cNvContentPartPr/>
                <p14:nvPr/>
              </p14:nvContentPartPr>
              <p14:xfrm>
                <a:off x="5126227" y="4258309"/>
                <a:ext cx="56880" cy="19080"/>
              </p14:xfrm>
            </p:contentPart>
          </mc:Choice>
          <mc:Fallback xmlns="">
            <p:pic>
              <p:nvPicPr>
                <p:cNvPr id="402" name="Ink 401">
                  <a:extLst>
                    <a:ext uri="{FF2B5EF4-FFF2-40B4-BE49-F238E27FC236}">
                      <a16:creationId xmlns:a16="http://schemas.microsoft.com/office/drawing/2014/main" id="{3F442E60-B06C-5549-A6D1-DF15E0E76409}"/>
                    </a:ext>
                  </a:extLst>
                </p:cNvPr>
                <p:cNvPicPr/>
                <p:nvPr/>
              </p:nvPicPr>
              <p:blipFill>
                <a:blip r:embed="rId176"/>
                <a:stretch>
                  <a:fillRect/>
                </a:stretch>
              </p:blipFill>
              <p:spPr>
                <a:xfrm>
                  <a:off x="5110747" y="4242829"/>
                  <a:ext cx="87480" cy="49680"/>
                </a:xfrm>
                <a:prstGeom prst="rect">
                  <a:avLst/>
                </a:prstGeom>
              </p:spPr>
            </p:pic>
          </mc:Fallback>
        </mc:AlternateContent>
      </p:grpSp>
      <p:grpSp>
        <p:nvGrpSpPr>
          <p:cNvPr id="574" name="Group 573">
            <a:extLst>
              <a:ext uri="{FF2B5EF4-FFF2-40B4-BE49-F238E27FC236}">
                <a16:creationId xmlns:a16="http://schemas.microsoft.com/office/drawing/2014/main" id="{AEE87460-50FD-FB4B-B17B-544B3DA08E99}"/>
              </a:ext>
            </a:extLst>
          </p:cNvPr>
          <p:cNvGrpSpPr/>
          <p:nvPr/>
        </p:nvGrpSpPr>
        <p:grpSpPr>
          <a:xfrm>
            <a:off x="1619481" y="1338352"/>
            <a:ext cx="2244600" cy="2263680"/>
            <a:chOff x="1619481" y="1338352"/>
            <a:chExt cx="2244600" cy="2263680"/>
          </a:xfrm>
        </p:grpSpPr>
        <mc:AlternateContent xmlns:mc="http://schemas.openxmlformats.org/markup-compatibility/2006" xmlns:p14="http://schemas.microsoft.com/office/powerpoint/2010/main">
          <mc:Choice Requires="p14">
            <p:contentPart p14:bwMode="auto" r:id="rId203">
              <p14:nvContentPartPr>
                <p14:cNvPr id="533" name="Ink 532">
                  <a:extLst>
                    <a:ext uri="{FF2B5EF4-FFF2-40B4-BE49-F238E27FC236}">
                      <a16:creationId xmlns:a16="http://schemas.microsoft.com/office/drawing/2014/main" id="{C3C5A37F-6283-3648-8623-9C596A8EC51C}"/>
                    </a:ext>
                  </a:extLst>
                </p14:cNvPr>
                <p14:cNvContentPartPr/>
                <p14:nvPr/>
              </p14:nvContentPartPr>
              <p14:xfrm>
                <a:off x="1977681" y="2294152"/>
                <a:ext cx="428040" cy="1245240"/>
              </p14:xfrm>
            </p:contentPart>
          </mc:Choice>
          <mc:Fallback xmlns="">
            <p:pic>
              <p:nvPicPr>
                <p:cNvPr id="533" name="Ink 532">
                  <a:extLst>
                    <a:ext uri="{FF2B5EF4-FFF2-40B4-BE49-F238E27FC236}">
                      <a16:creationId xmlns:a16="http://schemas.microsoft.com/office/drawing/2014/main" id="{C3C5A37F-6283-3648-8623-9C596A8EC51C}"/>
                    </a:ext>
                  </a:extLst>
                </p:cNvPr>
                <p:cNvPicPr/>
                <p:nvPr/>
              </p:nvPicPr>
              <p:blipFill>
                <a:blip r:embed="rId204"/>
                <a:stretch>
                  <a:fillRect/>
                </a:stretch>
              </p:blipFill>
              <p:spPr>
                <a:xfrm>
                  <a:off x="1962188" y="2278672"/>
                  <a:ext cx="458666" cy="1275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35" name="Ink 534">
                  <a:extLst>
                    <a:ext uri="{FF2B5EF4-FFF2-40B4-BE49-F238E27FC236}">
                      <a16:creationId xmlns:a16="http://schemas.microsoft.com/office/drawing/2014/main" id="{5D34DEAE-8DF8-294C-8492-D48782CC8A33}"/>
                    </a:ext>
                  </a:extLst>
                </p14:cNvPr>
                <p14:cNvContentPartPr/>
                <p14:nvPr/>
              </p14:nvContentPartPr>
              <p14:xfrm>
                <a:off x="2405361" y="1954312"/>
                <a:ext cx="19080" cy="673200"/>
              </p14:xfrm>
            </p:contentPart>
          </mc:Choice>
          <mc:Fallback xmlns="">
            <p:pic>
              <p:nvPicPr>
                <p:cNvPr id="535" name="Ink 534">
                  <a:extLst>
                    <a:ext uri="{FF2B5EF4-FFF2-40B4-BE49-F238E27FC236}">
                      <a16:creationId xmlns:a16="http://schemas.microsoft.com/office/drawing/2014/main" id="{5D34DEAE-8DF8-294C-8492-D48782CC8A33}"/>
                    </a:ext>
                  </a:extLst>
                </p:cNvPr>
                <p:cNvPicPr/>
                <p:nvPr/>
              </p:nvPicPr>
              <p:blipFill>
                <a:blip r:embed="rId206"/>
                <a:stretch>
                  <a:fillRect/>
                </a:stretch>
              </p:blipFill>
              <p:spPr>
                <a:xfrm>
                  <a:off x="2390168" y="1938832"/>
                  <a:ext cx="49113"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37" name="Ink 536">
                  <a:extLst>
                    <a:ext uri="{FF2B5EF4-FFF2-40B4-BE49-F238E27FC236}">
                      <a16:creationId xmlns:a16="http://schemas.microsoft.com/office/drawing/2014/main" id="{0379D451-5A21-8D4F-BD73-D8B6F34C944F}"/>
                    </a:ext>
                  </a:extLst>
                </p14:cNvPr>
                <p14:cNvContentPartPr/>
                <p14:nvPr/>
              </p14:nvContentPartPr>
              <p14:xfrm>
                <a:off x="2600121" y="2155552"/>
                <a:ext cx="25560" cy="232920"/>
              </p14:xfrm>
            </p:contentPart>
          </mc:Choice>
          <mc:Fallback xmlns="">
            <p:pic>
              <p:nvPicPr>
                <p:cNvPr id="537" name="Ink 536">
                  <a:extLst>
                    <a:ext uri="{FF2B5EF4-FFF2-40B4-BE49-F238E27FC236}">
                      <a16:creationId xmlns:a16="http://schemas.microsoft.com/office/drawing/2014/main" id="{0379D451-5A21-8D4F-BD73-D8B6F34C944F}"/>
                    </a:ext>
                  </a:extLst>
                </p:cNvPr>
                <p:cNvPicPr/>
                <p:nvPr/>
              </p:nvPicPr>
              <p:blipFill>
                <a:blip r:embed="rId208"/>
                <a:stretch>
                  <a:fillRect/>
                </a:stretch>
              </p:blipFill>
              <p:spPr>
                <a:xfrm>
                  <a:off x="2584641" y="2140072"/>
                  <a:ext cx="561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39" name="Ink 538">
                  <a:extLst>
                    <a:ext uri="{FF2B5EF4-FFF2-40B4-BE49-F238E27FC236}">
                      <a16:creationId xmlns:a16="http://schemas.microsoft.com/office/drawing/2014/main" id="{EAF6DCED-B680-634F-9FB4-02A8114FEE20}"/>
                    </a:ext>
                  </a:extLst>
                </p14:cNvPr>
                <p14:cNvContentPartPr/>
                <p14:nvPr/>
              </p14:nvContentPartPr>
              <p14:xfrm>
                <a:off x="2625321" y="2205952"/>
                <a:ext cx="1087920" cy="1251360"/>
              </p14:xfrm>
            </p:contentPart>
          </mc:Choice>
          <mc:Fallback xmlns="">
            <p:pic>
              <p:nvPicPr>
                <p:cNvPr id="539" name="Ink 538">
                  <a:extLst>
                    <a:ext uri="{FF2B5EF4-FFF2-40B4-BE49-F238E27FC236}">
                      <a16:creationId xmlns:a16="http://schemas.microsoft.com/office/drawing/2014/main" id="{EAF6DCED-B680-634F-9FB4-02A8114FEE20}"/>
                    </a:ext>
                  </a:extLst>
                </p:cNvPr>
                <p:cNvPicPr/>
                <p:nvPr/>
              </p:nvPicPr>
              <p:blipFill>
                <a:blip r:embed="rId210"/>
                <a:stretch>
                  <a:fillRect/>
                </a:stretch>
              </p:blipFill>
              <p:spPr>
                <a:xfrm>
                  <a:off x="2609841" y="2190472"/>
                  <a:ext cx="1118520" cy="1281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41" name="Ink 540">
                  <a:extLst>
                    <a:ext uri="{FF2B5EF4-FFF2-40B4-BE49-F238E27FC236}">
                      <a16:creationId xmlns:a16="http://schemas.microsoft.com/office/drawing/2014/main" id="{CCAF5E32-D8A9-2F4C-8617-E36928F0DBBE}"/>
                    </a:ext>
                  </a:extLst>
                </p14:cNvPr>
                <p14:cNvContentPartPr/>
                <p14:nvPr/>
              </p14:nvContentPartPr>
              <p14:xfrm>
                <a:off x="1619481" y="1715632"/>
                <a:ext cx="38160" cy="201600"/>
              </p14:xfrm>
            </p:contentPart>
          </mc:Choice>
          <mc:Fallback xmlns="">
            <p:pic>
              <p:nvPicPr>
                <p:cNvPr id="541" name="Ink 540">
                  <a:extLst>
                    <a:ext uri="{FF2B5EF4-FFF2-40B4-BE49-F238E27FC236}">
                      <a16:creationId xmlns:a16="http://schemas.microsoft.com/office/drawing/2014/main" id="{CCAF5E32-D8A9-2F4C-8617-E36928F0DBBE}"/>
                    </a:ext>
                  </a:extLst>
                </p:cNvPr>
                <p:cNvPicPr/>
                <p:nvPr/>
              </p:nvPicPr>
              <p:blipFill>
                <a:blip r:embed="rId212"/>
                <a:stretch>
                  <a:fillRect/>
                </a:stretch>
              </p:blipFill>
              <p:spPr>
                <a:xfrm>
                  <a:off x="1604001" y="1700152"/>
                  <a:ext cx="687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43" name="Ink 542">
                  <a:extLst>
                    <a:ext uri="{FF2B5EF4-FFF2-40B4-BE49-F238E27FC236}">
                      <a16:creationId xmlns:a16="http://schemas.microsoft.com/office/drawing/2014/main" id="{C2552AB7-4152-C640-A153-122F34BB8241}"/>
                    </a:ext>
                  </a:extLst>
                </p14:cNvPr>
                <p14:cNvContentPartPr/>
                <p14:nvPr/>
              </p14:nvContentPartPr>
              <p14:xfrm>
                <a:off x="1619481" y="1696552"/>
                <a:ext cx="170280" cy="151200"/>
              </p14:xfrm>
            </p:contentPart>
          </mc:Choice>
          <mc:Fallback xmlns="">
            <p:pic>
              <p:nvPicPr>
                <p:cNvPr id="543" name="Ink 542">
                  <a:extLst>
                    <a:ext uri="{FF2B5EF4-FFF2-40B4-BE49-F238E27FC236}">
                      <a16:creationId xmlns:a16="http://schemas.microsoft.com/office/drawing/2014/main" id="{C2552AB7-4152-C640-A153-122F34BB8241}"/>
                    </a:ext>
                  </a:extLst>
                </p:cNvPr>
                <p:cNvPicPr/>
                <p:nvPr/>
              </p:nvPicPr>
              <p:blipFill>
                <a:blip r:embed="rId214"/>
                <a:stretch>
                  <a:fillRect/>
                </a:stretch>
              </p:blipFill>
              <p:spPr>
                <a:xfrm>
                  <a:off x="1604001" y="1681072"/>
                  <a:ext cx="200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45" name="Ink 544">
                  <a:extLst>
                    <a:ext uri="{FF2B5EF4-FFF2-40B4-BE49-F238E27FC236}">
                      <a16:creationId xmlns:a16="http://schemas.microsoft.com/office/drawing/2014/main" id="{485AA307-6554-3D45-9220-F850E7964D6F}"/>
                    </a:ext>
                  </a:extLst>
                </p14:cNvPr>
                <p14:cNvContentPartPr/>
                <p14:nvPr/>
              </p14:nvContentPartPr>
              <p14:xfrm>
                <a:off x="1757721" y="1618432"/>
                <a:ext cx="69480" cy="241920"/>
              </p14:xfrm>
            </p:contentPart>
          </mc:Choice>
          <mc:Fallback xmlns="">
            <p:pic>
              <p:nvPicPr>
                <p:cNvPr id="545" name="Ink 544">
                  <a:extLst>
                    <a:ext uri="{FF2B5EF4-FFF2-40B4-BE49-F238E27FC236}">
                      <a16:creationId xmlns:a16="http://schemas.microsoft.com/office/drawing/2014/main" id="{485AA307-6554-3D45-9220-F850E7964D6F}"/>
                    </a:ext>
                  </a:extLst>
                </p:cNvPr>
                <p:cNvPicPr/>
                <p:nvPr/>
              </p:nvPicPr>
              <p:blipFill>
                <a:blip r:embed="rId216"/>
                <a:stretch>
                  <a:fillRect/>
                </a:stretch>
              </p:blipFill>
              <p:spPr>
                <a:xfrm>
                  <a:off x="1742321" y="1602952"/>
                  <a:ext cx="99922"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47" name="Ink 546">
                  <a:extLst>
                    <a:ext uri="{FF2B5EF4-FFF2-40B4-BE49-F238E27FC236}">
                      <a16:creationId xmlns:a16="http://schemas.microsoft.com/office/drawing/2014/main" id="{8086977D-EB8C-424C-92D2-5BB1AD87D853}"/>
                    </a:ext>
                  </a:extLst>
                </p14:cNvPr>
                <p14:cNvContentPartPr/>
                <p14:nvPr/>
              </p14:nvContentPartPr>
              <p14:xfrm>
                <a:off x="1870761" y="1690432"/>
                <a:ext cx="100800" cy="157680"/>
              </p14:xfrm>
            </p:contentPart>
          </mc:Choice>
          <mc:Fallback xmlns="">
            <p:pic>
              <p:nvPicPr>
                <p:cNvPr id="547" name="Ink 546">
                  <a:extLst>
                    <a:ext uri="{FF2B5EF4-FFF2-40B4-BE49-F238E27FC236}">
                      <a16:creationId xmlns:a16="http://schemas.microsoft.com/office/drawing/2014/main" id="{8086977D-EB8C-424C-92D2-5BB1AD87D853}"/>
                    </a:ext>
                  </a:extLst>
                </p:cNvPr>
                <p:cNvPicPr/>
                <p:nvPr/>
              </p:nvPicPr>
              <p:blipFill>
                <a:blip r:embed="rId218"/>
                <a:stretch>
                  <a:fillRect/>
                </a:stretch>
              </p:blipFill>
              <p:spPr>
                <a:xfrm>
                  <a:off x="1855281" y="1674952"/>
                  <a:ext cx="131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49" name="Ink 548">
                  <a:extLst>
                    <a:ext uri="{FF2B5EF4-FFF2-40B4-BE49-F238E27FC236}">
                      <a16:creationId xmlns:a16="http://schemas.microsoft.com/office/drawing/2014/main" id="{7DC6AFD5-DAA5-B44E-B50E-3BE3864D36D2}"/>
                    </a:ext>
                  </a:extLst>
                </p14:cNvPr>
                <p14:cNvContentPartPr/>
                <p14:nvPr/>
              </p14:nvContentPartPr>
              <p14:xfrm>
                <a:off x="2040681" y="1564792"/>
                <a:ext cx="113400" cy="258120"/>
              </p14:xfrm>
            </p:contentPart>
          </mc:Choice>
          <mc:Fallback xmlns="">
            <p:pic>
              <p:nvPicPr>
                <p:cNvPr id="549" name="Ink 548">
                  <a:extLst>
                    <a:ext uri="{FF2B5EF4-FFF2-40B4-BE49-F238E27FC236}">
                      <a16:creationId xmlns:a16="http://schemas.microsoft.com/office/drawing/2014/main" id="{7DC6AFD5-DAA5-B44E-B50E-3BE3864D36D2}"/>
                    </a:ext>
                  </a:extLst>
                </p:cNvPr>
                <p:cNvPicPr/>
                <p:nvPr/>
              </p:nvPicPr>
              <p:blipFill>
                <a:blip r:embed="rId220"/>
                <a:stretch>
                  <a:fillRect/>
                </a:stretch>
              </p:blipFill>
              <p:spPr>
                <a:xfrm>
                  <a:off x="2025250" y="1549312"/>
                  <a:ext cx="143903"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51" name="Ink 550">
                  <a:extLst>
                    <a:ext uri="{FF2B5EF4-FFF2-40B4-BE49-F238E27FC236}">
                      <a16:creationId xmlns:a16="http://schemas.microsoft.com/office/drawing/2014/main" id="{D3E649E3-D93F-0F49-9530-3753B0C291F0}"/>
                    </a:ext>
                  </a:extLst>
                </p14:cNvPr>
                <p14:cNvContentPartPr/>
                <p14:nvPr/>
              </p14:nvContentPartPr>
              <p14:xfrm>
                <a:off x="1973001" y="1621312"/>
                <a:ext cx="174960" cy="25560"/>
              </p14:xfrm>
            </p:contentPart>
          </mc:Choice>
          <mc:Fallback xmlns="">
            <p:pic>
              <p:nvPicPr>
                <p:cNvPr id="551" name="Ink 550">
                  <a:extLst>
                    <a:ext uri="{FF2B5EF4-FFF2-40B4-BE49-F238E27FC236}">
                      <a16:creationId xmlns:a16="http://schemas.microsoft.com/office/drawing/2014/main" id="{D3E649E3-D93F-0F49-9530-3753B0C291F0}"/>
                    </a:ext>
                  </a:extLst>
                </p:cNvPr>
                <p:cNvPicPr/>
                <p:nvPr/>
              </p:nvPicPr>
              <p:blipFill>
                <a:blip r:embed="rId222"/>
                <a:stretch>
                  <a:fillRect/>
                </a:stretch>
              </p:blipFill>
              <p:spPr>
                <a:xfrm>
                  <a:off x="1957521" y="1605832"/>
                  <a:ext cx="20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53" name="Ink 552">
                  <a:extLst>
                    <a:ext uri="{FF2B5EF4-FFF2-40B4-BE49-F238E27FC236}">
                      <a16:creationId xmlns:a16="http://schemas.microsoft.com/office/drawing/2014/main" id="{260FEAD1-4586-F34B-8836-B3B80EC71C5C}"/>
                    </a:ext>
                  </a:extLst>
                </p14:cNvPr>
                <p14:cNvContentPartPr/>
                <p14:nvPr/>
              </p14:nvContentPartPr>
              <p14:xfrm>
                <a:off x="2285841" y="1460752"/>
                <a:ext cx="182520" cy="299520"/>
              </p14:xfrm>
            </p:contentPart>
          </mc:Choice>
          <mc:Fallback xmlns="">
            <p:pic>
              <p:nvPicPr>
                <p:cNvPr id="553" name="Ink 552">
                  <a:extLst>
                    <a:ext uri="{FF2B5EF4-FFF2-40B4-BE49-F238E27FC236}">
                      <a16:creationId xmlns:a16="http://schemas.microsoft.com/office/drawing/2014/main" id="{260FEAD1-4586-F34B-8836-B3B80EC71C5C}"/>
                    </a:ext>
                  </a:extLst>
                </p:cNvPr>
                <p:cNvPicPr/>
                <p:nvPr/>
              </p:nvPicPr>
              <p:blipFill>
                <a:blip r:embed="rId224"/>
                <a:stretch>
                  <a:fillRect/>
                </a:stretch>
              </p:blipFill>
              <p:spPr>
                <a:xfrm>
                  <a:off x="2270391" y="1445272"/>
                  <a:ext cx="2130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55" name="Ink 554">
                  <a:extLst>
                    <a:ext uri="{FF2B5EF4-FFF2-40B4-BE49-F238E27FC236}">
                      <a16:creationId xmlns:a16="http://schemas.microsoft.com/office/drawing/2014/main" id="{66A9CDEC-94F1-1E41-AFD0-50F453AB46FC}"/>
                    </a:ext>
                  </a:extLst>
                </p14:cNvPr>
                <p14:cNvContentPartPr/>
                <p14:nvPr/>
              </p14:nvContentPartPr>
              <p14:xfrm>
                <a:off x="2568801" y="1608712"/>
                <a:ext cx="117000" cy="31680"/>
              </p14:xfrm>
            </p:contentPart>
          </mc:Choice>
          <mc:Fallback xmlns="">
            <p:pic>
              <p:nvPicPr>
                <p:cNvPr id="555" name="Ink 554">
                  <a:extLst>
                    <a:ext uri="{FF2B5EF4-FFF2-40B4-BE49-F238E27FC236}">
                      <a16:creationId xmlns:a16="http://schemas.microsoft.com/office/drawing/2014/main" id="{66A9CDEC-94F1-1E41-AFD0-50F453AB46FC}"/>
                    </a:ext>
                  </a:extLst>
                </p:cNvPr>
                <p:cNvPicPr/>
                <p:nvPr/>
              </p:nvPicPr>
              <p:blipFill>
                <a:blip r:embed="rId226"/>
                <a:stretch>
                  <a:fillRect/>
                </a:stretch>
              </p:blipFill>
              <p:spPr>
                <a:xfrm>
                  <a:off x="2553321" y="1593406"/>
                  <a:ext cx="14760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57" name="Ink 556">
                  <a:extLst>
                    <a:ext uri="{FF2B5EF4-FFF2-40B4-BE49-F238E27FC236}">
                      <a16:creationId xmlns:a16="http://schemas.microsoft.com/office/drawing/2014/main" id="{3A80C43B-8DB5-2F43-AF2F-0C20CB09E6F5}"/>
                    </a:ext>
                  </a:extLst>
                </p14:cNvPr>
                <p14:cNvContentPartPr/>
                <p14:nvPr/>
              </p14:nvContentPartPr>
              <p14:xfrm>
                <a:off x="2549721" y="1677832"/>
                <a:ext cx="151200" cy="25560"/>
              </p14:xfrm>
            </p:contentPart>
          </mc:Choice>
          <mc:Fallback xmlns="">
            <p:pic>
              <p:nvPicPr>
                <p:cNvPr id="557" name="Ink 556">
                  <a:extLst>
                    <a:ext uri="{FF2B5EF4-FFF2-40B4-BE49-F238E27FC236}">
                      <a16:creationId xmlns:a16="http://schemas.microsoft.com/office/drawing/2014/main" id="{3A80C43B-8DB5-2F43-AF2F-0C20CB09E6F5}"/>
                    </a:ext>
                  </a:extLst>
                </p:cNvPr>
                <p:cNvPicPr/>
                <p:nvPr/>
              </p:nvPicPr>
              <p:blipFill>
                <a:blip r:embed="rId228"/>
                <a:stretch>
                  <a:fillRect/>
                </a:stretch>
              </p:blipFill>
              <p:spPr>
                <a:xfrm>
                  <a:off x="2534241" y="1662131"/>
                  <a:ext cx="18180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59" name="Ink 558">
                  <a:extLst>
                    <a:ext uri="{FF2B5EF4-FFF2-40B4-BE49-F238E27FC236}">
                      <a16:creationId xmlns:a16="http://schemas.microsoft.com/office/drawing/2014/main" id="{872FA02C-2B95-2F4B-BE43-C0C765DBF21E}"/>
                    </a:ext>
                  </a:extLst>
                </p14:cNvPr>
                <p14:cNvContentPartPr/>
                <p14:nvPr/>
              </p14:nvContentPartPr>
              <p14:xfrm>
                <a:off x="2883081" y="1577392"/>
                <a:ext cx="88560" cy="31680"/>
              </p14:xfrm>
            </p:contentPart>
          </mc:Choice>
          <mc:Fallback xmlns="">
            <p:pic>
              <p:nvPicPr>
                <p:cNvPr id="559" name="Ink 558">
                  <a:extLst>
                    <a:ext uri="{FF2B5EF4-FFF2-40B4-BE49-F238E27FC236}">
                      <a16:creationId xmlns:a16="http://schemas.microsoft.com/office/drawing/2014/main" id="{872FA02C-2B95-2F4B-BE43-C0C765DBF21E}"/>
                    </a:ext>
                  </a:extLst>
                </p:cNvPr>
                <p:cNvPicPr/>
                <p:nvPr/>
              </p:nvPicPr>
              <p:blipFill>
                <a:blip r:embed="rId230"/>
                <a:stretch>
                  <a:fillRect/>
                </a:stretch>
              </p:blipFill>
              <p:spPr>
                <a:xfrm>
                  <a:off x="2867538" y="1561912"/>
                  <a:ext cx="119285"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61" name="Ink 560">
                  <a:extLst>
                    <a:ext uri="{FF2B5EF4-FFF2-40B4-BE49-F238E27FC236}">
                      <a16:creationId xmlns:a16="http://schemas.microsoft.com/office/drawing/2014/main" id="{BA5E696A-4B94-AE44-BE96-00E17C912CC1}"/>
                    </a:ext>
                  </a:extLst>
                </p14:cNvPr>
                <p14:cNvContentPartPr/>
                <p14:nvPr/>
              </p14:nvContentPartPr>
              <p14:xfrm>
                <a:off x="2914401" y="1552192"/>
                <a:ext cx="25560" cy="132480"/>
              </p14:xfrm>
            </p:contentPart>
          </mc:Choice>
          <mc:Fallback xmlns="">
            <p:pic>
              <p:nvPicPr>
                <p:cNvPr id="561" name="Ink 560">
                  <a:extLst>
                    <a:ext uri="{FF2B5EF4-FFF2-40B4-BE49-F238E27FC236}">
                      <a16:creationId xmlns:a16="http://schemas.microsoft.com/office/drawing/2014/main" id="{BA5E696A-4B94-AE44-BE96-00E17C912CC1}"/>
                    </a:ext>
                  </a:extLst>
                </p:cNvPr>
                <p:cNvPicPr/>
                <p:nvPr/>
              </p:nvPicPr>
              <p:blipFill>
                <a:blip r:embed="rId232"/>
                <a:stretch>
                  <a:fillRect/>
                </a:stretch>
              </p:blipFill>
              <p:spPr>
                <a:xfrm>
                  <a:off x="2898921" y="1536712"/>
                  <a:ext cx="56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63" name="Ink 562">
                  <a:extLst>
                    <a:ext uri="{FF2B5EF4-FFF2-40B4-BE49-F238E27FC236}">
                      <a16:creationId xmlns:a16="http://schemas.microsoft.com/office/drawing/2014/main" id="{1BD1EB9C-8F5A-1545-A970-4B422B19B537}"/>
                    </a:ext>
                  </a:extLst>
                </p14:cNvPr>
                <p14:cNvContentPartPr/>
                <p14:nvPr/>
              </p14:nvContentPartPr>
              <p14:xfrm>
                <a:off x="2851761" y="1583512"/>
                <a:ext cx="132480" cy="38160"/>
              </p14:xfrm>
            </p:contentPart>
          </mc:Choice>
          <mc:Fallback xmlns="">
            <p:pic>
              <p:nvPicPr>
                <p:cNvPr id="563" name="Ink 562">
                  <a:extLst>
                    <a:ext uri="{FF2B5EF4-FFF2-40B4-BE49-F238E27FC236}">
                      <a16:creationId xmlns:a16="http://schemas.microsoft.com/office/drawing/2014/main" id="{1BD1EB9C-8F5A-1545-A970-4B422B19B537}"/>
                    </a:ext>
                  </a:extLst>
                </p:cNvPr>
                <p:cNvPicPr/>
                <p:nvPr/>
              </p:nvPicPr>
              <p:blipFill>
                <a:blip r:embed="rId234"/>
                <a:stretch>
                  <a:fillRect/>
                </a:stretch>
              </p:blipFill>
              <p:spPr>
                <a:xfrm>
                  <a:off x="2836281" y="1567885"/>
                  <a:ext cx="163080"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65" name="Ink 564">
                  <a:extLst>
                    <a:ext uri="{FF2B5EF4-FFF2-40B4-BE49-F238E27FC236}">
                      <a16:creationId xmlns:a16="http://schemas.microsoft.com/office/drawing/2014/main" id="{C54EE041-C757-2B4B-84EE-ABFEB6480B77}"/>
                    </a:ext>
                  </a:extLst>
                </p14:cNvPr>
                <p14:cNvContentPartPr/>
                <p14:nvPr/>
              </p14:nvContentPartPr>
              <p14:xfrm>
                <a:off x="3084321" y="1382272"/>
                <a:ext cx="38160" cy="326520"/>
              </p14:xfrm>
            </p:contentPart>
          </mc:Choice>
          <mc:Fallback xmlns="">
            <p:pic>
              <p:nvPicPr>
                <p:cNvPr id="565" name="Ink 564">
                  <a:extLst>
                    <a:ext uri="{FF2B5EF4-FFF2-40B4-BE49-F238E27FC236}">
                      <a16:creationId xmlns:a16="http://schemas.microsoft.com/office/drawing/2014/main" id="{C54EE041-C757-2B4B-84EE-ABFEB6480B77}"/>
                    </a:ext>
                  </a:extLst>
                </p:cNvPr>
                <p:cNvPicPr/>
                <p:nvPr/>
              </p:nvPicPr>
              <p:blipFill>
                <a:blip r:embed="rId236"/>
                <a:stretch>
                  <a:fillRect/>
                </a:stretch>
              </p:blipFill>
              <p:spPr>
                <a:xfrm>
                  <a:off x="3068841" y="1366792"/>
                  <a:ext cx="6876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67" name="Ink 566">
                  <a:extLst>
                    <a:ext uri="{FF2B5EF4-FFF2-40B4-BE49-F238E27FC236}">
                      <a16:creationId xmlns:a16="http://schemas.microsoft.com/office/drawing/2014/main" id="{8F21C701-6CD9-514D-83F4-C9299EC4FF8C}"/>
                    </a:ext>
                  </a:extLst>
                </p14:cNvPr>
                <p14:cNvContentPartPr/>
                <p14:nvPr/>
              </p14:nvContentPartPr>
              <p14:xfrm>
                <a:off x="3203841" y="1445992"/>
                <a:ext cx="94680" cy="175680"/>
              </p14:xfrm>
            </p:contentPart>
          </mc:Choice>
          <mc:Fallback xmlns="">
            <p:pic>
              <p:nvPicPr>
                <p:cNvPr id="567" name="Ink 566">
                  <a:extLst>
                    <a:ext uri="{FF2B5EF4-FFF2-40B4-BE49-F238E27FC236}">
                      <a16:creationId xmlns:a16="http://schemas.microsoft.com/office/drawing/2014/main" id="{8F21C701-6CD9-514D-83F4-C9299EC4FF8C}"/>
                    </a:ext>
                  </a:extLst>
                </p:cNvPr>
                <p:cNvPicPr/>
                <p:nvPr/>
              </p:nvPicPr>
              <p:blipFill>
                <a:blip r:embed="rId238"/>
                <a:stretch>
                  <a:fillRect/>
                </a:stretch>
              </p:blipFill>
              <p:spPr>
                <a:xfrm>
                  <a:off x="3188361" y="1430512"/>
                  <a:ext cx="125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69" name="Ink 568">
                  <a:extLst>
                    <a:ext uri="{FF2B5EF4-FFF2-40B4-BE49-F238E27FC236}">
                      <a16:creationId xmlns:a16="http://schemas.microsoft.com/office/drawing/2014/main" id="{EFCE6A86-75DA-824F-B3F5-E6C9654214DF}"/>
                    </a:ext>
                  </a:extLst>
                </p14:cNvPr>
                <p14:cNvContentPartPr/>
                <p14:nvPr/>
              </p14:nvContentPartPr>
              <p14:xfrm>
                <a:off x="3411201" y="1552192"/>
                <a:ext cx="220320" cy="94680"/>
              </p14:xfrm>
            </p:contentPart>
          </mc:Choice>
          <mc:Fallback xmlns="">
            <p:pic>
              <p:nvPicPr>
                <p:cNvPr id="569" name="Ink 568">
                  <a:extLst>
                    <a:ext uri="{FF2B5EF4-FFF2-40B4-BE49-F238E27FC236}">
                      <a16:creationId xmlns:a16="http://schemas.microsoft.com/office/drawing/2014/main" id="{EFCE6A86-75DA-824F-B3F5-E6C9654214DF}"/>
                    </a:ext>
                  </a:extLst>
                </p:cNvPr>
                <p:cNvPicPr/>
                <p:nvPr/>
              </p:nvPicPr>
              <p:blipFill>
                <a:blip r:embed="rId240"/>
                <a:stretch>
                  <a:fillRect/>
                </a:stretch>
              </p:blipFill>
              <p:spPr>
                <a:xfrm>
                  <a:off x="3395721" y="1536712"/>
                  <a:ext cx="2509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71" name="Ink 570">
                  <a:extLst>
                    <a:ext uri="{FF2B5EF4-FFF2-40B4-BE49-F238E27FC236}">
                      <a16:creationId xmlns:a16="http://schemas.microsoft.com/office/drawing/2014/main" id="{5D797F6A-FE91-764C-BB00-E9E1D77FDEE8}"/>
                    </a:ext>
                  </a:extLst>
                </p14:cNvPr>
                <p14:cNvContentPartPr/>
                <p14:nvPr/>
              </p14:nvContentPartPr>
              <p14:xfrm>
                <a:off x="3668961" y="1338352"/>
                <a:ext cx="195120" cy="258120"/>
              </p14:xfrm>
            </p:contentPart>
          </mc:Choice>
          <mc:Fallback xmlns="">
            <p:pic>
              <p:nvPicPr>
                <p:cNvPr id="571" name="Ink 570">
                  <a:extLst>
                    <a:ext uri="{FF2B5EF4-FFF2-40B4-BE49-F238E27FC236}">
                      <a16:creationId xmlns:a16="http://schemas.microsoft.com/office/drawing/2014/main" id="{5D797F6A-FE91-764C-BB00-E9E1D77FDEE8}"/>
                    </a:ext>
                  </a:extLst>
                </p:cNvPr>
                <p:cNvPicPr/>
                <p:nvPr/>
              </p:nvPicPr>
              <p:blipFill>
                <a:blip r:embed="rId242"/>
                <a:stretch>
                  <a:fillRect/>
                </a:stretch>
              </p:blipFill>
              <p:spPr>
                <a:xfrm>
                  <a:off x="3653481" y="1322872"/>
                  <a:ext cx="2257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73" name="Ink 572">
                  <a:extLst>
                    <a:ext uri="{FF2B5EF4-FFF2-40B4-BE49-F238E27FC236}">
                      <a16:creationId xmlns:a16="http://schemas.microsoft.com/office/drawing/2014/main" id="{D83ED0FF-A779-B248-8FE4-AF4A98557BA4}"/>
                    </a:ext>
                  </a:extLst>
                </p14:cNvPr>
                <p14:cNvContentPartPr/>
                <p14:nvPr/>
              </p14:nvContentPartPr>
              <p14:xfrm>
                <a:off x="2065881" y="3519952"/>
                <a:ext cx="56880" cy="82080"/>
              </p14:xfrm>
            </p:contentPart>
          </mc:Choice>
          <mc:Fallback xmlns="">
            <p:pic>
              <p:nvPicPr>
                <p:cNvPr id="573" name="Ink 572">
                  <a:extLst>
                    <a:ext uri="{FF2B5EF4-FFF2-40B4-BE49-F238E27FC236}">
                      <a16:creationId xmlns:a16="http://schemas.microsoft.com/office/drawing/2014/main" id="{D83ED0FF-A779-B248-8FE4-AF4A98557BA4}"/>
                    </a:ext>
                  </a:extLst>
                </p:cNvPr>
                <p:cNvPicPr/>
                <p:nvPr/>
              </p:nvPicPr>
              <p:blipFill>
                <a:blip r:embed="rId244"/>
                <a:stretch>
                  <a:fillRect/>
                </a:stretch>
              </p:blipFill>
              <p:spPr>
                <a:xfrm>
                  <a:off x="2050401" y="3504472"/>
                  <a:ext cx="87480" cy="11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577" name="Ink 576">
                <a:extLst>
                  <a:ext uri="{FF2B5EF4-FFF2-40B4-BE49-F238E27FC236}">
                    <a16:creationId xmlns:a16="http://schemas.microsoft.com/office/drawing/2014/main" id="{CFF235F0-7A32-E347-A881-686252F7D54E}"/>
                  </a:ext>
                </a:extLst>
              </p14:cNvPr>
              <p14:cNvContentPartPr/>
              <p14:nvPr/>
            </p14:nvContentPartPr>
            <p14:xfrm>
              <a:off x="3668863" y="3428899"/>
              <a:ext cx="75960" cy="63360"/>
            </p14:xfrm>
          </p:contentPart>
        </mc:Choice>
        <mc:Fallback xmlns="">
          <p:pic>
            <p:nvPicPr>
              <p:cNvPr id="577" name="Ink 576">
                <a:extLst>
                  <a:ext uri="{FF2B5EF4-FFF2-40B4-BE49-F238E27FC236}">
                    <a16:creationId xmlns:a16="http://schemas.microsoft.com/office/drawing/2014/main" id="{CFF235F0-7A32-E347-A881-686252F7D54E}"/>
                  </a:ext>
                </a:extLst>
              </p:cNvPr>
              <p:cNvPicPr/>
              <p:nvPr/>
            </p:nvPicPr>
            <p:blipFill>
              <a:blip r:embed="rId246"/>
              <a:stretch>
                <a:fillRect/>
              </a:stretch>
            </p:blipFill>
            <p:spPr>
              <a:xfrm>
                <a:off x="3653743" y="3413779"/>
                <a:ext cx="1062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78" name="Ink 577">
                <a:extLst>
                  <a:ext uri="{FF2B5EF4-FFF2-40B4-BE49-F238E27FC236}">
                    <a16:creationId xmlns:a16="http://schemas.microsoft.com/office/drawing/2014/main" id="{8D3232D5-B322-4546-8270-4A73898B8196}"/>
                  </a:ext>
                </a:extLst>
              </p14:cNvPr>
              <p14:cNvContentPartPr/>
              <p14:nvPr/>
            </p14:nvContentPartPr>
            <p14:xfrm>
              <a:off x="7378303" y="3441499"/>
              <a:ext cx="88200" cy="44280"/>
            </p14:xfrm>
          </p:contentPart>
        </mc:Choice>
        <mc:Fallback xmlns="">
          <p:pic>
            <p:nvPicPr>
              <p:cNvPr id="578" name="Ink 577">
                <a:extLst>
                  <a:ext uri="{FF2B5EF4-FFF2-40B4-BE49-F238E27FC236}">
                    <a16:creationId xmlns:a16="http://schemas.microsoft.com/office/drawing/2014/main" id="{8D3232D5-B322-4546-8270-4A73898B8196}"/>
                  </a:ext>
                </a:extLst>
              </p:cNvPr>
              <p:cNvPicPr/>
              <p:nvPr/>
            </p:nvPicPr>
            <p:blipFill>
              <a:blip r:embed="rId248"/>
              <a:stretch>
                <a:fillRect/>
              </a:stretch>
            </p:blipFill>
            <p:spPr>
              <a:xfrm>
                <a:off x="7363183" y="3426379"/>
                <a:ext cx="118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80" name="Ink 579">
                <a:extLst>
                  <a:ext uri="{FF2B5EF4-FFF2-40B4-BE49-F238E27FC236}">
                    <a16:creationId xmlns:a16="http://schemas.microsoft.com/office/drawing/2014/main" id="{85D09C1F-5EC7-8F4A-91C4-BD5428B9DA78}"/>
                  </a:ext>
                </a:extLst>
              </p14:cNvPr>
              <p14:cNvContentPartPr/>
              <p14:nvPr/>
            </p14:nvContentPartPr>
            <p14:xfrm>
              <a:off x="11075143" y="3284179"/>
              <a:ext cx="75960" cy="63360"/>
            </p14:xfrm>
          </p:contentPart>
        </mc:Choice>
        <mc:Fallback xmlns="">
          <p:pic>
            <p:nvPicPr>
              <p:cNvPr id="580" name="Ink 579">
                <a:extLst>
                  <a:ext uri="{FF2B5EF4-FFF2-40B4-BE49-F238E27FC236}">
                    <a16:creationId xmlns:a16="http://schemas.microsoft.com/office/drawing/2014/main" id="{85D09C1F-5EC7-8F4A-91C4-BD5428B9DA78}"/>
                  </a:ext>
                </a:extLst>
              </p:cNvPr>
              <p:cNvPicPr/>
              <p:nvPr/>
            </p:nvPicPr>
            <p:blipFill>
              <a:blip r:embed="rId250"/>
              <a:stretch>
                <a:fillRect/>
              </a:stretch>
            </p:blipFill>
            <p:spPr>
              <a:xfrm>
                <a:off x="11060023" y="3269059"/>
                <a:ext cx="106200" cy="93600"/>
              </a:xfrm>
              <a:prstGeom prst="rect">
                <a:avLst/>
              </a:prstGeom>
            </p:spPr>
          </p:pic>
        </mc:Fallback>
      </mc:AlternateContent>
      <p:grpSp>
        <p:nvGrpSpPr>
          <p:cNvPr id="585" name="Group 584">
            <a:extLst>
              <a:ext uri="{FF2B5EF4-FFF2-40B4-BE49-F238E27FC236}">
                <a16:creationId xmlns:a16="http://schemas.microsoft.com/office/drawing/2014/main" id="{07171721-9EA4-DA4E-A819-161EC6CE472D}"/>
              </a:ext>
            </a:extLst>
          </p:cNvPr>
          <p:cNvGrpSpPr/>
          <p:nvPr/>
        </p:nvGrpSpPr>
        <p:grpSpPr>
          <a:xfrm>
            <a:off x="3631423" y="3592339"/>
            <a:ext cx="264240" cy="321120"/>
            <a:chOff x="3631423" y="3592339"/>
            <a:chExt cx="264240" cy="321120"/>
          </a:xfrm>
        </p:grpSpPr>
        <mc:AlternateContent xmlns:mc="http://schemas.openxmlformats.org/markup-compatibility/2006" xmlns:p14="http://schemas.microsoft.com/office/powerpoint/2010/main">
          <mc:Choice Requires="p14">
            <p:contentPart p14:bwMode="auto" r:id="rId251">
              <p14:nvContentPartPr>
                <p14:cNvPr id="581" name="Ink 580">
                  <a:extLst>
                    <a:ext uri="{FF2B5EF4-FFF2-40B4-BE49-F238E27FC236}">
                      <a16:creationId xmlns:a16="http://schemas.microsoft.com/office/drawing/2014/main" id="{4F07B681-34BF-AF47-B6A9-B1C12B17ACD3}"/>
                    </a:ext>
                  </a:extLst>
                </p14:cNvPr>
                <p14:cNvContentPartPr/>
                <p14:nvPr/>
              </p14:nvContentPartPr>
              <p14:xfrm>
                <a:off x="3631423" y="3693139"/>
                <a:ext cx="25560" cy="220320"/>
              </p14:xfrm>
            </p:contentPart>
          </mc:Choice>
          <mc:Fallback xmlns="">
            <p:pic>
              <p:nvPicPr>
                <p:cNvPr id="581" name="Ink 580">
                  <a:extLst>
                    <a:ext uri="{FF2B5EF4-FFF2-40B4-BE49-F238E27FC236}">
                      <a16:creationId xmlns:a16="http://schemas.microsoft.com/office/drawing/2014/main" id="{4F07B681-34BF-AF47-B6A9-B1C12B17ACD3}"/>
                    </a:ext>
                  </a:extLst>
                </p:cNvPr>
                <p:cNvPicPr/>
                <p:nvPr/>
              </p:nvPicPr>
              <p:blipFill>
                <a:blip r:embed="rId252"/>
                <a:stretch>
                  <a:fillRect/>
                </a:stretch>
              </p:blipFill>
              <p:spPr>
                <a:xfrm>
                  <a:off x="3615943" y="3677659"/>
                  <a:ext cx="56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82" name="Ink 581">
                  <a:extLst>
                    <a:ext uri="{FF2B5EF4-FFF2-40B4-BE49-F238E27FC236}">
                      <a16:creationId xmlns:a16="http://schemas.microsoft.com/office/drawing/2014/main" id="{209FFD47-4214-7241-BC8E-C267B75D9280}"/>
                    </a:ext>
                  </a:extLst>
                </p14:cNvPr>
                <p14:cNvContentPartPr/>
                <p14:nvPr/>
              </p14:nvContentPartPr>
              <p14:xfrm>
                <a:off x="3637543" y="3737059"/>
                <a:ext cx="100800" cy="94680"/>
              </p14:xfrm>
            </p:contentPart>
          </mc:Choice>
          <mc:Fallback xmlns="">
            <p:pic>
              <p:nvPicPr>
                <p:cNvPr id="582" name="Ink 581">
                  <a:extLst>
                    <a:ext uri="{FF2B5EF4-FFF2-40B4-BE49-F238E27FC236}">
                      <a16:creationId xmlns:a16="http://schemas.microsoft.com/office/drawing/2014/main" id="{209FFD47-4214-7241-BC8E-C267B75D9280}"/>
                    </a:ext>
                  </a:extLst>
                </p:cNvPr>
                <p:cNvPicPr/>
                <p:nvPr/>
              </p:nvPicPr>
              <p:blipFill>
                <a:blip r:embed="rId254"/>
                <a:stretch>
                  <a:fillRect/>
                </a:stretch>
              </p:blipFill>
              <p:spPr>
                <a:xfrm>
                  <a:off x="3622423" y="3721939"/>
                  <a:ext cx="13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83" name="Ink 582">
                  <a:extLst>
                    <a:ext uri="{FF2B5EF4-FFF2-40B4-BE49-F238E27FC236}">
                      <a16:creationId xmlns:a16="http://schemas.microsoft.com/office/drawing/2014/main" id="{B61D1969-7933-9C4F-BE51-3003BA30273C}"/>
                    </a:ext>
                  </a:extLst>
                </p14:cNvPr>
                <p14:cNvContentPartPr/>
                <p14:nvPr/>
              </p14:nvContentPartPr>
              <p14:xfrm>
                <a:off x="3844903" y="3592339"/>
                <a:ext cx="38160" cy="138600"/>
              </p14:xfrm>
            </p:contentPart>
          </mc:Choice>
          <mc:Fallback xmlns="">
            <p:pic>
              <p:nvPicPr>
                <p:cNvPr id="583" name="Ink 582">
                  <a:extLst>
                    <a:ext uri="{FF2B5EF4-FFF2-40B4-BE49-F238E27FC236}">
                      <a16:creationId xmlns:a16="http://schemas.microsoft.com/office/drawing/2014/main" id="{B61D1969-7933-9C4F-BE51-3003BA30273C}"/>
                    </a:ext>
                  </a:extLst>
                </p:cNvPr>
                <p:cNvPicPr/>
                <p:nvPr/>
              </p:nvPicPr>
              <p:blipFill>
                <a:blip r:embed="rId256"/>
                <a:stretch>
                  <a:fillRect/>
                </a:stretch>
              </p:blipFill>
              <p:spPr>
                <a:xfrm>
                  <a:off x="3829783" y="3577219"/>
                  <a:ext cx="68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84" name="Ink 583">
                  <a:extLst>
                    <a:ext uri="{FF2B5EF4-FFF2-40B4-BE49-F238E27FC236}">
                      <a16:creationId xmlns:a16="http://schemas.microsoft.com/office/drawing/2014/main" id="{29201FE6-EB8C-F04D-88E7-E7271D4AB4C7}"/>
                    </a:ext>
                  </a:extLst>
                </p14:cNvPr>
                <p14:cNvContentPartPr/>
                <p14:nvPr/>
              </p14:nvContentPartPr>
              <p14:xfrm>
                <a:off x="3820423" y="3624019"/>
                <a:ext cx="75240" cy="44280"/>
              </p14:xfrm>
            </p:contentPart>
          </mc:Choice>
          <mc:Fallback xmlns="">
            <p:pic>
              <p:nvPicPr>
                <p:cNvPr id="584" name="Ink 583">
                  <a:extLst>
                    <a:ext uri="{FF2B5EF4-FFF2-40B4-BE49-F238E27FC236}">
                      <a16:creationId xmlns:a16="http://schemas.microsoft.com/office/drawing/2014/main" id="{29201FE6-EB8C-F04D-88E7-E7271D4AB4C7}"/>
                    </a:ext>
                  </a:extLst>
                </p:cNvPr>
                <p:cNvPicPr/>
                <p:nvPr/>
              </p:nvPicPr>
              <p:blipFill>
                <a:blip r:embed="rId258"/>
                <a:stretch>
                  <a:fillRect/>
                </a:stretch>
              </p:blipFill>
              <p:spPr>
                <a:xfrm>
                  <a:off x="3805303" y="3608539"/>
                  <a:ext cx="105480" cy="74880"/>
                </a:xfrm>
                <a:prstGeom prst="rect">
                  <a:avLst/>
                </a:prstGeom>
              </p:spPr>
            </p:pic>
          </mc:Fallback>
        </mc:AlternateContent>
      </p:grpSp>
      <p:grpSp>
        <p:nvGrpSpPr>
          <p:cNvPr id="590" name="Group 589">
            <a:extLst>
              <a:ext uri="{FF2B5EF4-FFF2-40B4-BE49-F238E27FC236}">
                <a16:creationId xmlns:a16="http://schemas.microsoft.com/office/drawing/2014/main" id="{830558E4-8558-7F45-87CC-DAAF129B8FAF}"/>
              </a:ext>
            </a:extLst>
          </p:cNvPr>
          <p:cNvGrpSpPr/>
          <p:nvPr/>
        </p:nvGrpSpPr>
        <p:grpSpPr>
          <a:xfrm>
            <a:off x="3555823" y="4228099"/>
            <a:ext cx="252000" cy="245160"/>
            <a:chOff x="3555823" y="4228099"/>
            <a:chExt cx="252000" cy="245160"/>
          </a:xfrm>
        </p:grpSpPr>
        <mc:AlternateContent xmlns:mc="http://schemas.openxmlformats.org/markup-compatibility/2006" xmlns:p14="http://schemas.microsoft.com/office/powerpoint/2010/main">
          <mc:Choice Requires="p14">
            <p:contentPart p14:bwMode="auto" r:id="rId259">
              <p14:nvContentPartPr>
                <p14:cNvPr id="586" name="Ink 585">
                  <a:extLst>
                    <a:ext uri="{FF2B5EF4-FFF2-40B4-BE49-F238E27FC236}">
                      <a16:creationId xmlns:a16="http://schemas.microsoft.com/office/drawing/2014/main" id="{C52AA8C6-FD98-EB48-9278-617131486020}"/>
                    </a:ext>
                  </a:extLst>
                </p14:cNvPr>
                <p14:cNvContentPartPr/>
                <p14:nvPr/>
              </p14:nvContentPartPr>
              <p14:xfrm>
                <a:off x="3555823" y="4315579"/>
                <a:ext cx="6480" cy="157680"/>
              </p14:xfrm>
            </p:contentPart>
          </mc:Choice>
          <mc:Fallback xmlns="">
            <p:pic>
              <p:nvPicPr>
                <p:cNvPr id="586" name="Ink 585">
                  <a:extLst>
                    <a:ext uri="{FF2B5EF4-FFF2-40B4-BE49-F238E27FC236}">
                      <a16:creationId xmlns:a16="http://schemas.microsoft.com/office/drawing/2014/main" id="{C52AA8C6-FD98-EB48-9278-617131486020}"/>
                    </a:ext>
                  </a:extLst>
                </p:cNvPr>
                <p:cNvPicPr/>
                <p:nvPr/>
              </p:nvPicPr>
              <p:blipFill>
                <a:blip r:embed="rId260"/>
                <a:stretch>
                  <a:fillRect/>
                </a:stretch>
              </p:blipFill>
              <p:spPr>
                <a:xfrm>
                  <a:off x="3540703" y="4300099"/>
                  <a:ext cx="37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87" name="Ink 586">
                  <a:extLst>
                    <a:ext uri="{FF2B5EF4-FFF2-40B4-BE49-F238E27FC236}">
                      <a16:creationId xmlns:a16="http://schemas.microsoft.com/office/drawing/2014/main" id="{75ACED70-910A-2A4A-B278-D22A12F969EA}"/>
                    </a:ext>
                  </a:extLst>
                </p14:cNvPr>
                <p14:cNvContentPartPr/>
                <p14:nvPr/>
              </p14:nvContentPartPr>
              <p14:xfrm>
                <a:off x="3561943" y="4353019"/>
                <a:ext cx="75960" cy="82080"/>
              </p14:xfrm>
            </p:contentPart>
          </mc:Choice>
          <mc:Fallback xmlns="">
            <p:pic>
              <p:nvPicPr>
                <p:cNvPr id="587" name="Ink 586">
                  <a:extLst>
                    <a:ext uri="{FF2B5EF4-FFF2-40B4-BE49-F238E27FC236}">
                      <a16:creationId xmlns:a16="http://schemas.microsoft.com/office/drawing/2014/main" id="{75ACED70-910A-2A4A-B278-D22A12F969EA}"/>
                    </a:ext>
                  </a:extLst>
                </p:cNvPr>
                <p:cNvPicPr/>
                <p:nvPr/>
              </p:nvPicPr>
              <p:blipFill>
                <a:blip r:embed="rId262"/>
                <a:stretch>
                  <a:fillRect/>
                </a:stretch>
              </p:blipFill>
              <p:spPr>
                <a:xfrm>
                  <a:off x="3546823" y="4337899"/>
                  <a:ext cx="106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88" name="Ink 587">
                  <a:extLst>
                    <a:ext uri="{FF2B5EF4-FFF2-40B4-BE49-F238E27FC236}">
                      <a16:creationId xmlns:a16="http://schemas.microsoft.com/office/drawing/2014/main" id="{C81E6424-02BF-6249-A9DA-D6129B5035F5}"/>
                    </a:ext>
                  </a:extLst>
                </p14:cNvPr>
                <p14:cNvContentPartPr/>
                <p14:nvPr/>
              </p14:nvContentPartPr>
              <p14:xfrm>
                <a:off x="3719263" y="4228099"/>
                <a:ext cx="38160" cy="125280"/>
              </p14:xfrm>
            </p:contentPart>
          </mc:Choice>
          <mc:Fallback xmlns="">
            <p:pic>
              <p:nvPicPr>
                <p:cNvPr id="588" name="Ink 587">
                  <a:extLst>
                    <a:ext uri="{FF2B5EF4-FFF2-40B4-BE49-F238E27FC236}">
                      <a16:creationId xmlns:a16="http://schemas.microsoft.com/office/drawing/2014/main" id="{C81E6424-02BF-6249-A9DA-D6129B5035F5}"/>
                    </a:ext>
                  </a:extLst>
                </p:cNvPr>
                <p:cNvPicPr/>
                <p:nvPr/>
              </p:nvPicPr>
              <p:blipFill>
                <a:blip r:embed="rId264"/>
                <a:stretch>
                  <a:fillRect/>
                </a:stretch>
              </p:blipFill>
              <p:spPr>
                <a:xfrm>
                  <a:off x="3704143" y="4212979"/>
                  <a:ext cx="684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89" name="Ink 588">
                  <a:extLst>
                    <a:ext uri="{FF2B5EF4-FFF2-40B4-BE49-F238E27FC236}">
                      <a16:creationId xmlns:a16="http://schemas.microsoft.com/office/drawing/2014/main" id="{9E7C5425-D576-3C40-AD0C-CCF8BED9011F}"/>
                    </a:ext>
                  </a:extLst>
                </p14:cNvPr>
                <p14:cNvContentPartPr/>
                <p14:nvPr/>
              </p14:nvContentPartPr>
              <p14:xfrm>
                <a:off x="3700543" y="4271299"/>
                <a:ext cx="107280" cy="19080"/>
              </p14:xfrm>
            </p:contentPart>
          </mc:Choice>
          <mc:Fallback xmlns="">
            <p:pic>
              <p:nvPicPr>
                <p:cNvPr id="589" name="Ink 588">
                  <a:extLst>
                    <a:ext uri="{FF2B5EF4-FFF2-40B4-BE49-F238E27FC236}">
                      <a16:creationId xmlns:a16="http://schemas.microsoft.com/office/drawing/2014/main" id="{9E7C5425-D576-3C40-AD0C-CCF8BED9011F}"/>
                    </a:ext>
                  </a:extLst>
                </p:cNvPr>
                <p:cNvPicPr/>
                <p:nvPr/>
              </p:nvPicPr>
              <p:blipFill>
                <a:blip r:embed="rId266"/>
                <a:stretch>
                  <a:fillRect/>
                </a:stretch>
              </p:blipFill>
              <p:spPr>
                <a:xfrm>
                  <a:off x="3685063" y="4256179"/>
                  <a:ext cx="137880" cy="49680"/>
                </a:xfrm>
                <a:prstGeom prst="rect">
                  <a:avLst/>
                </a:prstGeom>
              </p:spPr>
            </p:pic>
          </mc:Fallback>
        </mc:AlternateContent>
      </p:grpSp>
      <p:grpSp>
        <p:nvGrpSpPr>
          <p:cNvPr id="600" name="Group 599">
            <a:extLst>
              <a:ext uri="{FF2B5EF4-FFF2-40B4-BE49-F238E27FC236}">
                <a16:creationId xmlns:a16="http://schemas.microsoft.com/office/drawing/2014/main" id="{696FF89A-8967-EE4C-B7DF-D3FFA670BA74}"/>
              </a:ext>
            </a:extLst>
          </p:cNvPr>
          <p:cNvGrpSpPr/>
          <p:nvPr/>
        </p:nvGrpSpPr>
        <p:grpSpPr>
          <a:xfrm>
            <a:off x="7290463" y="3607819"/>
            <a:ext cx="264600" cy="198720"/>
            <a:chOff x="7290463" y="3607819"/>
            <a:chExt cx="264600" cy="198720"/>
          </a:xfrm>
        </p:grpSpPr>
        <mc:AlternateContent xmlns:mc="http://schemas.openxmlformats.org/markup-compatibility/2006" xmlns:p14="http://schemas.microsoft.com/office/powerpoint/2010/main">
          <mc:Choice Requires="p14">
            <p:contentPart p14:bwMode="auto" r:id="rId267">
              <p14:nvContentPartPr>
                <p14:cNvPr id="591" name="Ink 590">
                  <a:extLst>
                    <a:ext uri="{FF2B5EF4-FFF2-40B4-BE49-F238E27FC236}">
                      <a16:creationId xmlns:a16="http://schemas.microsoft.com/office/drawing/2014/main" id="{24D3B23C-D5EF-8048-A150-030D381AF049}"/>
                    </a:ext>
                  </a:extLst>
                </p14:cNvPr>
                <p14:cNvContentPartPr/>
                <p14:nvPr/>
              </p14:nvContentPartPr>
              <p14:xfrm>
                <a:off x="7290463" y="3674059"/>
                <a:ext cx="25560" cy="132480"/>
              </p14:xfrm>
            </p:contentPart>
          </mc:Choice>
          <mc:Fallback xmlns="">
            <p:pic>
              <p:nvPicPr>
                <p:cNvPr id="591" name="Ink 590">
                  <a:extLst>
                    <a:ext uri="{FF2B5EF4-FFF2-40B4-BE49-F238E27FC236}">
                      <a16:creationId xmlns:a16="http://schemas.microsoft.com/office/drawing/2014/main" id="{24D3B23C-D5EF-8048-A150-030D381AF049}"/>
                    </a:ext>
                  </a:extLst>
                </p:cNvPr>
                <p:cNvPicPr/>
                <p:nvPr/>
              </p:nvPicPr>
              <p:blipFill>
                <a:blip r:embed="rId268"/>
                <a:stretch>
                  <a:fillRect/>
                </a:stretch>
              </p:blipFill>
              <p:spPr>
                <a:xfrm>
                  <a:off x="7274983" y="3658939"/>
                  <a:ext cx="56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92" name="Ink 591">
                  <a:extLst>
                    <a:ext uri="{FF2B5EF4-FFF2-40B4-BE49-F238E27FC236}">
                      <a16:creationId xmlns:a16="http://schemas.microsoft.com/office/drawing/2014/main" id="{E90795A3-53FF-714C-B7CA-4240E52BA832}"/>
                    </a:ext>
                  </a:extLst>
                </p14:cNvPr>
                <p14:cNvContentPartPr/>
                <p14:nvPr/>
              </p14:nvContentPartPr>
              <p14:xfrm>
                <a:off x="7315663" y="3693139"/>
                <a:ext cx="100800" cy="94680"/>
              </p14:xfrm>
            </p:contentPart>
          </mc:Choice>
          <mc:Fallback xmlns="">
            <p:pic>
              <p:nvPicPr>
                <p:cNvPr id="592" name="Ink 591">
                  <a:extLst>
                    <a:ext uri="{FF2B5EF4-FFF2-40B4-BE49-F238E27FC236}">
                      <a16:creationId xmlns:a16="http://schemas.microsoft.com/office/drawing/2014/main" id="{E90795A3-53FF-714C-B7CA-4240E52BA832}"/>
                    </a:ext>
                  </a:extLst>
                </p:cNvPr>
                <p:cNvPicPr/>
                <p:nvPr/>
              </p:nvPicPr>
              <p:blipFill>
                <a:blip r:embed="rId270"/>
                <a:stretch>
                  <a:fillRect/>
                </a:stretch>
              </p:blipFill>
              <p:spPr>
                <a:xfrm>
                  <a:off x="7300183" y="3677659"/>
                  <a:ext cx="13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93" name="Ink 592">
                  <a:extLst>
                    <a:ext uri="{FF2B5EF4-FFF2-40B4-BE49-F238E27FC236}">
                      <a16:creationId xmlns:a16="http://schemas.microsoft.com/office/drawing/2014/main" id="{D67302E4-3CB5-5340-BF9E-F9B9BBE4D3A3}"/>
                    </a:ext>
                  </a:extLst>
                </p14:cNvPr>
                <p14:cNvContentPartPr/>
                <p14:nvPr/>
              </p14:nvContentPartPr>
              <p14:xfrm>
                <a:off x="7491703" y="3607819"/>
                <a:ext cx="19080" cy="123480"/>
              </p14:xfrm>
            </p:contentPart>
          </mc:Choice>
          <mc:Fallback xmlns="">
            <p:pic>
              <p:nvPicPr>
                <p:cNvPr id="593" name="Ink 592">
                  <a:extLst>
                    <a:ext uri="{FF2B5EF4-FFF2-40B4-BE49-F238E27FC236}">
                      <a16:creationId xmlns:a16="http://schemas.microsoft.com/office/drawing/2014/main" id="{D67302E4-3CB5-5340-BF9E-F9B9BBE4D3A3}"/>
                    </a:ext>
                  </a:extLst>
                </p:cNvPr>
                <p:cNvPicPr/>
                <p:nvPr/>
              </p:nvPicPr>
              <p:blipFill>
                <a:blip r:embed="rId272"/>
                <a:stretch>
                  <a:fillRect/>
                </a:stretch>
              </p:blipFill>
              <p:spPr>
                <a:xfrm>
                  <a:off x="7476223" y="3592699"/>
                  <a:ext cx="49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94" name="Ink 593">
                  <a:extLst>
                    <a:ext uri="{FF2B5EF4-FFF2-40B4-BE49-F238E27FC236}">
                      <a16:creationId xmlns:a16="http://schemas.microsoft.com/office/drawing/2014/main" id="{AFED40AF-30EA-CA46-B38E-CF0C65AE75C9}"/>
                    </a:ext>
                  </a:extLst>
                </p14:cNvPr>
                <p14:cNvContentPartPr/>
                <p14:nvPr/>
              </p14:nvContentPartPr>
              <p14:xfrm>
                <a:off x="7479823" y="3655339"/>
                <a:ext cx="75240" cy="25560"/>
              </p14:xfrm>
            </p:contentPart>
          </mc:Choice>
          <mc:Fallback xmlns="">
            <p:pic>
              <p:nvPicPr>
                <p:cNvPr id="594" name="Ink 593">
                  <a:extLst>
                    <a:ext uri="{FF2B5EF4-FFF2-40B4-BE49-F238E27FC236}">
                      <a16:creationId xmlns:a16="http://schemas.microsoft.com/office/drawing/2014/main" id="{AFED40AF-30EA-CA46-B38E-CF0C65AE75C9}"/>
                    </a:ext>
                  </a:extLst>
                </p:cNvPr>
                <p:cNvPicPr/>
                <p:nvPr/>
              </p:nvPicPr>
              <p:blipFill>
                <a:blip r:embed="rId274"/>
                <a:stretch>
                  <a:fillRect/>
                </a:stretch>
              </p:blipFill>
              <p:spPr>
                <a:xfrm>
                  <a:off x="7464343" y="3639859"/>
                  <a:ext cx="105480" cy="56160"/>
                </a:xfrm>
                <a:prstGeom prst="rect">
                  <a:avLst/>
                </a:prstGeom>
              </p:spPr>
            </p:pic>
          </mc:Fallback>
        </mc:AlternateContent>
      </p:grpSp>
      <p:grpSp>
        <p:nvGrpSpPr>
          <p:cNvPr id="599" name="Group 598">
            <a:extLst>
              <a:ext uri="{FF2B5EF4-FFF2-40B4-BE49-F238E27FC236}">
                <a16:creationId xmlns:a16="http://schemas.microsoft.com/office/drawing/2014/main" id="{CB32EEC0-A125-E64C-A8A1-3F301A036DFE}"/>
              </a:ext>
            </a:extLst>
          </p:cNvPr>
          <p:cNvGrpSpPr/>
          <p:nvPr/>
        </p:nvGrpSpPr>
        <p:grpSpPr>
          <a:xfrm>
            <a:off x="7447423" y="4130179"/>
            <a:ext cx="245520" cy="179640"/>
            <a:chOff x="7447423" y="4130179"/>
            <a:chExt cx="245520" cy="179640"/>
          </a:xfrm>
        </p:grpSpPr>
        <mc:AlternateContent xmlns:mc="http://schemas.openxmlformats.org/markup-compatibility/2006" xmlns:p14="http://schemas.microsoft.com/office/powerpoint/2010/main">
          <mc:Choice Requires="p14">
            <p:contentPart p14:bwMode="auto" r:id="rId275">
              <p14:nvContentPartPr>
                <p14:cNvPr id="595" name="Ink 594">
                  <a:extLst>
                    <a:ext uri="{FF2B5EF4-FFF2-40B4-BE49-F238E27FC236}">
                      <a16:creationId xmlns:a16="http://schemas.microsoft.com/office/drawing/2014/main" id="{BAE82875-C65F-BD47-B2EF-07D117A3C740}"/>
                    </a:ext>
                  </a:extLst>
                </p14:cNvPr>
                <p14:cNvContentPartPr/>
                <p14:nvPr/>
              </p14:nvContentPartPr>
              <p14:xfrm>
                <a:off x="7447423" y="4152139"/>
                <a:ext cx="6480" cy="157680"/>
              </p14:xfrm>
            </p:contentPart>
          </mc:Choice>
          <mc:Fallback xmlns="">
            <p:pic>
              <p:nvPicPr>
                <p:cNvPr id="595" name="Ink 594">
                  <a:extLst>
                    <a:ext uri="{FF2B5EF4-FFF2-40B4-BE49-F238E27FC236}">
                      <a16:creationId xmlns:a16="http://schemas.microsoft.com/office/drawing/2014/main" id="{BAE82875-C65F-BD47-B2EF-07D117A3C740}"/>
                    </a:ext>
                  </a:extLst>
                </p:cNvPr>
                <p:cNvPicPr/>
                <p:nvPr/>
              </p:nvPicPr>
              <p:blipFill>
                <a:blip r:embed="rId276"/>
                <a:stretch>
                  <a:fillRect/>
                </a:stretch>
              </p:blipFill>
              <p:spPr>
                <a:xfrm>
                  <a:off x="7432303" y="4136659"/>
                  <a:ext cx="37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96" name="Ink 595">
                  <a:extLst>
                    <a:ext uri="{FF2B5EF4-FFF2-40B4-BE49-F238E27FC236}">
                      <a16:creationId xmlns:a16="http://schemas.microsoft.com/office/drawing/2014/main" id="{A3AEC102-5217-8F41-8555-115E84210EA7}"/>
                    </a:ext>
                  </a:extLst>
                </p14:cNvPr>
                <p14:cNvContentPartPr/>
                <p14:nvPr/>
              </p14:nvContentPartPr>
              <p14:xfrm>
                <a:off x="7460023" y="4214779"/>
                <a:ext cx="82080" cy="82080"/>
              </p14:xfrm>
            </p:contentPart>
          </mc:Choice>
          <mc:Fallback xmlns="">
            <p:pic>
              <p:nvPicPr>
                <p:cNvPr id="596" name="Ink 595">
                  <a:extLst>
                    <a:ext uri="{FF2B5EF4-FFF2-40B4-BE49-F238E27FC236}">
                      <a16:creationId xmlns:a16="http://schemas.microsoft.com/office/drawing/2014/main" id="{A3AEC102-5217-8F41-8555-115E84210EA7}"/>
                    </a:ext>
                  </a:extLst>
                </p:cNvPr>
                <p:cNvPicPr/>
                <p:nvPr/>
              </p:nvPicPr>
              <p:blipFill>
                <a:blip r:embed="rId278"/>
                <a:stretch>
                  <a:fillRect/>
                </a:stretch>
              </p:blipFill>
              <p:spPr>
                <a:xfrm>
                  <a:off x="7444903" y="4199659"/>
                  <a:ext cx="112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97" name="Ink 596">
                  <a:extLst>
                    <a:ext uri="{FF2B5EF4-FFF2-40B4-BE49-F238E27FC236}">
                      <a16:creationId xmlns:a16="http://schemas.microsoft.com/office/drawing/2014/main" id="{D38BDD6A-36A7-504D-8B95-D33F0537A6EB}"/>
                    </a:ext>
                  </a:extLst>
                </p14:cNvPr>
                <p14:cNvContentPartPr/>
                <p14:nvPr/>
              </p14:nvContentPartPr>
              <p14:xfrm>
                <a:off x="7629943" y="4130179"/>
                <a:ext cx="31680" cy="103680"/>
              </p14:xfrm>
            </p:contentPart>
          </mc:Choice>
          <mc:Fallback xmlns="">
            <p:pic>
              <p:nvPicPr>
                <p:cNvPr id="597" name="Ink 596">
                  <a:extLst>
                    <a:ext uri="{FF2B5EF4-FFF2-40B4-BE49-F238E27FC236}">
                      <a16:creationId xmlns:a16="http://schemas.microsoft.com/office/drawing/2014/main" id="{D38BDD6A-36A7-504D-8B95-D33F0537A6EB}"/>
                    </a:ext>
                  </a:extLst>
                </p:cNvPr>
                <p:cNvPicPr/>
                <p:nvPr/>
              </p:nvPicPr>
              <p:blipFill>
                <a:blip r:embed="rId280"/>
                <a:stretch>
                  <a:fillRect/>
                </a:stretch>
              </p:blipFill>
              <p:spPr>
                <a:xfrm>
                  <a:off x="7614463" y="4115059"/>
                  <a:ext cx="62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98" name="Ink 597">
                  <a:extLst>
                    <a:ext uri="{FF2B5EF4-FFF2-40B4-BE49-F238E27FC236}">
                      <a16:creationId xmlns:a16="http://schemas.microsoft.com/office/drawing/2014/main" id="{83AA9933-7732-D948-9668-5DDB21BC0817}"/>
                    </a:ext>
                  </a:extLst>
                </p14:cNvPr>
                <p14:cNvContentPartPr/>
                <p14:nvPr/>
              </p14:nvContentPartPr>
              <p14:xfrm>
                <a:off x="7587103" y="4164379"/>
                <a:ext cx="105840" cy="19080"/>
              </p14:xfrm>
            </p:contentPart>
          </mc:Choice>
          <mc:Fallback xmlns="">
            <p:pic>
              <p:nvPicPr>
                <p:cNvPr id="598" name="Ink 597">
                  <a:extLst>
                    <a:ext uri="{FF2B5EF4-FFF2-40B4-BE49-F238E27FC236}">
                      <a16:creationId xmlns:a16="http://schemas.microsoft.com/office/drawing/2014/main" id="{83AA9933-7732-D948-9668-5DDB21BC0817}"/>
                    </a:ext>
                  </a:extLst>
                </p:cNvPr>
                <p:cNvPicPr/>
                <p:nvPr/>
              </p:nvPicPr>
              <p:blipFill>
                <a:blip r:embed="rId282"/>
                <a:stretch>
                  <a:fillRect/>
                </a:stretch>
              </p:blipFill>
              <p:spPr>
                <a:xfrm>
                  <a:off x="7571983" y="4149259"/>
                  <a:ext cx="136440" cy="49680"/>
                </a:xfrm>
                <a:prstGeom prst="rect">
                  <a:avLst/>
                </a:prstGeom>
              </p:spPr>
            </p:pic>
          </mc:Fallback>
        </mc:AlternateContent>
      </p:grpSp>
      <p:grpSp>
        <p:nvGrpSpPr>
          <p:cNvPr id="605" name="Group 604">
            <a:extLst>
              <a:ext uri="{FF2B5EF4-FFF2-40B4-BE49-F238E27FC236}">
                <a16:creationId xmlns:a16="http://schemas.microsoft.com/office/drawing/2014/main" id="{B8A7AA81-27E0-184C-B051-C73841F897E9}"/>
              </a:ext>
            </a:extLst>
          </p:cNvPr>
          <p:cNvGrpSpPr/>
          <p:nvPr/>
        </p:nvGrpSpPr>
        <p:grpSpPr>
          <a:xfrm>
            <a:off x="11049943" y="4026859"/>
            <a:ext cx="239400" cy="213480"/>
            <a:chOff x="11049943" y="4026859"/>
            <a:chExt cx="239400" cy="213480"/>
          </a:xfrm>
        </p:grpSpPr>
        <mc:AlternateContent xmlns:mc="http://schemas.openxmlformats.org/markup-compatibility/2006" xmlns:p14="http://schemas.microsoft.com/office/powerpoint/2010/main">
          <mc:Choice Requires="p14">
            <p:contentPart p14:bwMode="auto" r:id="rId283">
              <p14:nvContentPartPr>
                <p14:cNvPr id="601" name="Ink 600">
                  <a:extLst>
                    <a:ext uri="{FF2B5EF4-FFF2-40B4-BE49-F238E27FC236}">
                      <a16:creationId xmlns:a16="http://schemas.microsoft.com/office/drawing/2014/main" id="{6C34FCA0-B5D2-B549-A695-271280D15280}"/>
                    </a:ext>
                  </a:extLst>
                </p14:cNvPr>
                <p14:cNvContentPartPr/>
                <p14:nvPr/>
              </p14:nvContentPartPr>
              <p14:xfrm>
                <a:off x="11062543" y="4083379"/>
                <a:ext cx="6480" cy="156960"/>
              </p14:xfrm>
            </p:contentPart>
          </mc:Choice>
          <mc:Fallback xmlns="">
            <p:pic>
              <p:nvPicPr>
                <p:cNvPr id="601" name="Ink 600">
                  <a:extLst>
                    <a:ext uri="{FF2B5EF4-FFF2-40B4-BE49-F238E27FC236}">
                      <a16:creationId xmlns:a16="http://schemas.microsoft.com/office/drawing/2014/main" id="{6C34FCA0-B5D2-B549-A695-271280D15280}"/>
                    </a:ext>
                  </a:extLst>
                </p:cNvPr>
                <p:cNvPicPr/>
                <p:nvPr/>
              </p:nvPicPr>
              <p:blipFill>
                <a:blip r:embed="rId284"/>
                <a:stretch>
                  <a:fillRect/>
                </a:stretch>
              </p:blipFill>
              <p:spPr>
                <a:xfrm>
                  <a:off x="11047423" y="4068259"/>
                  <a:ext cx="37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602" name="Ink 601">
                  <a:extLst>
                    <a:ext uri="{FF2B5EF4-FFF2-40B4-BE49-F238E27FC236}">
                      <a16:creationId xmlns:a16="http://schemas.microsoft.com/office/drawing/2014/main" id="{C880BDEA-CC8A-8E4A-853E-93FF9BEB121E}"/>
                    </a:ext>
                  </a:extLst>
                </p14:cNvPr>
                <p14:cNvContentPartPr/>
                <p14:nvPr/>
              </p14:nvContentPartPr>
              <p14:xfrm>
                <a:off x="11049943" y="4133059"/>
                <a:ext cx="94680" cy="88200"/>
              </p14:xfrm>
            </p:contentPart>
          </mc:Choice>
          <mc:Fallback xmlns="">
            <p:pic>
              <p:nvPicPr>
                <p:cNvPr id="602" name="Ink 601">
                  <a:extLst>
                    <a:ext uri="{FF2B5EF4-FFF2-40B4-BE49-F238E27FC236}">
                      <a16:creationId xmlns:a16="http://schemas.microsoft.com/office/drawing/2014/main" id="{C880BDEA-CC8A-8E4A-853E-93FF9BEB121E}"/>
                    </a:ext>
                  </a:extLst>
                </p:cNvPr>
                <p:cNvPicPr/>
                <p:nvPr/>
              </p:nvPicPr>
              <p:blipFill>
                <a:blip r:embed="rId286"/>
                <a:stretch>
                  <a:fillRect/>
                </a:stretch>
              </p:blipFill>
              <p:spPr>
                <a:xfrm>
                  <a:off x="11034823" y="4117939"/>
                  <a:ext cx="125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603" name="Ink 602">
                  <a:extLst>
                    <a:ext uri="{FF2B5EF4-FFF2-40B4-BE49-F238E27FC236}">
                      <a16:creationId xmlns:a16="http://schemas.microsoft.com/office/drawing/2014/main" id="{5AD886B7-E8F1-CB4E-9BE5-7815A38EFF7C}"/>
                    </a:ext>
                  </a:extLst>
                </p14:cNvPr>
                <p14:cNvContentPartPr/>
                <p14:nvPr/>
              </p14:nvContentPartPr>
              <p14:xfrm>
                <a:off x="11225983" y="4026859"/>
                <a:ext cx="31680" cy="150480"/>
              </p14:xfrm>
            </p:contentPart>
          </mc:Choice>
          <mc:Fallback xmlns="">
            <p:pic>
              <p:nvPicPr>
                <p:cNvPr id="603" name="Ink 602">
                  <a:extLst>
                    <a:ext uri="{FF2B5EF4-FFF2-40B4-BE49-F238E27FC236}">
                      <a16:creationId xmlns:a16="http://schemas.microsoft.com/office/drawing/2014/main" id="{5AD886B7-E8F1-CB4E-9BE5-7815A38EFF7C}"/>
                    </a:ext>
                  </a:extLst>
                </p:cNvPr>
                <p:cNvPicPr/>
                <p:nvPr/>
              </p:nvPicPr>
              <p:blipFill>
                <a:blip r:embed="rId288"/>
                <a:stretch>
                  <a:fillRect/>
                </a:stretch>
              </p:blipFill>
              <p:spPr>
                <a:xfrm>
                  <a:off x="11210863" y="4011739"/>
                  <a:ext cx="622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04" name="Ink 603">
                  <a:extLst>
                    <a:ext uri="{FF2B5EF4-FFF2-40B4-BE49-F238E27FC236}">
                      <a16:creationId xmlns:a16="http://schemas.microsoft.com/office/drawing/2014/main" id="{968CD37B-C32F-4441-973A-BCD7E3E0C84E}"/>
                    </a:ext>
                  </a:extLst>
                </p14:cNvPr>
                <p14:cNvContentPartPr/>
                <p14:nvPr/>
              </p14:nvContentPartPr>
              <p14:xfrm>
                <a:off x="11191063" y="4082659"/>
                <a:ext cx="98280" cy="25560"/>
              </p14:xfrm>
            </p:contentPart>
          </mc:Choice>
          <mc:Fallback xmlns="">
            <p:pic>
              <p:nvPicPr>
                <p:cNvPr id="604" name="Ink 603">
                  <a:extLst>
                    <a:ext uri="{FF2B5EF4-FFF2-40B4-BE49-F238E27FC236}">
                      <a16:creationId xmlns:a16="http://schemas.microsoft.com/office/drawing/2014/main" id="{968CD37B-C32F-4441-973A-BCD7E3E0C84E}"/>
                    </a:ext>
                  </a:extLst>
                </p:cNvPr>
                <p:cNvPicPr/>
                <p:nvPr/>
              </p:nvPicPr>
              <p:blipFill>
                <a:blip r:embed="rId290"/>
                <a:stretch>
                  <a:fillRect/>
                </a:stretch>
              </p:blipFill>
              <p:spPr>
                <a:xfrm>
                  <a:off x="11175943" y="4067539"/>
                  <a:ext cx="1285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1">
            <p14:nvContentPartPr>
              <p14:cNvPr id="428" name="Ink 427">
                <a:extLst>
                  <a:ext uri="{FF2B5EF4-FFF2-40B4-BE49-F238E27FC236}">
                    <a16:creationId xmlns:a16="http://schemas.microsoft.com/office/drawing/2014/main" id="{305194FF-CF38-AF43-AD56-BAEC07A9EBC9}"/>
                  </a:ext>
                </a:extLst>
              </p14:cNvPr>
              <p14:cNvContentPartPr/>
              <p14:nvPr/>
            </p14:nvContentPartPr>
            <p14:xfrm>
              <a:off x="5352487" y="1712212"/>
              <a:ext cx="38160" cy="201600"/>
            </p14:xfrm>
          </p:contentPart>
        </mc:Choice>
        <mc:Fallback xmlns="">
          <p:pic>
            <p:nvPicPr>
              <p:cNvPr id="428" name="Ink 427">
                <a:extLst>
                  <a:ext uri="{FF2B5EF4-FFF2-40B4-BE49-F238E27FC236}">
                    <a16:creationId xmlns:a16="http://schemas.microsoft.com/office/drawing/2014/main" id="{305194FF-CF38-AF43-AD56-BAEC07A9EBC9}"/>
                  </a:ext>
                </a:extLst>
              </p:cNvPr>
              <p:cNvPicPr/>
              <p:nvPr/>
            </p:nvPicPr>
            <p:blipFill>
              <a:blip r:embed="rId212"/>
              <a:stretch>
                <a:fillRect/>
              </a:stretch>
            </p:blipFill>
            <p:spPr>
              <a:xfrm>
                <a:off x="5337007" y="1696732"/>
                <a:ext cx="687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30" name="Ink 429">
                <a:extLst>
                  <a:ext uri="{FF2B5EF4-FFF2-40B4-BE49-F238E27FC236}">
                    <a16:creationId xmlns:a16="http://schemas.microsoft.com/office/drawing/2014/main" id="{A62C3EB8-88F1-0F49-A3D4-26CFDA4DF07B}"/>
                  </a:ext>
                </a:extLst>
              </p14:cNvPr>
              <p14:cNvContentPartPr/>
              <p14:nvPr/>
            </p14:nvContentPartPr>
            <p14:xfrm>
              <a:off x="5352487" y="1693132"/>
              <a:ext cx="170280" cy="151200"/>
            </p14:xfrm>
          </p:contentPart>
        </mc:Choice>
        <mc:Fallback xmlns="">
          <p:pic>
            <p:nvPicPr>
              <p:cNvPr id="430" name="Ink 429">
                <a:extLst>
                  <a:ext uri="{FF2B5EF4-FFF2-40B4-BE49-F238E27FC236}">
                    <a16:creationId xmlns:a16="http://schemas.microsoft.com/office/drawing/2014/main" id="{A62C3EB8-88F1-0F49-A3D4-26CFDA4DF07B}"/>
                  </a:ext>
                </a:extLst>
              </p:cNvPr>
              <p:cNvPicPr/>
              <p:nvPr/>
            </p:nvPicPr>
            <p:blipFill>
              <a:blip r:embed="rId214"/>
              <a:stretch>
                <a:fillRect/>
              </a:stretch>
            </p:blipFill>
            <p:spPr>
              <a:xfrm>
                <a:off x="5337007" y="1677652"/>
                <a:ext cx="200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32" name="Ink 431">
                <a:extLst>
                  <a:ext uri="{FF2B5EF4-FFF2-40B4-BE49-F238E27FC236}">
                    <a16:creationId xmlns:a16="http://schemas.microsoft.com/office/drawing/2014/main" id="{005A39D7-495A-414D-BBBD-58C2ADF00AD6}"/>
                  </a:ext>
                </a:extLst>
              </p14:cNvPr>
              <p14:cNvContentPartPr/>
              <p14:nvPr/>
            </p14:nvContentPartPr>
            <p14:xfrm>
              <a:off x="5490727" y="1615012"/>
              <a:ext cx="69480" cy="241920"/>
            </p14:xfrm>
          </p:contentPart>
        </mc:Choice>
        <mc:Fallback xmlns="">
          <p:pic>
            <p:nvPicPr>
              <p:cNvPr id="432" name="Ink 431">
                <a:extLst>
                  <a:ext uri="{FF2B5EF4-FFF2-40B4-BE49-F238E27FC236}">
                    <a16:creationId xmlns:a16="http://schemas.microsoft.com/office/drawing/2014/main" id="{005A39D7-495A-414D-BBBD-58C2ADF00AD6}"/>
                  </a:ext>
                </a:extLst>
              </p:cNvPr>
              <p:cNvPicPr/>
              <p:nvPr/>
            </p:nvPicPr>
            <p:blipFill>
              <a:blip r:embed="rId216"/>
              <a:stretch>
                <a:fillRect/>
              </a:stretch>
            </p:blipFill>
            <p:spPr>
              <a:xfrm>
                <a:off x="5475327" y="1599532"/>
                <a:ext cx="99922"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34" name="Ink 433">
                <a:extLst>
                  <a:ext uri="{FF2B5EF4-FFF2-40B4-BE49-F238E27FC236}">
                    <a16:creationId xmlns:a16="http://schemas.microsoft.com/office/drawing/2014/main" id="{453DD1AA-04A5-014B-9E3E-5CE1326795FA}"/>
                  </a:ext>
                </a:extLst>
              </p14:cNvPr>
              <p14:cNvContentPartPr/>
              <p14:nvPr/>
            </p14:nvContentPartPr>
            <p14:xfrm>
              <a:off x="5603767" y="1687012"/>
              <a:ext cx="100800" cy="157680"/>
            </p14:xfrm>
          </p:contentPart>
        </mc:Choice>
        <mc:Fallback xmlns="">
          <p:pic>
            <p:nvPicPr>
              <p:cNvPr id="434" name="Ink 433">
                <a:extLst>
                  <a:ext uri="{FF2B5EF4-FFF2-40B4-BE49-F238E27FC236}">
                    <a16:creationId xmlns:a16="http://schemas.microsoft.com/office/drawing/2014/main" id="{453DD1AA-04A5-014B-9E3E-5CE1326795FA}"/>
                  </a:ext>
                </a:extLst>
              </p:cNvPr>
              <p:cNvPicPr/>
              <p:nvPr/>
            </p:nvPicPr>
            <p:blipFill>
              <a:blip r:embed="rId218"/>
              <a:stretch>
                <a:fillRect/>
              </a:stretch>
            </p:blipFill>
            <p:spPr>
              <a:xfrm>
                <a:off x="5588287" y="1671532"/>
                <a:ext cx="131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36" name="Ink 435">
                <a:extLst>
                  <a:ext uri="{FF2B5EF4-FFF2-40B4-BE49-F238E27FC236}">
                    <a16:creationId xmlns:a16="http://schemas.microsoft.com/office/drawing/2014/main" id="{4CBC31E4-BA9D-6D4B-9108-22829D0AD12B}"/>
                  </a:ext>
                </a:extLst>
              </p14:cNvPr>
              <p14:cNvContentPartPr/>
              <p14:nvPr/>
            </p14:nvContentPartPr>
            <p14:xfrm>
              <a:off x="5773687" y="1561372"/>
              <a:ext cx="113400" cy="258120"/>
            </p14:xfrm>
          </p:contentPart>
        </mc:Choice>
        <mc:Fallback xmlns="">
          <p:pic>
            <p:nvPicPr>
              <p:cNvPr id="436" name="Ink 435">
                <a:extLst>
                  <a:ext uri="{FF2B5EF4-FFF2-40B4-BE49-F238E27FC236}">
                    <a16:creationId xmlns:a16="http://schemas.microsoft.com/office/drawing/2014/main" id="{4CBC31E4-BA9D-6D4B-9108-22829D0AD12B}"/>
                  </a:ext>
                </a:extLst>
              </p:cNvPr>
              <p:cNvPicPr/>
              <p:nvPr/>
            </p:nvPicPr>
            <p:blipFill>
              <a:blip r:embed="rId220"/>
              <a:stretch>
                <a:fillRect/>
              </a:stretch>
            </p:blipFill>
            <p:spPr>
              <a:xfrm>
                <a:off x="5758256" y="1545892"/>
                <a:ext cx="143903"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38" name="Ink 437">
                <a:extLst>
                  <a:ext uri="{FF2B5EF4-FFF2-40B4-BE49-F238E27FC236}">
                    <a16:creationId xmlns:a16="http://schemas.microsoft.com/office/drawing/2014/main" id="{A400453B-E9A4-E649-8F49-19B37CE909AF}"/>
                  </a:ext>
                </a:extLst>
              </p14:cNvPr>
              <p14:cNvContentPartPr/>
              <p14:nvPr/>
            </p14:nvContentPartPr>
            <p14:xfrm>
              <a:off x="5706007" y="1617892"/>
              <a:ext cx="174960" cy="25560"/>
            </p14:xfrm>
          </p:contentPart>
        </mc:Choice>
        <mc:Fallback xmlns="">
          <p:pic>
            <p:nvPicPr>
              <p:cNvPr id="438" name="Ink 437">
                <a:extLst>
                  <a:ext uri="{FF2B5EF4-FFF2-40B4-BE49-F238E27FC236}">
                    <a16:creationId xmlns:a16="http://schemas.microsoft.com/office/drawing/2014/main" id="{A400453B-E9A4-E649-8F49-19B37CE909AF}"/>
                  </a:ext>
                </a:extLst>
              </p:cNvPr>
              <p:cNvPicPr/>
              <p:nvPr/>
            </p:nvPicPr>
            <p:blipFill>
              <a:blip r:embed="rId222"/>
              <a:stretch>
                <a:fillRect/>
              </a:stretch>
            </p:blipFill>
            <p:spPr>
              <a:xfrm>
                <a:off x="5690527" y="1602412"/>
                <a:ext cx="20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40" name="Ink 439">
                <a:extLst>
                  <a:ext uri="{FF2B5EF4-FFF2-40B4-BE49-F238E27FC236}">
                    <a16:creationId xmlns:a16="http://schemas.microsoft.com/office/drawing/2014/main" id="{2125AEB1-8D22-414E-8491-7F966D769718}"/>
                  </a:ext>
                </a:extLst>
              </p14:cNvPr>
              <p14:cNvContentPartPr/>
              <p14:nvPr/>
            </p14:nvContentPartPr>
            <p14:xfrm>
              <a:off x="6018847" y="1457332"/>
              <a:ext cx="182520" cy="299520"/>
            </p14:xfrm>
          </p:contentPart>
        </mc:Choice>
        <mc:Fallback xmlns="">
          <p:pic>
            <p:nvPicPr>
              <p:cNvPr id="440" name="Ink 439">
                <a:extLst>
                  <a:ext uri="{FF2B5EF4-FFF2-40B4-BE49-F238E27FC236}">
                    <a16:creationId xmlns:a16="http://schemas.microsoft.com/office/drawing/2014/main" id="{2125AEB1-8D22-414E-8491-7F966D769718}"/>
                  </a:ext>
                </a:extLst>
              </p:cNvPr>
              <p:cNvPicPr/>
              <p:nvPr/>
            </p:nvPicPr>
            <p:blipFill>
              <a:blip r:embed="rId224"/>
              <a:stretch>
                <a:fillRect/>
              </a:stretch>
            </p:blipFill>
            <p:spPr>
              <a:xfrm>
                <a:off x="6003397" y="1441852"/>
                <a:ext cx="2130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42" name="Ink 441">
                <a:extLst>
                  <a:ext uri="{FF2B5EF4-FFF2-40B4-BE49-F238E27FC236}">
                    <a16:creationId xmlns:a16="http://schemas.microsoft.com/office/drawing/2014/main" id="{67AC1706-F8E3-0242-9D2C-7AD3C59070CF}"/>
                  </a:ext>
                </a:extLst>
              </p14:cNvPr>
              <p14:cNvContentPartPr/>
              <p14:nvPr/>
            </p14:nvContentPartPr>
            <p14:xfrm>
              <a:off x="6301807" y="1605292"/>
              <a:ext cx="117000" cy="31680"/>
            </p14:xfrm>
          </p:contentPart>
        </mc:Choice>
        <mc:Fallback xmlns="">
          <p:pic>
            <p:nvPicPr>
              <p:cNvPr id="442" name="Ink 441">
                <a:extLst>
                  <a:ext uri="{FF2B5EF4-FFF2-40B4-BE49-F238E27FC236}">
                    <a16:creationId xmlns:a16="http://schemas.microsoft.com/office/drawing/2014/main" id="{67AC1706-F8E3-0242-9D2C-7AD3C59070CF}"/>
                  </a:ext>
                </a:extLst>
              </p:cNvPr>
              <p:cNvPicPr/>
              <p:nvPr/>
            </p:nvPicPr>
            <p:blipFill>
              <a:blip r:embed="rId226"/>
              <a:stretch>
                <a:fillRect/>
              </a:stretch>
            </p:blipFill>
            <p:spPr>
              <a:xfrm>
                <a:off x="6286327" y="1589986"/>
                <a:ext cx="14760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44" name="Ink 443">
                <a:extLst>
                  <a:ext uri="{FF2B5EF4-FFF2-40B4-BE49-F238E27FC236}">
                    <a16:creationId xmlns:a16="http://schemas.microsoft.com/office/drawing/2014/main" id="{75C13E16-9C80-F745-AEDC-47687EB33557}"/>
                  </a:ext>
                </a:extLst>
              </p14:cNvPr>
              <p14:cNvContentPartPr/>
              <p14:nvPr/>
            </p14:nvContentPartPr>
            <p14:xfrm>
              <a:off x="6282727" y="1674412"/>
              <a:ext cx="151200" cy="25560"/>
            </p14:xfrm>
          </p:contentPart>
        </mc:Choice>
        <mc:Fallback xmlns="">
          <p:pic>
            <p:nvPicPr>
              <p:cNvPr id="444" name="Ink 443">
                <a:extLst>
                  <a:ext uri="{FF2B5EF4-FFF2-40B4-BE49-F238E27FC236}">
                    <a16:creationId xmlns:a16="http://schemas.microsoft.com/office/drawing/2014/main" id="{75C13E16-9C80-F745-AEDC-47687EB33557}"/>
                  </a:ext>
                </a:extLst>
              </p:cNvPr>
              <p:cNvPicPr/>
              <p:nvPr/>
            </p:nvPicPr>
            <p:blipFill>
              <a:blip r:embed="rId228"/>
              <a:stretch>
                <a:fillRect/>
              </a:stretch>
            </p:blipFill>
            <p:spPr>
              <a:xfrm>
                <a:off x="6267247" y="1658711"/>
                <a:ext cx="18180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631" name="Ink 630">
                <a:extLst>
                  <a:ext uri="{FF2B5EF4-FFF2-40B4-BE49-F238E27FC236}">
                    <a16:creationId xmlns:a16="http://schemas.microsoft.com/office/drawing/2014/main" id="{6BD5375A-6F98-8946-BFE0-AB99030B181E}"/>
                  </a:ext>
                </a:extLst>
              </p14:cNvPr>
              <p14:cNvContentPartPr/>
              <p14:nvPr/>
            </p14:nvContentPartPr>
            <p14:xfrm>
              <a:off x="6542383" y="1561579"/>
              <a:ext cx="163800" cy="25560"/>
            </p14:xfrm>
          </p:contentPart>
        </mc:Choice>
        <mc:Fallback xmlns="">
          <p:pic>
            <p:nvPicPr>
              <p:cNvPr id="631" name="Ink 630">
                <a:extLst>
                  <a:ext uri="{FF2B5EF4-FFF2-40B4-BE49-F238E27FC236}">
                    <a16:creationId xmlns:a16="http://schemas.microsoft.com/office/drawing/2014/main" id="{6BD5375A-6F98-8946-BFE0-AB99030B181E}"/>
                  </a:ext>
                </a:extLst>
              </p:cNvPr>
              <p:cNvPicPr/>
              <p:nvPr/>
            </p:nvPicPr>
            <p:blipFill>
              <a:blip r:embed="rId301"/>
              <a:stretch>
                <a:fillRect/>
              </a:stretch>
            </p:blipFill>
            <p:spPr>
              <a:xfrm>
                <a:off x="6526903" y="1546459"/>
                <a:ext cx="194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632" name="Ink 631">
                <a:extLst>
                  <a:ext uri="{FF2B5EF4-FFF2-40B4-BE49-F238E27FC236}">
                    <a16:creationId xmlns:a16="http://schemas.microsoft.com/office/drawing/2014/main" id="{7B9A3234-5CF8-454E-8170-731C404FD371}"/>
                  </a:ext>
                </a:extLst>
              </p14:cNvPr>
              <p14:cNvContentPartPr/>
              <p14:nvPr/>
            </p14:nvContentPartPr>
            <p14:xfrm>
              <a:off x="6737143" y="1379419"/>
              <a:ext cx="189000" cy="301320"/>
            </p14:xfrm>
          </p:contentPart>
        </mc:Choice>
        <mc:Fallback xmlns="">
          <p:pic>
            <p:nvPicPr>
              <p:cNvPr id="632" name="Ink 631">
                <a:extLst>
                  <a:ext uri="{FF2B5EF4-FFF2-40B4-BE49-F238E27FC236}">
                    <a16:creationId xmlns:a16="http://schemas.microsoft.com/office/drawing/2014/main" id="{7B9A3234-5CF8-454E-8170-731C404FD371}"/>
                  </a:ext>
                </a:extLst>
              </p:cNvPr>
              <p:cNvPicPr/>
              <p:nvPr/>
            </p:nvPicPr>
            <p:blipFill>
              <a:blip r:embed="rId303"/>
              <a:stretch>
                <a:fillRect/>
              </a:stretch>
            </p:blipFill>
            <p:spPr>
              <a:xfrm>
                <a:off x="6722023" y="1363939"/>
                <a:ext cx="2196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633" name="Ink 632">
                <a:extLst>
                  <a:ext uri="{FF2B5EF4-FFF2-40B4-BE49-F238E27FC236}">
                    <a16:creationId xmlns:a16="http://schemas.microsoft.com/office/drawing/2014/main" id="{69B9CC4E-0A5A-D64B-931D-475D342B01FE}"/>
                  </a:ext>
                </a:extLst>
              </p14:cNvPr>
              <p14:cNvContentPartPr/>
              <p14:nvPr/>
            </p14:nvContentPartPr>
            <p14:xfrm>
              <a:off x="6844063" y="1542859"/>
              <a:ext cx="113400" cy="25560"/>
            </p14:xfrm>
          </p:contentPart>
        </mc:Choice>
        <mc:Fallback xmlns="">
          <p:pic>
            <p:nvPicPr>
              <p:cNvPr id="633" name="Ink 632">
                <a:extLst>
                  <a:ext uri="{FF2B5EF4-FFF2-40B4-BE49-F238E27FC236}">
                    <a16:creationId xmlns:a16="http://schemas.microsoft.com/office/drawing/2014/main" id="{69B9CC4E-0A5A-D64B-931D-475D342B01FE}"/>
                  </a:ext>
                </a:extLst>
              </p:cNvPr>
              <p:cNvPicPr/>
              <p:nvPr/>
            </p:nvPicPr>
            <p:blipFill>
              <a:blip r:embed="rId305"/>
              <a:stretch>
                <a:fillRect/>
              </a:stretch>
            </p:blipFill>
            <p:spPr>
              <a:xfrm>
                <a:off x="6828583" y="1527379"/>
                <a:ext cx="144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634" name="Ink 633">
                <a:extLst>
                  <a:ext uri="{FF2B5EF4-FFF2-40B4-BE49-F238E27FC236}">
                    <a16:creationId xmlns:a16="http://schemas.microsoft.com/office/drawing/2014/main" id="{AB7CE722-D8AD-A443-BC9F-D770DB12E04E}"/>
                  </a:ext>
                </a:extLst>
              </p14:cNvPr>
              <p14:cNvContentPartPr/>
              <p14:nvPr/>
            </p14:nvContentPartPr>
            <p14:xfrm>
              <a:off x="7026223" y="1392019"/>
              <a:ext cx="119160" cy="232920"/>
            </p14:xfrm>
          </p:contentPart>
        </mc:Choice>
        <mc:Fallback xmlns="">
          <p:pic>
            <p:nvPicPr>
              <p:cNvPr id="634" name="Ink 633">
                <a:extLst>
                  <a:ext uri="{FF2B5EF4-FFF2-40B4-BE49-F238E27FC236}">
                    <a16:creationId xmlns:a16="http://schemas.microsoft.com/office/drawing/2014/main" id="{AB7CE722-D8AD-A443-BC9F-D770DB12E04E}"/>
                  </a:ext>
                </a:extLst>
              </p:cNvPr>
              <p:cNvPicPr/>
              <p:nvPr/>
            </p:nvPicPr>
            <p:blipFill>
              <a:blip r:embed="rId307"/>
              <a:stretch>
                <a:fillRect/>
              </a:stretch>
            </p:blipFill>
            <p:spPr>
              <a:xfrm>
                <a:off x="7011103" y="1376539"/>
                <a:ext cx="149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635" name="Ink 634">
                <a:extLst>
                  <a:ext uri="{FF2B5EF4-FFF2-40B4-BE49-F238E27FC236}">
                    <a16:creationId xmlns:a16="http://schemas.microsoft.com/office/drawing/2014/main" id="{A5887CAD-E5B2-2F49-8BFF-1B89B439A393}"/>
                  </a:ext>
                </a:extLst>
              </p14:cNvPr>
              <p14:cNvContentPartPr/>
              <p14:nvPr/>
            </p14:nvContentPartPr>
            <p14:xfrm>
              <a:off x="7208743" y="1561579"/>
              <a:ext cx="176400" cy="88200"/>
            </p14:xfrm>
          </p:contentPart>
        </mc:Choice>
        <mc:Fallback xmlns="">
          <p:pic>
            <p:nvPicPr>
              <p:cNvPr id="635" name="Ink 634">
                <a:extLst>
                  <a:ext uri="{FF2B5EF4-FFF2-40B4-BE49-F238E27FC236}">
                    <a16:creationId xmlns:a16="http://schemas.microsoft.com/office/drawing/2014/main" id="{A5887CAD-E5B2-2F49-8BFF-1B89B439A393}"/>
                  </a:ext>
                </a:extLst>
              </p:cNvPr>
              <p:cNvPicPr/>
              <p:nvPr/>
            </p:nvPicPr>
            <p:blipFill>
              <a:blip r:embed="rId309"/>
              <a:stretch>
                <a:fillRect/>
              </a:stretch>
            </p:blipFill>
            <p:spPr>
              <a:xfrm>
                <a:off x="7193263" y="1546459"/>
                <a:ext cx="2070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636" name="Ink 635">
                <a:extLst>
                  <a:ext uri="{FF2B5EF4-FFF2-40B4-BE49-F238E27FC236}">
                    <a16:creationId xmlns:a16="http://schemas.microsoft.com/office/drawing/2014/main" id="{1E1812AF-676F-9E49-9F07-1552664BF77A}"/>
                  </a:ext>
                </a:extLst>
              </p14:cNvPr>
              <p14:cNvContentPartPr/>
              <p14:nvPr/>
            </p14:nvContentPartPr>
            <p14:xfrm>
              <a:off x="7422583" y="1417219"/>
              <a:ext cx="176400" cy="201600"/>
            </p14:xfrm>
          </p:contentPart>
        </mc:Choice>
        <mc:Fallback xmlns="">
          <p:pic>
            <p:nvPicPr>
              <p:cNvPr id="636" name="Ink 635">
                <a:extLst>
                  <a:ext uri="{FF2B5EF4-FFF2-40B4-BE49-F238E27FC236}">
                    <a16:creationId xmlns:a16="http://schemas.microsoft.com/office/drawing/2014/main" id="{1E1812AF-676F-9E49-9F07-1552664BF77A}"/>
                  </a:ext>
                </a:extLst>
              </p:cNvPr>
              <p:cNvPicPr/>
              <p:nvPr/>
            </p:nvPicPr>
            <p:blipFill>
              <a:blip r:embed="rId311"/>
              <a:stretch>
                <a:fillRect/>
              </a:stretch>
            </p:blipFill>
            <p:spPr>
              <a:xfrm>
                <a:off x="7407103" y="1401739"/>
                <a:ext cx="207000" cy="232200"/>
              </a:xfrm>
              <a:prstGeom prst="rect">
                <a:avLst/>
              </a:prstGeom>
            </p:spPr>
          </p:pic>
        </mc:Fallback>
      </mc:AlternateContent>
      <p:grpSp>
        <p:nvGrpSpPr>
          <p:cNvPr id="643" name="Group 642">
            <a:extLst>
              <a:ext uri="{FF2B5EF4-FFF2-40B4-BE49-F238E27FC236}">
                <a16:creationId xmlns:a16="http://schemas.microsoft.com/office/drawing/2014/main" id="{95C00CE0-A4FD-E84A-ACF3-A7085496005E}"/>
              </a:ext>
            </a:extLst>
          </p:cNvPr>
          <p:cNvGrpSpPr/>
          <p:nvPr/>
        </p:nvGrpSpPr>
        <p:grpSpPr>
          <a:xfrm>
            <a:off x="9020588" y="1215979"/>
            <a:ext cx="2262275" cy="547353"/>
            <a:chOff x="9020588" y="1215979"/>
            <a:chExt cx="2262275" cy="547353"/>
          </a:xfrm>
        </p:grpSpPr>
        <mc:AlternateContent xmlns:mc="http://schemas.openxmlformats.org/markup-compatibility/2006" xmlns:p14="http://schemas.microsoft.com/office/powerpoint/2010/main">
          <mc:Choice Requires="p14">
            <p:contentPart p14:bwMode="auto" r:id="rId312">
              <p14:nvContentPartPr>
                <p14:cNvPr id="100" name="Ink 99">
                  <a:extLst>
                    <a:ext uri="{FF2B5EF4-FFF2-40B4-BE49-F238E27FC236}">
                      <a16:creationId xmlns:a16="http://schemas.microsoft.com/office/drawing/2014/main" id="{00EF4FCE-F019-614A-AC93-6CEB10C1EB80}"/>
                    </a:ext>
                  </a:extLst>
                </p14:cNvPr>
                <p14:cNvContentPartPr/>
                <p14:nvPr/>
              </p14:nvContentPartPr>
              <p14:xfrm>
                <a:off x="9020588" y="1561732"/>
                <a:ext cx="38160" cy="201600"/>
              </p14:xfrm>
            </p:contentPart>
          </mc:Choice>
          <mc:Fallback xmlns="">
            <p:pic>
              <p:nvPicPr>
                <p:cNvPr id="100" name="Ink 99">
                  <a:extLst>
                    <a:ext uri="{FF2B5EF4-FFF2-40B4-BE49-F238E27FC236}">
                      <a16:creationId xmlns:a16="http://schemas.microsoft.com/office/drawing/2014/main" id="{00EF4FCE-F019-614A-AC93-6CEB10C1EB80}"/>
                    </a:ext>
                  </a:extLst>
                </p:cNvPr>
                <p:cNvPicPr/>
                <p:nvPr/>
              </p:nvPicPr>
              <p:blipFill>
                <a:blip r:embed="rId313"/>
                <a:stretch>
                  <a:fillRect/>
                </a:stretch>
              </p:blipFill>
              <p:spPr>
                <a:xfrm>
                  <a:off x="9005108" y="1546252"/>
                  <a:ext cx="68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01" name="Ink 100">
                  <a:extLst>
                    <a:ext uri="{FF2B5EF4-FFF2-40B4-BE49-F238E27FC236}">
                      <a16:creationId xmlns:a16="http://schemas.microsoft.com/office/drawing/2014/main" id="{3D048AA2-5F27-1D43-9ECA-B41EC8990C31}"/>
                    </a:ext>
                  </a:extLst>
                </p14:cNvPr>
                <p14:cNvContentPartPr/>
                <p14:nvPr/>
              </p14:nvContentPartPr>
              <p14:xfrm>
                <a:off x="9020588" y="1542652"/>
                <a:ext cx="170280" cy="151200"/>
              </p14:xfrm>
            </p:contentPart>
          </mc:Choice>
          <mc:Fallback xmlns="">
            <p:pic>
              <p:nvPicPr>
                <p:cNvPr id="101" name="Ink 100">
                  <a:extLst>
                    <a:ext uri="{FF2B5EF4-FFF2-40B4-BE49-F238E27FC236}">
                      <a16:creationId xmlns:a16="http://schemas.microsoft.com/office/drawing/2014/main" id="{3D048AA2-5F27-1D43-9ECA-B41EC8990C31}"/>
                    </a:ext>
                  </a:extLst>
                </p:cNvPr>
                <p:cNvPicPr/>
                <p:nvPr/>
              </p:nvPicPr>
              <p:blipFill>
                <a:blip r:embed="rId315"/>
                <a:stretch>
                  <a:fillRect/>
                </a:stretch>
              </p:blipFill>
              <p:spPr>
                <a:xfrm>
                  <a:off x="9005108" y="1527532"/>
                  <a:ext cx="200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02" name="Ink 101">
                  <a:extLst>
                    <a:ext uri="{FF2B5EF4-FFF2-40B4-BE49-F238E27FC236}">
                      <a16:creationId xmlns:a16="http://schemas.microsoft.com/office/drawing/2014/main" id="{F05DA1FA-42C8-D144-B0B0-8CCC1FD5C8DB}"/>
                    </a:ext>
                  </a:extLst>
                </p14:cNvPr>
                <p14:cNvContentPartPr/>
                <p14:nvPr/>
              </p14:nvContentPartPr>
              <p14:xfrm>
                <a:off x="9158828" y="1464532"/>
                <a:ext cx="69480" cy="241920"/>
              </p14:xfrm>
            </p:contentPart>
          </mc:Choice>
          <mc:Fallback xmlns="">
            <p:pic>
              <p:nvPicPr>
                <p:cNvPr id="102" name="Ink 101">
                  <a:extLst>
                    <a:ext uri="{FF2B5EF4-FFF2-40B4-BE49-F238E27FC236}">
                      <a16:creationId xmlns:a16="http://schemas.microsoft.com/office/drawing/2014/main" id="{F05DA1FA-42C8-D144-B0B0-8CCC1FD5C8DB}"/>
                    </a:ext>
                  </a:extLst>
                </p:cNvPr>
                <p:cNvPicPr/>
                <p:nvPr/>
              </p:nvPicPr>
              <p:blipFill>
                <a:blip r:embed="rId317"/>
                <a:stretch>
                  <a:fillRect/>
                </a:stretch>
              </p:blipFill>
              <p:spPr>
                <a:xfrm>
                  <a:off x="9143708" y="1449412"/>
                  <a:ext cx="1000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03" name="Ink 102">
                  <a:extLst>
                    <a:ext uri="{FF2B5EF4-FFF2-40B4-BE49-F238E27FC236}">
                      <a16:creationId xmlns:a16="http://schemas.microsoft.com/office/drawing/2014/main" id="{42026FE4-10C5-8C44-9BAE-3E87F675DC49}"/>
                    </a:ext>
                  </a:extLst>
                </p14:cNvPr>
                <p14:cNvContentPartPr/>
                <p14:nvPr/>
              </p14:nvContentPartPr>
              <p14:xfrm>
                <a:off x="9271868" y="1536532"/>
                <a:ext cx="100800" cy="157680"/>
              </p14:xfrm>
            </p:contentPart>
          </mc:Choice>
          <mc:Fallback xmlns="">
            <p:pic>
              <p:nvPicPr>
                <p:cNvPr id="103" name="Ink 102">
                  <a:extLst>
                    <a:ext uri="{FF2B5EF4-FFF2-40B4-BE49-F238E27FC236}">
                      <a16:creationId xmlns:a16="http://schemas.microsoft.com/office/drawing/2014/main" id="{42026FE4-10C5-8C44-9BAE-3E87F675DC49}"/>
                    </a:ext>
                  </a:extLst>
                </p:cNvPr>
                <p:cNvPicPr/>
                <p:nvPr/>
              </p:nvPicPr>
              <p:blipFill>
                <a:blip r:embed="rId319"/>
                <a:stretch>
                  <a:fillRect/>
                </a:stretch>
              </p:blipFill>
              <p:spPr>
                <a:xfrm>
                  <a:off x="9256388" y="1521412"/>
                  <a:ext cx="131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04" name="Ink 103">
                  <a:extLst>
                    <a:ext uri="{FF2B5EF4-FFF2-40B4-BE49-F238E27FC236}">
                      <a16:creationId xmlns:a16="http://schemas.microsoft.com/office/drawing/2014/main" id="{F5CB261D-6641-DC4E-9F08-136CD76030D5}"/>
                    </a:ext>
                  </a:extLst>
                </p14:cNvPr>
                <p14:cNvContentPartPr/>
                <p14:nvPr/>
              </p14:nvContentPartPr>
              <p14:xfrm>
                <a:off x="9441788" y="1410892"/>
                <a:ext cx="113400" cy="258120"/>
              </p14:xfrm>
            </p:contentPart>
          </mc:Choice>
          <mc:Fallback xmlns="">
            <p:pic>
              <p:nvPicPr>
                <p:cNvPr id="104" name="Ink 103">
                  <a:extLst>
                    <a:ext uri="{FF2B5EF4-FFF2-40B4-BE49-F238E27FC236}">
                      <a16:creationId xmlns:a16="http://schemas.microsoft.com/office/drawing/2014/main" id="{F5CB261D-6641-DC4E-9F08-136CD76030D5}"/>
                    </a:ext>
                  </a:extLst>
                </p:cNvPr>
                <p:cNvPicPr/>
                <p:nvPr/>
              </p:nvPicPr>
              <p:blipFill>
                <a:blip r:embed="rId321"/>
                <a:stretch>
                  <a:fillRect/>
                </a:stretch>
              </p:blipFill>
              <p:spPr>
                <a:xfrm>
                  <a:off x="9426668" y="1395412"/>
                  <a:ext cx="1440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05" name="Ink 104">
                  <a:extLst>
                    <a:ext uri="{FF2B5EF4-FFF2-40B4-BE49-F238E27FC236}">
                      <a16:creationId xmlns:a16="http://schemas.microsoft.com/office/drawing/2014/main" id="{AAF7148F-9194-DB43-89CE-9A85CEE99AC7}"/>
                    </a:ext>
                  </a:extLst>
                </p14:cNvPr>
                <p14:cNvContentPartPr/>
                <p14:nvPr/>
              </p14:nvContentPartPr>
              <p14:xfrm>
                <a:off x="9374108" y="1467412"/>
                <a:ext cx="174960" cy="25560"/>
              </p14:xfrm>
            </p:contentPart>
          </mc:Choice>
          <mc:Fallback xmlns="">
            <p:pic>
              <p:nvPicPr>
                <p:cNvPr id="105" name="Ink 104">
                  <a:extLst>
                    <a:ext uri="{FF2B5EF4-FFF2-40B4-BE49-F238E27FC236}">
                      <a16:creationId xmlns:a16="http://schemas.microsoft.com/office/drawing/2014/main" id="{AAF7148F-9194-DB43-89CE-9A85CEE99AC7}"/>
                    </a:ext>
                  </a:extLst>
                </p:cNvPr>
                <p:cNvPicPr/>
                <p:nvPr/>
              </p:nvPicPr>
              <p:blipFill>
                <a:blip r:embed="rId323"/>
                <a:stretch>
                  <a:fillRect/>
                </a:stretch>
              </p:blipFill>
              <p:spPr>
                <a:xfrm>
                  <a:off x="9358628" y="1451932"/>
                  <a:ext cx="20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07" name="Ink 106">
                  <a:extLst>
                    <a:ext uri="{FF2B5EF4-FFF2-40B4-BE49-F238E27FC236}">
                      <a16:creationId xmlns:a16="http://schemas.microsoft.com/office/drawing/2014/main" id="{0BAE104C-7CCD-5D40-B500-043AD1710040}"/>
                    </a:ext>
                  </a:extLst>
                </p14:cNvPr>
                <p14:cNvContentPartPr/>
                <p14:nvPr/>
              </p14:nvContentPartPr>
              <p14:xfrm>
                <a:off x="9686948" y="1306852"/>
                <a:ext cx="182520" cy="299520"/>
              </p14:xfrm>
            </p:contentPart>
          </mc:Choice>
          <mc:Fallback xmlns="">
            <p:pic>
              <p:nvPicPr>
                <p:cNvPr id="107" name="Ink 106">
                  <a:extLst>
                    <a:ext uri="{FF2B5EF4-FFF2-40B4-BE49-F238E27FC236}">
                      <a16:creationId xmlns:a16="http://schemas.microsoft.com/office/drawing/2014/main" id="{0BAE104C-7CCD-5D40-B500-043AD1710040}"/>
                    </a:ext>
                  </a:extLst>
                </p:cNvPr>
                <p:cNvPicPr/>
                <p:nvPr/>
              </p:nvPicPr>
              <p:blipFill>
                <a:blip r:embed="rId325"/>
                <a:stretch>
                  <a:fillRect/>
                </a:stretch>
              </p:blipFill>
              <p:spPr>
                <a:xfrm>
                  <a:off x="9671828" y="1291372"/>
                  <a:ext cx="2131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08" name="Ink 107">
                  <a:extLst>
                    <a:ext uri="{FF2B5EF4-FFF2-40B4-BE49-F238E27FC236}">
                      <a16:creationId xmlns:a16="http://schemas.microsoft.com/office/drawing/2014/main" id="{5E53BE35-AB1F-3C4E-86B7-403BC3195B7A}"/>
                    </a:ext>
                  </a:extLst>
                </p14:cNvPr>
                <p14:cNvContentPartPr/>
                <p14:nvPr/>
              </p14:nvContentPartPr>
              <p14:xfrm>
                <a:off x="9969908" y="1454812"/>
                <a:ext cx="117000" cy="31680"/>
              </p14:xfrm>
            </p:contentPart>
          </mc:Choice>
          <mc:Fallback xmlns="">
            <p:pic>
              <p:nvPicPr>
                <p:cNvPr id="108" name="Ink 107">
                  <a:extLst>
                    <a:ext uri="{FF2B5EF4-FFF2-40B4-BE49-F238E27FC236}">
                      <a16:creationId xmlns:a16="http://schemas.microsoft.com/office/drawing/2014/main" id="{5E53BE35-AB1F-3C4E-86B7-403BC3195B7A}"/>
                    </a:ext>
                  </a:extLst>
                </p:cNvPr>
                <p:cNvPicPr/>
                <p:nvPr/>
              </p:nvPicPr>
              <p:blipFill>
                <a:blip r:embed="rId226"/>
                <a:stretch>
                  <a:fillRect/>
                </a:stretch>
              </p:blipFill>
              <p:spPr>
                <a:xfrm>
                  <a:off x="9954788" y="1439692"/>
                  <a:ext cx="1476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09" name="Ink 108">
                  <a:extLst>
                    <a:ext uri="{FF2B5EF4-FFF2-40B4-BE49-F238E27FC236}">
                      <a16:creationId xmlns:a16="http://schemas.microsoft.com/office/drawing/2014/main" id="{83812A23-695C-8643-8AC6-6DC97D5C2482}"/>
                    </a:ext>
                  </a:extLst>
                </p14:cNvPr>
                <p14:cNvContentPartPr/>
                <p14:nvPr/>
              </p14:nvContentPartPr>
              <p14:xfrm>
                <a:off x="9950828" y="1523932"/>
                <a:ext cx="151200" cy="25560"/>
              </p14:xfrm>
            </p:contentPart>
          </mc:Choice>
          <mc:Fallback xmlns="">
            <p:pic>
              <p:nvPicPr>
                <p:cNvPr id="109" name="Ink 108">
                  <a:extLst>
                    <a:ext uri="{FF2B5EF4-FFF2-40B4-BE49-F238E27FC236}">
                      <a16:creationId xmlns:a16="http://schemas.microsoft.com/office/drawing/2014/main" id="{83812A23-695C-8643-8AC6-6DC97D5C2482}"/>
                    </a:ext>
                  </a:extLst>
                </p:cNvPr>
                <p:cNvPicPr/>
                <p:nvPr/>
              </p:nvPicPr>
              <p:blipFill>
                <a:blip r:embed="rId328"/>
                <a:stretch>
                  <a:fillRect/>
                </a:stretch>
              </p:blipFill>
              <p:spPr>
                <a:xfrm>
                  <a:off x="9935708" y="1508812"/>
                  <a:ext cx="181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638" name="Ink 637">
                  <a:extLst>
                    <a:ext uri="{FF2B5EF4-FFF2-40B4-BE49-F238E27FC236}">
                      <a16:creationId xmlns:a16="http://schemas.microsoft.com/office/drawing/2014/main" id="{0B67287A-26DC-7944-AE83-4895F9666E64}"/>
                    </a:ext>
                  </a:extLst>
                </p14:cNvPr>
                <p14:cNvContentPartPr/>
                <p14:nvPr/>
              </p14:nvContentPartPr>
              <p14:xfrm>
                <a:off x="10238863" y="1454659"/>
                <a:ext cx="107280" cy="19080"/>
              </p14:xfrm>
            </p:contentPart>
          </mc:Choice>
          <mc:Fallback xmlns="">
            <p:pic>
              <p:nvPicPr>
                <p:cNvPr id="638" name="Ink 637">
                  <a:extLst>
                    <a:ext uri="{FF2B5EF4-FFF2-40B4-BE49-F238E27FC236}">
                      <a16:creationId xmlns:a16="http://schemas.microsoft.com/office/drawing/2014/main" id="{0B67287A-26DC-7944-AE83-4895F9666E64}"/>
                    </a:ext>
                  </a:extLst>
                </p:cNvPr>
                <p:cNvPicPr/>
                <p:nvPr/>
              </p:nvPicPr>
              <p:blipFill>
                <a:blip r:embed="rId330"/>
                <a:stretch>
                  <a:fillRect/>
                </a:stretch>
              </p:blipFill>
              <p:spPr>
                <a:xfrm>
                  <a:off x="10223743" y="1439539"/>
                  <a:ext cx="137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639" name="Ink 638">
                  <a:extLst>
                    <a:ext uri="{FF2B5EF4-FFF2-40B4-BE49-F238E27FC236}">
                      <a16:creationId xmlns:a16="http://schemas.microsoft.com/office/drawing/2014/main" id="{15F8AC5C-F446-F24A-ADC4-1D7640EE5E3C}"/>
                    </a:ext>
                  </a:extLst>
                </p14:cNvPr>
                <p14:cNvContentPartPr/>
                <p14:nvPr/>
              </p14:nvContentPartPr>
              <p14:xfrm>
                <a:off x="10433983" y="1303819"/>
                <a:ext cx="119880" cy="264240"/>
              </p14:xfrm>
            </p:contentPart>
          </mc:Choice>
          <mc:Fallback xmlns="">
            <p:pic>
              <p:nvPicPr>
                <p:cNvPr id="639" name="Ink 638">
                  <a:extLst>
                    <a:ext uri="{FF2B5EF4-FFF2-40B4-BE49-F238E27FC236}">
                      <a16:creationId xmlns:a16="http://schemas.microsoft.com/office/drawing/2014/main" id="{15F8AC5C-F446-F24A-ADC4-1D7640EE5E3C}"/>
                    </a:ext>
                  </a:extLst>
                </p:cNvPr>
                <p:cNvPicPr/>
                <p:nvPr/>
              </p:nvPicPr>
              <p:blipFill>
                <a:blip r:embed="rId332"/>
                <a:stretch>
                  <a:fillRect/>
                </a:stretch>
              </p:blipFill>
              <p:spPr>
                <a:xfrm>
                  <a:off x="10418863" y="1288699"/>
                  <a:ext cx="1504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640" name="Ink 639">
                  <a:extLst>
                    <a:ext uri="{FF2B5EF4-FFF2-40B4-BE49-F238E27FC236}">
                      <a16:creationId xmlns:a16="http://schemas.microsoft.com/office/drawing/2014/main" id="{B054CC11-76BE-194A-B26B-EE3E34812657}"/>
                    </a:ext>
                  </a:extLst>
                </p14:cNvPr>
                <p14:cNvContentPartPr/>
                <p14:nvPr/>
              </p14:nvContentPartPr>
              <p14:xfrm>
                <a:off x="10628743" y="1278619"/>
                <a:ext cx="112680" cy="220320"/>
              </p14:xfrm>
            </p:contentPart>
          </mc:Choice>
          <mc:Fallback xmlns="">
            <p:pic>
              <p:nvPicPr>
                <p:cNvPr id="640" name="Ink 639">
                  <a:extLst>
                    <a:ext uri="{FF2B5EF4-FFF2-40B4-BE49-F238E27FC236}">
                      <a16:creationId xmlns:a16="http://schemas.microsoft.com/office/drawing/2014/main" id="{B054CC11-76BE-194A-B26B-EE3E34812657}"/>
                    </a:ext>
                  </a:extLst>
                </p:cNvPr>
                <p:cNvPicPr/>
                <p:nvPr/>
              </p:nvPicPr>
              <p:blipFill>
                <a:blip r:embed="rId334"/>
                <a:stretch>
                  <a:fillRect/>
                </a:stretch>
              </p:blipFill>
              <p:spPr>
                <a:xfrm>
                  <a:off x="10613623" y="1263499"/>
                  <a:ext cx="143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641" name="Ink 640">
                  <a:extLst>
                    <a:ext uri="{FF2B5EF4-FFF2-40B4-BE49-F238E27FC236}">
                      <a16:creationId xmlns:a16="http://schemas.microsoft.com/office/drawing/2014/main" id="{358B9486-E2FC-8F4C-B754-109F0170A857}"/>
                    </a:ext>
                  </a:extLst>
                </p14:cNvPr>
                <p14:cNvContentPartPr/>
                <p14:nvPr/>
              </p14:nvContentPartPr>
              <p14:xfrm>
                <a:off x="10804783" y="1410739"/>
                <a:ext cx="226800" cy="88200"/>
              </p14:xfrm>
            </p:contentPart>
          </mc:Choice>
          <mc:Fallback xmlns="">
            <p:pic>
              <p:nvPicPr>
                <p:cNvPr id="641" name="Ink 640">
                  <a:extLst>
                    <a:ext uri="{FF2B5EF4-FFF2-40B4-BE49-F238E27FC236}">
                      <a16:creationId xmlns:a16="http://schemas.microsoft.com/office/drawing/2014/main" id="{358B9486-E2FC-8F4C-B754-109F0170A857}"/>
                    </a:ext>
                  </a:extLst>
                </p:cNvPr>
                <p:cNvPicPr/>
                <p:nvPr/>
              </p:nvPicPr>
              <p:blipFill>
                <a:blip r:embed="rId336"/>
                <a:stretch>
                  <a:fillRect/>
                </a:stretch>
              </p:blipFill>
              <p:spPr>
                <a:xfrm>
                  <a:off x="10789663" y="1395619"/>
                  <a:ext cx="2570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642" name="Ink 641">
                  <a:extLst>
                    <a:ext uri="{FF2B5EF4-FFF2-40B4-BE49-F238E27FC236}">
                      <a16:creationId xmlns:a16="http://schemas.microsoft.com/office/drawing/2014/main" id="{1EBDD2F7-E2F4-4040-A390-0867977A841C}"/>
                    </a:ext>
                  </a:extLst>
                </p14:cNvPr>
                <p14:cNvContentPartPr/>
                <p14:nvPr/>
              </p14:nvContentPartPr>
              <p14:xfrm>
                <a:off x="11075143" y="1215979"/>
                <a:ext cx="207720" cy="270720"/>
              </p14:xfrm>
            </p:contentPart>
          </mc:Choice>
          <mc:Fallback xmlns="">
            <p:pic>
              <p:nvPicPr>
                <p:cNvPr id="642" name="Ink 641">
                  <a:extLst>
                    <a:ext uri="{FF2B5EF4-FFF2-40B4-BE49-F238E27FC236}">
                      <a16:creationId xmlns:a16="http://schemas.microsoft.com/office/drawing/2014/main" id="{1EBDD2F7-E2F4-4040-A390-0867977A841C}"/>
                    </a:ext>
                  </a:extLst>
                </p:cNvPr>
                <p:cNvPicPr/>
                <p:nvPr/>
              </p:nvPicPr>
              <p:blipFill>
                <a:blip r:embed="rId338"/>
                <a:stretch>
                  <a:fillRect/>
                </a:stretch>
              </p:blipFill>
              <p:spPr>
                <a:xfrm>
                  <a:off x="11060023" y="1200499"/>
                  <a:ext cx="238320" cy="301320"/>
                </a:xfrm>
                <a:prstGeom prst="rect">
                  <a:avLst/>
                </a:prstGeom>
              </p:spPr>
            </p:pic>
          </mc:Fallback>
        </mc:AlternateContent>
      </p:grpSp>
      <p:grpSp>
        <p:nvGrpSpPr>
          <p:cNvPr id="647" name="Group 646">
            <a:extLst>
              <a:ext uri="{FF2B5EF4-FFF2-40B4-BE49-F238E27FC236}">
                <a16:creationId xmlns:a16="http://schemas.microsoft.com/office/drawing/2014/main" id="{CE83E87E-7D52-DE41-B674-59B49C514E26}"/>
              </a:ext>
            </a:extLst>
          </p:cNvPr>
          <p:cNvGrpSpPr/>
          <p:nvPr/>
        </p:nvGrpSpPr>
        <p:grpSpPr>
          <a:xfrm>
            <a:off x="5710687" y="2187772"/>
            <a:ext cx="440280" cy="1410840"/>
            <a:chOff x="5710687" y="2187772"/>
            <a:chExt cx="440280" cy="1410840"/>
          </a:xfrm>
        </p:grpSpPr>
        <mc:AlternateContent xmlns:mc="http://schemas.openxmlformats.org/markup-compatibility/2006" xmlns:p14="http://schemas.microsoft.com/office/powerpoint/2010/main">
          <mc:Choice Requires="p14">
            <p:contentPart p14:bwMode="auto" r:id="rId339">
              <p14:nvContentPartPr>
                <p14:cNvPr id="420" name="Ink 419">
                  <a:extLst>
                    <a:ext uri="{FF2B5EF4-FFF2-40B4-BE49-F238E27FC236}">
                      <a16:creationId xmlns:a16="http://schemas.microsoft.com/office/drawing/2014/main" id="{1E728B40-E45E-5B41-9B9E-A6CEACC717D9}"/>
                    </a:ext>
                  </a:extLst>
                </p14:cNvPr>
                <p14:cNvContentPartPr/>
                <p14:nvPr/>
              </p14:nvContentPartPr>
              <p14:xfrm>
                <a:off x="5710687" y="2290732"/>
                <a:ext cx="428040" cy="1245240"/>
              </p14:xfrm>
            </p:contentPart>
          </mc:Choice>
          <mc:Fallback xmlns="">
            <p:pic>
              <p:nvPicPr>
                <p:cNvPr id="420" name="Ink 419">
                  <a:extLst>
                    <a:ext uri="{FF2B5EF4-FFF2-40B4-BE49-F238E27FC236}">
                      <a16:creationId xmlns:a16="http://schemas.microsoft.com/office/drawing/2014/main" id="{1E728B40-E45E-5B41-9B9E-A6CEACC717D9}"/>
                    </a:ext>
                  </a:extLst>
                </p:cNvPr>
                <p:cNvPicPr/>
                <p:nvPr/>
              </p:nvPicPr>
              <p:blipFill>
                <a:blip r:embed="rId204"/>
                <a:stretch>
                  <a:fillRect/>
                </a:stretch>
              </p:blipFill>
              <p:spPr>
                <a:xfrm>
                  <a:off x="5695194" y="2275252"/>
                  <a:ext cx="458666" cy="12758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60" name="Ink 459">
                  <a:extLst>
                    <a:ext uri="{FF2B5EF4-FFF2-40B4-BE49-F238E27FC236}">
                      <a16:creationId xmlns:a16="http://schemas.microsoft.com/office/drawing/2014/main" id="{1B76E41A-192B-414A-8988-29FC8E83F880}"/>
                    </a:ext>
                  </a:extLst>
                </p14:cNvPr>
                <p14:cNvContentPartPr/>
                <p14:nvPr/>
              </p14:nvContentPartPr>
              <p14:xfrm>
                <a:off x="5798887" y="3516532"/>
                <a:ext cx="56880" cy="82080"/>
              </p14:xfrm>
            </p:contentPart>
          </mc:Choice>
          <mc:Fallback xmlns="">
            <p:pic>
              <p:nvPicPr>
                <p:cNvPr id="460" name="Ink 459">
                  <a:extLst>
                    <a:ext uri="{FF2B5EF4-FFF2-40B4-BE49-F238E27FC236}">
                      <a16:creationId xmlns:a16="http://schemas.microsoft.com/office/drawing/2014/main" id="{1B76E41A-192B-414A-8988-29FC8E83F880}"/>
                    </a:ext>
                  </a:extLst>
                </p:cNvPr>
                <p:cNvPicPr/>
                <p:nvPr/>
              </p:nvPicPr>
              <p:blipFill>
                <a:blip r:embed="rId244"/>
                <a:stretch>
                  <a:fillRect/>
                </a:stretch>
              </p:blipFill>
              <p:spPr>
                <a:xfrm>
                  <a:off x="5783407" y="3501052"/>
                  <a:ext cx="87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646" name="Ink 645">
                  <a:extLst>
                    <a:ext uri="{FF2B5EF4-FFF2-40B4-BE49-F238E27FC236}">
                      <a16:creationId xmlns:a16="http://schemas.microsoft.com/office/drawing/2014/main" id="{0C83BBF8-19EB-4D4E-8B84-5A83716A0650}"/>
                    </a:ext>
                  </a:extLst>
                </p14:cNvPr>
                <p14:cNvContentPartPr/>
                <p14:nvPr/>
              </p14:nvContentPartPr>
              <p14:xfrm>
                <a:off x="6144847" y="2187772"/>
                <a:ext cx="6120" cy="239760"/>
              </p14:xfrm>
            </p:contentPart>
          </mc:Choice>
          <mc:Fallback xmlns="">
            <p:pic>
              <p:nvPicPr>
                <p:cNvPr id="646" name="Ink 645">
                  <a:extLst>
                    <a:ext uri="{FF2B5EF4-FFF2-40B4-BE49-F238E27FC236}">
                      <a16:creationId xmlns:a16="http://schemas.microsoft.com/office/drawing/2014/main" id="{0C83BBF8-19EB-4D4E-8B84-5A83716A0650}"/>
                    </a:ext>
                  </a:extLst>
                </p:cNvPr>
                <p:cNvPicPr/>
                <p:nvPr/>
              </p:nvPicPr>
              <p:blipFill>
                <a:blip r:embed="rId342"/>
                <a:stretch>
                  <a:fillRect/>
                </a:stretch>
              </p:blipFill>
              <p:spPr>
                <a:xfrm>
                  <a:off x="6130227" y="2172292"/>
                  <a:ext cx="35020" cy="27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3">
            <p14:nvContentPartPr>
              <p14:cNvPr id="649" name="Ink 648">
                <a:extLst>
                  <a:ext uri="{FF2B5EF4-FFF2-40B4-BE49-F238E27FC236}">
                    <a16:creationId xmlns:a16="http://schemas.microsoft.com/office/drawing/2014/main" id="{713C083B-2F4F-7D4C-9499-17C9A7AA171B}"/>
                  </a:ext>
                </a:extLst>
              </p14:cNvPr>
              <p14:cNvContentPartPr/>
              <p14:nvPr/>
            </p14:nvContentPartPr>
            <p14:xfrm>
              <a:off x="9812588" y="2049172"/>
              <a:ext cx="6480" cy="201960"/>
            </p14:xfrm>
          </p:contentPart>
        </mc:Choice>
        <mc:Fallback xmlns="">
          <p:pic>
            <p:nvPicPr>
              <p:cNvPr id="649" name="Ink 648">
                <a:extLst>
                  <a:ext uri="{FF2B5EF4-FFF2-40B4-BE49-F238E27FC236}">
                    <a16:creationId xmlns:a16="http://schemas.microsoft.com/office/drawing/2014/main" id="{713C083B-2F4F-7D4C-9499-17C9A7AA171B}"/>
                  </a:ext>
                </a:extLst>
              </p:cNvPr>
              <p:cNvPicPr/>
              <p:nvPr/>
            </p:nvPicPr>
            <p:blipFill>
              <a:blip r:embed="rId344"/>
              <a:stretch>
                <a:fillRect/>
              </a:stretch>
            </p:blipFill>
            <p:spPr>
              <a:xfrm>
                <a:off x="9797468" y="2034052"/>
                <a:ext cx="370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650" name="Ink 649">
                <a:extLst>
                  <a:ext uri="{FF2B5EF4-FFF2-40B4-BE49-F238E27FC236}">
                    <a16:creationId xmlns:a16="http://schemas.microsoft.com/office/drawing/2014/main" id="{37030A8E-D6E6-C64D-93AC-D79941EC3699}"/>
                  </a:ext>
                </a:extLst>
              </p14:cNvPr>
              <p14:cNvContentPartPr/>
              <p14:nvPr/>
            </p14:nvContentPartPr>
            <p14:xfrm>
              <a:off x="6425287" y="2202532"/>
              <a:ext cx="1020960" cy="1251360"/>
            </p14:xfrm>
          </p:contentPart>
        </mc:Choice>
        <mc:Fallback xmlns="">
          <p:pic>
            <p:nvPicPr>
              <p:cNvPr id="650" name="Ink 649">
                <a:extLst>
                  <a:ext uri="{FF2B5EF4-FFF2-40B4-BE49-F238E27FC236}">
                    <a16:creationId xmlns:a16="http://schemas.microsoft.com/office/drawing/2014/main" id="{37030A8E-D6E6-C64D-93AC-D79941EC3699}"/>
                  </a:ext>
                </a:extLst>
              </p:cNvPr>
              <p:cNvPicPr/>
              <p:nvPr/>
            </p:nvPicPr>
            <p:blipFill>
              <a:blip r:embed="rId346"/>
              <a:stretch>
                <a:fillRect/>
              </a:stretch>
            </p:blipFill>
            <p:spPr>
              <a:xfrm>
                <a:off x="6409807" y="2187052"/>
                <a:ext cx="1051560" cy="12819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651" name="Ink 650">
                <a:extLst>
                  <a:ext uri="{FF2B5EF4-FFF2-40B4-BE49-F238E27FC236}">
                    <a16:creationId xmlns:a16="http://schemas.microsoft.com/office/drawing/2014/main" id="{5F214250-AAC9-1D49-86A4-662206525926}"/>
                  </a:ext>
                </a:extLst>
              </p14:cNvPr>
              <p14:cNvContentPartPr/>
              <p14:nvPr/>
            </p14:nvContentPartPr>
            <p14:xfrm>
              <a:off x="10071428" y="2052052"/>
              <a:ext cx="1042920" cy="1251360"/>
            </p14:xfrm>
          </p:contentPart>
        </mc:Choice>
        <mc:Fallback xmlns="">
          <p:pic>
            <p:nvPicPr>
              <p:cNvPr id="651" name="Ink 650">
                <a:extLst>
                  <a:ext uri="{FF2B5EF4-FFF2-40B4-BE49-F238E27FC236}">
                    <a16:creationId xmlns:a16="http://schemas.microsoft.com/office/drawing/2014/main" id="{5F214250-AAC9-1D49-86A4-662206525926}"/>
                  </a:ext>
                </a:extLst>
              </p:cNvPr>
              <p:cNvPicPr/>
              <p:nvPr/>
            </p:nvPicPr>
            <p:blipFill>
              <a:blip r:embed="rId348"/>
              <a:stretch>
                <a:fillRect/>
              </a:stretch>
            </p:blipFill>
            <p:spPr>
              <a:xfrm>
                <a:off x="10056308" y="2036932"/>
                <a:ext cx="1073520" cy="1281960"/>
              </a:xfrm>
              <a:prstGeom prst="rect">
                <a:avLst/>
              </a:prstGeom>
            </p:spPr>
          </p:pic>
        </mc:Fallback>
      </mc:AlternateContent>
      <p:grpSp>
        <p:nvGrpSpPr>
          <p:cNvPr id="654" name="Group 653">
            <a:extLst>
              <a:ext uri="{FF2B5EF4-FFF2-40B4-BE49-F238E27FC236}">
                <a16:creationId xmlns:a16="http://schemas.microsoft.com/office/drawing/2014/main" id="{024B003A-29B5-D445-825A-C243B0FC9783}"/>
              </a:ext>
            </a:extLst>
          </p:cNvPr>
          <p:cNvGrpSpPr/>
          <p:nvPr/>
        </p:nvGrpSpPr>
        <p:grpSpPr>
          <a:xfrm>
            <a:off x="6353743" y="1875859"/>
            <a:ext cx="75960" cy="742320"/>
            <a:chOff x="6353743" y="1875859"/>
            <a:chExt cx="75960" cy="742320"/>
          </a:xfrm>
        </p:grpSpPr>
        <mc:AlternateContent xmlns:mc="http://schemas.openxmlformats.org/markup-compatibility/2006" xmlns:p14="http://schemas.microsoft.com/office/powerpoint/2010/main">
          <mc:Choice Requires="p14">
            <p:contentPart p14:bwMode="auto" r:id="rId349">
              <p14:nvContentPartPr>
                <p14:cNvPr id="652" name="Ink 651">
                  <a:extLst>
                    <a:ext uri="{FF2B5EF4-FFF2-40B4-BE49-F238E27FC236}">
                      <a16:creationId xmlns:a16="http://schemas.microsoft.com/office/drawing/2014/main" id="{A34FACC3-26B1-DA49-B904-D4FD9655FF09}"/>
                    </a:ext>
                  </a:extLst>
                </p14:cNvPr>
                <p14:cNvContentPartPr/>
                <p14:nvPr/>
              </p14:nvContentPartPr>
              <p14:xfrm>
                <a:off x="6353743" y="1875859"/>
                <a:ext cx="38160" cy="742320"/>
              </p14:xfrm>
            </p:contentPart>
          </mc:Choice>
          <mc:Fallback xmlns="">
            <p:pic>
              <p:nvPicPr>
                <p:cNvPr id="652" name="Ink 651">
                  <a:extLst>
                    <a:ext uri="{FF2B5EF4-FFF2-40B4-BE49-F238E27FC236}">
                      <a16:creationId xmlns:a16="http://schemas.microsoft.com/office/drawing/2014/main" id="{A34FACC3-26B1-DA49-B904-D4FD9655FF09}"/>
                    </a:ext>
                  </a:extLst>
                </p:cNvPr>
                <p:cNvPicPr/>
                <p:nvPr/>
              </p:nvPicPr>
              <p:blipFill>
                <a:blip r:embed="rId350"/>
                <a:stretch>
                  <a:fillRect/>
                </a:stretch>
              </p:blipFill>
              <p:spPr>
                <a:xfrm>
                  <a:off x="6338263" y="1860739"/>
                  <a:ext cx="68760" cy="772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653" name="Ink 652">
                  <a:extLst>
                    <a:ext uri="{FF2B5EF4-FFF2-40B4-BE49-F238E27FC236}">
                      <a16:creationId xmlns:a16="http://schemas.microsoft.com/office/drawing/2014/main" id="{C3FEC440-CC60-5C45-B302-2A5B4A5071A7}"/>
                    </a:ext>
                  </a:extLst>
                </p14:cNvPr>
                <p14:cNvContentPartPr/>
                <p14:nvPr/>
              </p14:nvContentPartPr>
              <p14:xfrm>
                <a:off x="6353743" y="2247019"/>
                <a:ext cx="75960" cy="12960"/>
              </p14:xfrm>
            </p:contentPart>
          </mc:Choice>
          <mc:Fallback xmlns="">
            <p:pic>
              <p:nvPicPr>
                <p:cNvPr id="653" name="Ink 652">
                  <a:extLst>
                    <a:ext uri="{FF2B5EF4-FFF2-40B4-BE49-F238E27FC236}">
                      <a16:creationId xmlns:a16="http://schemas.microsoft.com/office/drawing/2014/main" id="{C3FEC440-CC60-5C45-B302-2A5B4A5071A7}"/>
                    </a:ext>
                  </a:extLst>
                </p:cNvPr>
                <p:cNvPicPr/>
                <p:nvPr/>
              </p:nvPicPr>
              <p:blipFill>
                <a:blip r:embed="rId352"/>
                <a:stretch>
                  <a:fillRect/>
                </a:stretch>
              </p:blipFill>
              <p:spPr>
                <a:xfrm>
                  <a:off x="6338263" y="2231539"/>
                  <a:ext cx="106200" cy="43560"/>
                </a:xfrm>
                <a:prstGeom prst="rect">
                  <a:avLst/>
                </a:prstGeom>
              </p:spPr>
            </p:pic>
          </mc:Fallback>
        </mc:AlternateContent>
      </p:grpSp>
      <p:grpSp>
        <p:nvGrpSpPr>
          <p:cNvPr id="663" name="Group 662">
            <a:extLst>
              <a:ext uri="{FF2B5EF4-FFF2-40B4-BE49-F238E27FC236}">
                <a16:creationId xmlns:a16="http://schemas.microsoft.com/office/drawing/2014/main" id="{176CF9DB-4ECA-6D44-89BE-26F01F0203C9}"/>
              </a:ext>
            </a:extLst>
          </p:cNvPr>
          <p:cNvGrpSpPr/>
          <p:nvPr/>
        </p:nvGrpSpPr>
        <p:grpSpPr>
          <a:xfrm>
            <a:off x="9993703" y="1806739"/>
            <a:ext cx="94680" cy="559800"/>
            <a:chOff x="9993703" y="1806739"/>
            <a:chExt cx="94680" cy="559800"/>
          </a:xfrm>
        </p:grpSpPr>
        <mc:AlternateContent xmlns:mc="http://schemas.openxmlformats.org/markup-compatibility/2006" xmlns:p14="http://schemas.microsoft.com/office/powerpoint/2010/main">
          <mc:Choice Requires="p14">
            <p:contentPart p14:bwMode="auto" r:id="rId353">
              <p14:nvContentPartPr>
                <p14:cNvPr id="661" name="Ink 660">
                  <a:extLst>
                    <a:ext uri="{FF2B5EF4-FFF2-40B4-BE49-F238E27FC236}">
                      <a16:creationId xmlns:a16="http://schemas.microsoft.com/office/drawing/2014/main" id="{3BF4FE5F-4CEA-EC47-A4AE-7439692F9C51}"/>
                    </a:ext>
                  </a:extLst>
                </p14:cNvPr>
                <p14:cNvContentPartPr/>
                <p14:nvPr/>
              </p14:nvContentPartPr>
              <p14:xfrm>
                <a:off x="10000183" y="1806739"/>
                <a:ext cx="38160" cy="559800"/>
              </p14:xfrm>
            </p:contentPart>
          </mc:Choice>
          <mc:Fallback xmlns="">
            <p:pic>
              <p:nvPicPr>
                <p:cNvPr id="661" name="Ink 660">
                  <a:extLst>
                    <a:ext uri="{FF2B5EF4-FFF2-40B4-BE49-F238E27FC236}">
                      <a16:creationId xmlns:a16="http://schemas.microsoft.com/office/drawing/2014/main" id="{3BF4FE5F-4CEA-EC47-A4AE-7439692F9C51}"/>
                    </a:ext>
                  </a:extLst>
                </p:cNvPr>
                <p:cNvPicPr/>
                <p:nvPr/>
              </p:nvPicPr>
              <p:blipFill>
                <a:blip r:embed="rId354"/>
                <a:stretch>
                  <a:fillRect/>
                </a:stretch>
              </p:blipFill>
              <p:spPr>
                <a:xfrm>
                  <a:off x="9984703" y="1791619"/>
                  <a:ext cx="6876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662" name="Ink 661">
                  <a:extLst>
                    <a:ext uri="{FF2B5EF4-FFF2-40B4-BE49-F238E27FC236}">
                      <a16:creationId xmlns:a16="http://schemas.microsoft.com/office/drawing/2014/main" id="{F2F94D3F-83C3-7545-B6E1-2D4895B00192}"/>
                    </a:ext>
                  </a:extLst>
                </p14:cNvPr>
                <p14:cNvContentPartPr/>
                <p14:nvPr/>
              </p14:nvContentPartPr>
              <p14:xfrm>
                <a:off x="9993703" y="2077099"/>
                <a:ext cx="94680" cy="19080"/>
              </p14:xfrm>
            </p:contentPart>
          </mc:Choice>
          <mc:Fallback xmlns="">
            <p:pic>
              <p:nvPicPr>
                <p:cNvPr id="662" name="Ink 661">
                  <a:extLst>
                    <a:ext uri="{FF2B5EF4-FFF2-40B4-BE49-F238E27FC236}">
                      <a16:creationId xmlns:a16="http://schemas.microsoft.com/office/drawing/2014/main" id="{F2F94D3F-83C3-7545-B6E1-2D4895B00192}"/>
                    </a:ext>
                  </a:extLst>
                </p:cNvPr>
                <p:cNvPicPr/>
                <p:nvPr/>
              </p:nvPicPr>
              <p:blipFill>
                <a:blip r:embed="rId356"/>
                <a:stretch>
                  <a:fillRect/>
                </a:stretch>
              </p:blipFill>
              <p:spPr>
                <a:xfrm>
                  <a:off x="9978583" y="2061979"/>
                  <a:ext cx="1252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7">
            <p14:nvContentPartPr>
              <p14:cNvPr id="667" name="Ink 666">
                <a:extLst>
                  <a:ext uri="{FF2B5EF4-FFF2-40B4-BE49-F238E27FC236}">
                    <a16:creationId xmlns:a16="http://schemas.microsoft.com/office/drawing/2014/main" id="{0E38669B-9853-8841-93E3-A8314006B6C9}"/>
                  </a:ext>
                </a:extLst>
              </p14:cNvPr>
              <p14:cNvContentPartPr/>
              <p14:nvPr/>
            </p14:nvContentPartPr>
            <p14:xfrm>
              <a:off x="5347543" y="134539"/>
              <a:ext cx="6480" cy="6480"/>
            </p14:xfrm>
          </p:contentPart>
        </mc:Choice>
        <mc:Fallback xmlns="">
          <p:pic>
            <p:nvPicPr>
              <p:cNvPr id="667" name="Ink 666">
                <a:extLst>
                  <a:ext uri="{FF2B5EF4-FFF2-40B4-BE49-F238E27FC236}">
                    <a16:creationId xmlns:a16="http://schemas.microsoft.com/office/drawing/2014/main" id="{0E38669B-9853-8841-93E3-A8314006B6C9}"/>
                  </a:ext>
                </a:extLst>
              </p:cNvPr>
              <p:cNvPicPr/>
              <p:nvPr/>
            </p:nvPicPr>
            <p:blipFill>
              <a:blip r:embed="rId358"/>
              <a:stretch>
                <a:fillRect/>
              </a:stretch>
            </p:blipFill>
            <p:spPr>
              <a:xfrm>
                <a:off x="5332423" y="119419"/>
                <a:ext cx="3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668" name="Ink 667">
                <a:extLst>
                  <a:ext uri="{FF2B5EF4-FFF2-40B4-BE49-F238E27FC236}">
                    <a16:creationId xmlns:a16="http://schemas.microsoft.com/office/drawing/2014/main" id="{1E01E141-7396-794E-90D9-527D2B74410C}"/>
                  </a:ext>
                </a:extLst>
              </p14:cNvPr>
              <p14:cNvContentPartPr/>
              <p14:nvPr/>
            </p14:nvContentPartPr>
            <p14:xfrm>
              <a:off x="5341423" y="291499"/>
              <a:ext cx="6480" cy="12960"/>
            </p14:xfrm>
          </p:contentPart>
        </mc:Choice>
        <mc:Fallback xmlns="">
          <p:pic>
            <p:nvPicPr>
              <p:cNvPr id="668" name="Ink 667">
                <a:extLst>
                  <a:ext uri="{FF2B5EF4-FFF2-40B4-BE49-F238E27FC236}">
                    <a16:creationId xmlns:a16="http://schemas.microsoft.com/office/drawing/2014/main" id="{1E01E141-7396-794E-90D9-527D2B74410C}"/>
                  </a:ext>
                </a:extLst>
              </p:cNvPr>
              <p:cNvPicPr/>
              <p:nvPr/>
            </p:nvPicPr>
            <p:blipFill>
              <a:blip r:embed="rId360"/>
              <a:stretch>
                <a:fillRect/>
              </a:stretch>
            </p:blipFill>
            <p:spPr>
              <a:xfrm>
                <a:off x="5325943" y="276379"/>
                <a:ext cx="37080" cy="43560"/>
              </a:xfrm>
              <a:prstGeom prst="rect">
                <a:avLst/>
              </a:prstGeom>
            </p:spPr>
          </p:pic>
        </mc:Fallback>
      </mc:AlternateContent>
      <p:grpSp>
        <p:nvGrpSpPr>
          <p:cNvPr id="686" name="Group 685">
            <a:extLst>
              <a:ext uri="{FF2B5EF4-FFF2-40B4-BE49-F238E27FC236}">
                <a16:creationId xmlns:a16="http://schemas.microsoft.com/office/drawing/2014/main" id="{046AA615-6626-1F4B-89B0-96C35910536C}"/>
              </a:ext>
            </a:extLst>
          </p:cNvPr>
          <p:cNvGrpSpPr/>
          <p:nvPr/>
        </p:nvGrpSpPr>
        <p:grpSpPr>
          <a:xfrm>
            <a:off x="5555263" y="71539"/>
            <a:ext cx="1440000" cy="371160"/>
            <a:chOff x="5555263" y="71539"/>
            <a:chExt cx="1440000" cy="371160"/>
          </a:xfrm>
        </p:grpSpPr>
        <mc:AlternateContent xmlns:mc="http://schemas.openxmlformats.org/markup-compatibility/2006" xmlns:p14="http://schemas.microsoft.com/office/powerpoint/2010/main">
          <mc:Choice Requires="p14">
            <p:contentPart p14:bwMode="auto" r:id="rId361">
              <p14:nvContentPartPr>
                <p14:cNvPr id="669" name="Ink 668">
                  <a:extLst>
                    <a:ext uri="{FF2B5EF4-FFF2-40B4-BE49-F238E27FC236}">
                      <a16:creationId xmlns:a16="http://schemas.microsoft.com/office/drawing/2014/main" id="{A3531EE2-218F-DB4C-97BB-02E039A9B36F}"/>
                    </a:ext>
                  </a:extLst>
                </p14:cNvPr>
                <p14:cNvContentPartPr/>
                <p14:nvPr/>
              </p14:nvContentPartPr>
              <p14:xfrm>
                <a:off x="5555263" y="128059"/>
                <a:ext cx="207720" cy="314640"/>
              </p14:xfrm>
            </p:contentPart>
          </mc:Choice>
          <mc:Fallback xmlns="">
            <p:pic>
              <p:nvPicPr>
                <p:cNvPr id="669" name="Ink 668">
                  <a:extLst>
                    <a:ext uri="{FF2B5EF4-FFF2-40B4-BE49-F238E27FC236}">
                      <a16:creationId xmlns:a16="http://schemas.microsoft.com/office/drawing/2014/main" id="{A3531EE2-218F-DB4C-97BB-02E039A9B36F}"/>
                    </a:ext>
                  </a:extLst>
                </p:cNvPr>
                <p:cNvPicPr/>
                <p:nvPr/>
              </p:nvPicPr>
              <p:blipFill>
                <a:blip r:embed="rId362"/>
                <a:stretch>
                  <a:fillRect/>
                </a:stretch>
              </p:blipFill>
              <p:spPr>
                <a:xfrm>
                  <a:off x="5539783" y="112939"/>
                  <a:ext cx="2383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670" name="Ink 669">
                  <a:extLst>
                    <a:ext uri="{FF2B5EF4-FFF2-40B4-BE49-F238E27FC236}">
                      <a16:creationId xmlns:a16="http://schemas.microsoft.com/office/drawing/2014/main" id="{B6FEBF66-45F4-F54F-9FD1-2326CEBD341D}"/>
                    </a:ext>
                  </a:extLst>
                </p14:cNvPr>
                <p14:cNvContentPartPr/>
                <p14:nvPr/>
              </p14:nvContentPartPr>
              <p14:xfrm>
                <a:off x="5825623" y="90619"/>
                <a:ext cx="232920" cy="283320"/>
              </p14:xfrm>
            </p:contentPart>
          </mc:Choice>
          <mc:Fallback xmlns="">
            <p:pic>
              <p:nvPicPr>
                <p:cNvPr id="670" name="Ink 669">
                  <a:extLst>
                    <a:ext uri="{FF2B5EF4-FFF2-40B4-BE49-F238E27FC236}">
                      <a16:creationId xmlns:a16="http://schemas.microsoft.com/office/drawing/2014/main" id="{B6FEBF66-45F4-F54F-9FD1-2326CEBD341D}"/>
                    </a:ext>
                  </a:extLst>
                </p:cNvPr>
                <p:cNvPicPr/>
                <p:nvPr/>
              </p:nvPicPr>
              <p:blipFill>
                <a:blip r:embed="rId364"/>
                <a:stretch>
                  <a:fillRect/>
                </a:stretch>
              </p:blipFill>
              <p:spPr>
                <a:xfrm>
                  <a:off x="5810143" y="75139"/>
                  <a:ext cx="2635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671" name="Ink 670">
                  <a:extLst>
                    <a:ext uri="{FF2B5EF4-FFF2-40B4-BE49-F238E27FC236}">
                      <a16:creationId xmlns:a16="http://schemas.microsoft.com/office/drawing/2014/main" id="{AEA15EB2-C447-9944-A526-AE35C48369D0}"/>
                    </a:ext>
                  </a:extLst>
                </p14:cNvPr>
                <p14:cNvContentPartPr/>
                <p14:nvPr/>
              </p14:nvContentPartPr>
              <p14:xfrm>
                <a:off x="6076903" y="71539"/>
                <a:ext cx="252000" cy="295920"/>
              </p14:xfrm>
            </p:contentPart>
          </mc:Choice>
          <mc:Fallback xmlns="">
            <p:pic>
              <p:nvPicPr>
                <p:cNvPr id="671" name="Ink 670">
                  <a:extLst>
                    <a:ext uri="{FF2B5EF4-FFF2-40B4-BE49-F238E27FC236}">
                      <a16:creationId xmlns:a16="http://schemas.microsoft.com/office/drawing/2014/main" id="{AEA15EB2-C447-9944-A526-AE35C48369D0}"/>
                    </a:ext>
                  </a:extLst>
                </p:cNvPr>
                <p:cNvPicPr/>
                <p:nvPr/>
              </p:nvPicPr>
              <p:blipFill>
                <a:blip r:embed="rId366"/>
                <a:stretch>
                  <a:fillRect/>
                </a:stretch>
              </p:blipFill>
              <p:spPr>
                <a:xfrm>
                  <a:off x="6061783" y="56419"/>
                  <a:ext cx="282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672" name="Ink 671">
                  <a:extLst>
                    <a:ext uri="{FF2B5EF4-FFF2-40B4-BE49-F238E27FC236}">
                      <a16:creationId xmlns:a16="http://schemas.microsoft.com/office/drawing/2014/main" id="{EDB4BC4B-7FDD-5D48-85BC-0F444A79CA36}"/>
                    </a:ext>
                  </a:extLst>
                </p14:cNvPr>
                <p14:cNvContentPartPr/>
                <p14:nvPr/>
              </p14:nvContentPartPr>
              <p14:xfrm>
                <a:off x="6165823" y="121939"/>
                <a:ext cx="207000" cy="38160"/>
              </p14:xfrm>
            </p:contentPart>
          </mc:Choice>
          <mc:Fallback xmlns="">
            <p:pic>
              <p:nvPicPr>
                <p:cNvPr id="672" name="Ink 671">
                  <a:extLst>
                    <a:ext uri="{FF2B5EF4-FFF2-40B4-BE49-F238E27FC236}">
                      <a16:creationId xmlns:a16="http://schemas.microsoft.com/office/drawing/2014/main" id="{EDB4BC4B-7FDD-5D48-85BC-0F444A79CA36}"/>
                    </a:ext>
                  </a:extLst>
                </p:cNvPr>
                <p:cNvPicPr/>
                <p:nvPr/>
              </p:nvPicPr>
              <p:blipFill>
                <a:blip r:embed="rId368"/>
                <a:stretch>
                  <a:fillRect/>
                </a:stretch>
              </p:blipFill>
              <p:spPr>
                <a:xfrm>
                  <a:off x="6150343" y="106819"/>
                  <a:ext cx="2376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674" name="Ink 673">
                  <a:extLst>
                    <a:ext uri="{FF2B5EF4-FFF2-40B4-BE49-F238E27FC236}">
                      <a16:creationId xmlns:a16="http://schemas.microsoft.com/office/drawing/2014/main" id="{51E6215F-01D9-FF4C-8753-B56F10E850F4}"/>
                    </a:ext>
                  </a:extLst>
                </p14:cNvPr>
                <p14:cNvContentPartPr/>
                <p14:nvPr/>
              </p14:nvContentPartPr>
              <p14:xfrm>
                <a:off x="6491983" y="156139"/>
                <a:ext cx="176400" cy="222480"/>
              </p14:xfrm>
            </p:contentPart>
          </mc:Choice>
          <mc:Fallback xmlns="">
            <p:pic>
              <p:nvPicPr>
                <p:cNvPr id="674" name="Ink 673">
                  <a:extLst>
                    <a:ext uri="{FF2B5EF4-FFF2-40B4-BE49-F238E27FC236}">
                      <a16:creationId xmlns:a16="http://schemas.microsoft.com/office/drawing/2014/main" id="{51E6215F-01D9-FF4C-8753-B56F10E850F4}"/>
                    </a:ext>
                  </a:extLst>
                </p:cNvPr>
                <p:cNvPicPr/>
                <p:nvPr/>
              </p:nvPicPr>
              <p:blipFill>
                <a:blip r:embed="rId370"/>
                <a:stretch>
                  <a:fillRect/>
                </a:stretch>
              </p:blipFill>
              <p:spPr>
                <a:xfrm>
                  <a:off x="6476503" y="141019"/>
                  <a:ext cx="2070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675" name="Ink 674">
                  <a:extLst>
                    <a:ext uri="{FF2B5EF4-FFF2-40B4-BE49-F238E27FC236}">
                      <a16:creationId xmlns:a16="http://schemas.microsoft.com/office/drawing/2014/main" id="{A4DE0807-B7EC-514A-BB43-BF8E15C2A109}"/>
                    </a:ext>
                  </a:extLst>
                </p14:cNvPr>
                <p14:cNvContentPartPr/>
                <p14:nvPr/>
              </p14:nvContentPartPr>
              <p14:xfrm>
                <a:off x="6743263" y="203659"/>
                <a:ext cx="12960" cy="113400"/>
              </p14:xfrm>
            </p:contentPart>
          </mc:Choice>
          <mc:Fallback xmlns="">
            <p:pic>
              <p:nvPicPr>
                <p:cNvPr id="675" name="Ink 674">
                  <a:extLst>
                    <a:ext uri="{FF2B5EF4-FFF2-40B4-BE49-F238E27FC236}">
                      <a16:creationId xmlns:a16="http://schemas.microsoft.com/office/drawing/2014/main" id="{A4DE0807-B7EC-514A-BB43-BF8E15C2A109}"/>
                    </a:ext>
                  </a:extLst>
                </p:cNvPr>
                <p:cNvPicPr/>
                <p:nvPr/>
              </p:nvPicPr>
              <p:blipFill>
                <a:blip r:embed="rId372"/>
                <a:stretch>
                  <a:fillRect/>
                </a:stretch>
              </p:blipFill>
              <p:spPr>
                <a:xfrm>
                  <a:off x="6728143" y="188539"/>
                  <a:ext cx="43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676" name="Ink 675">
                  <a:extLst>
                    <a:ext uri="{FF2B5EF4-FFF2-40B4-BE49-F238E27FC236}">
                      <a16:creationId xmlns:a16="http://schemas.microsoft.com/office/drawing/2014/main" id="{B2857A33-74B7-2740-9848-8DE5CE972487}"/>
                    </a:ext>
                  </a:extLst>
                </p14:cNvPr>
                <p14:cNvContentPartPr/>
                <p14:nvPr/>
              </p14:nvContentPartPr>
              <p14:xfrm>
                <a:off x="6749743" y="128059"/>
                <a:ext cx="12960" cy="12960"/>
              </p14:xfrm>
            </p:contentPart>
          </mc:Choice>
          <mc:Fallback xmlns="">
            <p:pic>
              <p:nvPicPr>
                <p:cNvPr id="676" name="Ink 675">
                  <a:extLst>
                    <a:ext uri="{FF2B5EF4-FFF2-40B4-BE49-F238E27FC236}">
                      <a16:creationId xmlns:a16="http://schemas.microsoft.com/office/drawing/2014/main" id="{B2857A33-74B7-2740-9848-8DE5CE972487}"/>
                    </a:ext>
                  </a:extLst>
                </p:cNvPr>
                <p:cNvPicPr/>
                <p:nvPr/>
              </p:nvPicPr>
              <p:blipFill>
                <a:blip r:embed="rId374"/>
                <a:stretch>
                  <a:fillRect/>
                </a:stretch>
              </p:blipFill>
              <p:spPr>
                <a:xfrm>
                  <a:off x="6734263" y="112939"/>
                  <a:ext cx="4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77" name="Ink 676">
                  <a:extLst>
                    <a:ext uri="{FF2B5EF4-FFF2-40B4-BE49-F238E27FC236}">
                      <a16:creationId xmlns:a16="http://schemas.microsoft.com/office/drawing/2014/main" id="{EC84C0FC-E17B-3840-829B-AC84CD923368}"/>
                    </a:ext>
                  </a:extLst>
                </p14:cNvPr>
                <p14:cNvContentPartPr/>
                <p14:nvPr/>
              </p14:nvContentPartPr>
              <p14:xfrm>
                <a:off x="6844063" y="103579"/>
                <a:ext cx="44280" cy="232200"/>
              </p14:xfrm>
            </p:contentPart>
          </mc:Choice>
          <mc:Fallback xmlns="">
            <p:pic>
              <p:nvPicPr>
                <p:cNvPr id="677" name="Ink 676">
                  <a:extLst>
                    <a:ext uri="{FF2B5EF4-FFF2-40B4-BE49-F238E27FC236}">
                      <a16:creationId xmlns:a16="http://schemas.microsoft.com/office/drawing/2014/main" id="{EC84C0FC-E17B-3840-829B-AC84CD923368}"/>
                    </a:ext>
                  </a:extLst>
                </p:cNvPr>
                <p:cNvPicPr/>
                <p:nvPr/>
              </p:nvPicPr>
              <p:blipFill>
                <a:blip r:embed="rId376"/>
                <a:stretch>
                  <a:fillRect/>
                </a:stretch>
              </p:blipFill>
              <p:spPr>
                <a:xfrm>
                  <a:off x="6828583" y="88459"/>
                  <a:ext cx="748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78" name="Ink 677">
                  <a:extLst>
                    <a:ext uri="{FF2B5EF4-FFF2-40B4-BE49-F238E27FC236}">
                      <a16:creationId xmlns:a16="http://schemas.microsoft.com/office/drawing/2014/main" id="{E5793020-9EDA-C24A-9209-6CA7016F2866}"/>
                    </a:ext>
                  </a:extLst>
                </p14:cNvPr>
                <p14:cNvContentPartPr/>
                <p14:nvPr/>
              </p14:nvContentPartPr>
              <p14:xfrm>
                <a:off x="6957103" y="87739"/>
                <a:ext cx="38160" cy="254520"/>
              </p14:xfrm>
            </p:contentPart>
          </mc:Choice>
          <mc:Fallback xmlns="">
            <p:pic>
              <p:nvPicPr>
                <p:cNvPr id="678" name="Ink 677">
                  <a:extLst>
                    <a:ext uri="{FF2B5EF4-FFF2-40B4-BE49-F238E27FC236}">
                      <a16:creationId xmlns:a16="http://schemas.microsoft.com/office/drawing/2014/main" id="{E5793020-9EDA-C24A-9209-6CA7016F2866}"/>
                    </a:ext>
                  </a:extLst>
                </p:cNvPr>
                <p:cNvPicPr/>
                <p:nvPr/>
              </p:nvPicPr>
              <p:blipFill>
                <a:blip r:embed="rId378"/>
                <a:stretch>
                  <a:fillRect/>
                </a:stretch>
              </p:blipFill>
              <p:spPr>
                <a:xfrm>
                  <a:off x="6941983" y="72259"/>
                  <a:ext cx="68400" cy="285120"/>
                </a:xfrm>
                <a:prstGeom prst="rect">
                  <a:avLst/>
                </a:prstGeom>
              </p:spPr>
            </p:pic>
          </mc:Fallback>
        </mc:AlternateContent>
      </p:grpSp>
      <p:grpSp>
        <p:nvGrpSpPr>
          <p:cNvPr id="707" name="Group 706">
            <a:extLst>
              <a:ext uri="{FF2B5EF4-FFF2-40B4-BE49-F238E27FC236}">
                <a16:creationId xmlns:a16="http://schemas.microsoft.com/office/drawing/2014/main" id="{CDAF4A0C-4F0A-5944-BE15-03DC71A69D9B}"/>
              </a:ext>
            </a:extLst>
          </p:cNvPr>
          <p:cNvGrpSpPr/>
          <p:nvPr/>
        </p:nvGrpSpPr>
        <p:grpSpPr>
          <a:xfrm>
            <a:off x="7186423" y="28339"/>
            <a:ext cx="4234680" cy="376920"/>
            <a:chOff x="7186423" y="28339"/>
            <a:chExt cx="4234680" cy="376920"/>
          </a:xfrm>
        </p:grpSpPr>
        <mc:AlternateContent xmlns:mc="http://schemas.openxmlformats.org/markup-compatibility/2006" xmlns:p14="http://schemas.microsoft.com/office/powerpoint/2010/main">
          <mc:Choice Requires="p14">
            <p:contentPart p14:bwMode="auto" r:id="rId379">
              <p14:nvContentPartPr>
                <p14:cNvPr id="679" name="Ink 678">
                  <a:extLst>
                    <a:ext uri="{FF2B5EF4-FFF2-40B4-BE49-F238E27FC236}">
                      <a16:creationId xmlns:a16="http://schemas.microsoft.com/office/drawing/2014/main" id="{C946B308-2560-164A-9461-F46F49A08A80}"/>
                    </a:ext>
                  </a:extLst>
                </p14:cNvPr>
                <p14:cNvContentPartPr/>
                <p14:nvPr/>
              </p14:nvContentPartPr>
              <p14:xfrm>
                <a:off x="7186423" y="84139"/>
                <a:ext cx="123480" cy="258120"/>
              </p14:xfrm>
            </p:contentPart>
          </mc:Choice>
          <mc:Fallback xmlns="">
            <p:pic>
              <p:nvPicPr>
                <p:cNvPr id="679" name="Ink 678">
                  <a:extLst>
                    <a:ext uri="{FF2B5EF4-FFF2-40B4-BE49-F238E27FC236}">
                      <a16:creationId xmlns:a16="http://schemas.microsoft.com/office/drawing/2014/main" id="{C946B308-2560-164A-9461-F46F49A08A80}"/>
                    </a:ext>
                  </a:extLst>
                </p:cNvPr>
                <p:cNvPicPr/>
                <p:nvPr/>
              </p:nvPicPr>
              <p:blipFill>
                <a:blip r:embed="rId380"/>
                <a:stretch>
                  <a:fillRect/>
                </a:stretch>
              </p:blipFill>
              <p:spPr>
                <a:xfrm>
                  <a:off x="7170943" y="69019"/>
                  <a:ext cx="1537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80" name="Ink 679">
                  <a:extLst>
                    <a:ext uri="{FF2B5EF4-FFF2-40B4-BE49-F238E27FC236}">
                      <a16:creationId xmlns:a16="http://schemas.microsoft.com/office/drawing/2014/main" id="{BD422703-630E-7A4D-ACCE-575F70222125}"/>
                    </a:ext>
                  </a:extLst>
                </p14:cNvPr>
                <p14:cNvContentPartPr/>
                <p14:nvPr/>
              </p14:nvContentPartPr>
              <p14:xfrm>
                <a:off x="7390903" y="184939"/>
                <a:ext cx="138600" cy="170280"/>
              </p14:xfrm>
            </p:contentPart>
          </mc:Choice>
          <mc:Fallback xmlns="">
            <p:pic>
              <p:nvPicPr>
                <p:cNvPr id="680" name="Ink 679">
                  <a:extLst>
                    <a:ext uri="{FF2B5EF4-FFF2-40B4-BE49-F238E27FC236}">
                      <a16:creationId xmlns:a16="http://schemas.microsoft.com/office/drawing/2014/main" id="{BD422703-630E-7A4D-ACCE-575F70222125}"/>
                    </a:ext>
                  </a:extLst>
                </p:cNvPr>
                <p:cNvPicPr/>
                <p:nvPr/>
              </p:nvPicPr>
              <p:blipFill>
                <a:blip r:embed="rId382"/>
                <a:stretch>
                  <a:fillRect/>
                </a:stretch>
              </p:blipFill>
              <p:spPr>
                <a:xfrm>
                  <a:off x="7375783" y="169459"/>
                  <a:ext cx="169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81" name="Ink 680">
                  <a:extLst>
                    <a:ext uri="{FF2B5EF4-FFF2-40B4-BE49-F238E27FC236}">
                      <a16:creationId xmlns:a16="http://schemas.microsoft.com/office/drawing/2014/main" id="{53BB613D-BA3E-EB48-92A3-BDA4575737D4}"/>
                    </a:ext>
                  </a:extLst>
                </p14:cNvPr>
                <p14:cNvContentPartPr/>
                <p14:nvPr/>
              </p14:nvContentPartPr>
              <p14:xfrm>
                <a:off x="7711663" y="99619"/>
                <a:ext cx="25560" cy="242640"/>
              </p14:xfrm>
            </p:contentPart>
          </mc:Choice>
          <mc:Fallback xmlns="">
            <p:pic>
              <p:nvPicPr>
                <p:cNvPr id="681" name="Ink 680">
                  <a:extLst>
                    <a:ext uri="{FF2B5EF4-FFF2-40B4-BE49-F238E27FC236}">
                      <a16:creationId xmlns:a16="http://schemas.microsoft.com/office/drawing/2014/main" id="{53BB613D-BA3E-EB48-92A3-BDA4575737D4}"/>
                    </a:ext>
                  </a:extLst>
                </p:cNvPr>
                <p:cNvPicPr/>
                <p:nvPr/>
              </p:nvPicPr>
              <p:blipFill>
                <a:blip r:embed="rId384"/>
                <a:stretch>
                  <a:fillRect/>
                </a:stretch>
              </p:blipFill>
              <p:spPr>
                <a:xfrm>
                  <a:off x="7696543" y="84139"/>
                  <a:ext cx="561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82" name="Ink 681">
                  <a:extLst>
                    <a:ext uri="{FF2B5EF4-FFF2-40B4-BE49-F238E27FC236}">
                      <a16:creationId xmlns:a16="http://schemas.microsoft.com/office/drawing/2014/main" id="{05BEE6C2-A114-924A-A62C-5A4FE2FCA15A}"/>
                    </a:ext>
                  </a:extLst>
                </p14:cNvPr>
                <p14:cNvContentPartPr/>
                <p14:nvPr/>
              </p14:nvContentPartPr>
              <p14:xfrm>
                <a:off x="7630663" y="165859"/>
                <a:ext cx="175680" cy="31680"/>
              </p14:xfrm>
            </p:contentPart>
          </mc:Choice>
          <mc:Fallback xmlns="">
            <p:pic>
              <p:nvPicPr>
                <p:cNvPr id="682" name="Ink 681">
                  <a:extLst>
                    <a:ext uri="{FF2B5EF4-FFF2-40B4-BE49-F238E27FC236}">
                      <a16:creationId xmlns:a16="http://schemas.microsoft.com/office/drawing/2014/main" id="{05BEE6C2-A114-924A-A62C-5A4FE2FCA15A}"/>
                    </a:ext>
                  </a:extLst>
                </p:cNvPr>
                <p:cNvPicPr/>
                <p:nvPr/>
              </p:nvPicPr>
              <p:blipFill>
                <a:blip r:embed="rId386"/>
                <a:stretch>
                  <a:fillRect/>
                </a:stretch>
              </p:blipFill>
              <p:spPr>
                <a:xfrm>
                  <a:off x="7615183" y="150739"/>
                  <a:ext cx="206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683" name="Ink 682">
                  <a:extLst>
                    <a:ext uri="{FF2B5EF4-FFF2-40B4-BE49-F238E27FC236}">
                      <a16:creationId xmlns:a16="http://schemas.microsoft.com/office/drawing/2014/main" id="{F21EF5B4-C6D3-4747-AEF0-EF114396DD13}"/>
                    </a:ext>
                  </a:extLst>
                </p14:cNvPr>
                <p14:cNvContentPartPr/>
                <p14:nvPr/>
              </p14:nvContentPartPr>
              <p14:xfrm>
                <a:off x="7837303" y="91339"/>
                <a:ext cx="163800" cy="251280"/>
              </p14:xfrm>
            </p:contentPart>
          </mc:Choice>
          <mc:Fallback xmlns="">
            <p:pic>
              <p:nvPicPr>
                <p:cNvPr id="683" name="Ink 682">
                  <a:extLst>
                    <a:ext uri="{FF2B5EF4-FFF2-40B4-BE49-F238E27FC236}">
                      <a16:creationId xmlns:a16="http://schemas.microsoft.com/office/drawing/2014/main" id="{F21EF5B4-C6D3-4747-AEF0-EF114396DD13}"/>
                    </a:ext>
                  </a:extLst>
                </p:cNvPr>
                <p:cNvPicPr/>
                <p:nvPr/>
              </p:nvPicPr>
              <p:blipFill>
                <a:blip r:embed="rId388"/>
                <a:stretch>
                  <a:fillRect/>
                </a:stretch>
              </p:blipFill>
              <p:spPr>
                <a:xfrm>
                  <a:off x="7822183" y="75859"/>
                  <a:ext cx="1944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684" name="Ink 683">
                  <a:extLst>
                    <a:ext uri="{FF2B5EF4-FFF2-40B4-BE49-F238E27FC236}">
                      <a16:creationId xmlns:a16="http://schemas.microsoft.com/office/drawing/2014/main" id="{48264CBE-E025-7041-9323-1C7D4076FF58}"/>
                    </a:ext>
                  </a:extLst>
                </p14:cNvPr>
                <p14:cNvContentPartPr/>
                <p14:nvPr/>
              </p14:nvContentPartPr>
              <p14:xfrm>
                <a:off x="8038543" y="191059"/>
                <a:ext cx="201600" cy="163800"/>
              </p14:xfrm>
            </p:contentPart>
          </mc:Choice>
          <mc:Fallback xmlns="">
            <p:pic>
              <p:nvPicPr>
                <p:cNvPr id="684" name="Ink 683">
                  <a:extLst>
                    <a:ext uri="{FF2B5EF4-FFF2-40B4-BE49-F238E27FC236}">
                      <a16:creationId xmlns:a16="http://schemas.microsoft.com/office/drawing/2014/main" id="{48264CBE-E025-7041-9323-1C7D4076FF58}"/>
                    </a:ext>
                  </a:extLst>
                </p:cNvPr>
                <p:cNvPicPr/>
                <p:nvPr/>
              </p:nvPicPr>
              <p:blipFill>
                <a:blip r:embed="rId390"/>
                <a:stretch>
                  <a:fillRect/>
                </a:stretch>
              </p:blipFill>
              <p:spPr>
                <a:xfrm>
                  <a:off x="8023423" y="175939"/>
                  <a:ext cx="232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687" name="Ink 686">
                  <a:extLst>
                    <a:ext uri="{FF2B5EF4-FFF2-40B4-BE49-F238E27FC236}">
                      <a16:creationId xmlns:a16="http://schemas.microsoft.com/office/drawing/2014/main" id="{522EA20E-75A1-0E4A-A199-6196A420D564}"/>
                    </a:ext>
                  </a:extLst>
                </p14:cNvPr>
                <p14:cNvContentPartPr/>
                <p14:nvPr/>
              </p14:nvContentPartPr>
              <p14:xfrm>
                <a:off x="8371903" y="103579"/>
                <a:ext cx="252000" cy="301320"/>
              </p14:xfrm>
            </p:contentPart>
          </mc:Choice>
          <mc:Fallback xmlns="">
            <p:pic>
              <p:nvPicPr>
                <p:cNvPr id="687" name="Ink 686">
                  <a:extLst>
                    <a:ext uri="{FF2B5EF4-FFF2-40B4-BE49-F238E27FC236}">
                      <a16:creationId xmlns:a16="http://schemas.microsoft.com/office/drawing/2014/main" id="{522EA20E-75A1-0E4A-A199-6196A420D564}"/>
                    </a:ext>
                  </a:extLst>
                </p:cNvPr>
                <p:cNvPicPr/>
                <p:nvPr/>
              </p:nvPicPr>
              <p:blipFill>
                <a:blip r:embed="rId392"/>
                <a:stretch>
                  <a:fillRect/>
                </a:stretch>
              </p:blipFill>
              <p:spPr>
                <a:xfrm>
                  <a:off x="8356423" y="88459"/>
                  <a:ext cx="2822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688" name="Ink 687">
                  <a:extLst>
                    <a:ext uri="{FF2B5EF4-FFF2-40B4-BE49-F238E27FC236}">
                      <a16:creationId xmlns:a16="http://schemas.microsoft.com/office/drawing/2014/main" id="{C5CB1AAD-907C-9440-ABF3-03400C0610C9}"/>
                    </a:ext>
                  </a:extLst>
                </p14:cNvPr>
                <p14:cNvContentPartPr/>
                <p14:nvPr/>
              </p14:nvContentPartPr>
              <p14:xfrm>
                <a:off x="8610583" y="121939"/>
                <a:ext cx="19080" cy="31680"/>
              </p14:xfrm>
            </p:contentPart>
          </mc:Choice>
          <mc:Fallback xmlns="">
            <p:pic>
              <p:nvPicPr>
                <p:cNvPr id="688" name="Ink 687">
                  <a:extLst>
                    <a:ext uri="{FF2B5EF4-FFF2-40B4-BE49-F238E27FC236}">
                      <a16:creationId xmlns:a16="http://schemas.microsoft.com/office/drawing/2014/main" id="{C5CB1AAD-907C-9440-ABF3-03400C0610C9}"/>
                    </a:ext>
                  </a:extLst>
                </p:cNvPr>
                <p:cNvPicPr/>
                <p:nvPr/>
              </p:nvPicPr>
              <p:blipFill>
                <a:blip r:embed="rId394"/>
                <a:stretch>
                  <a:fillRect/>
                </a:stretch>
              </p:blipFill>
              <p:spPr>
                <a:xfrm>
                  <a:off x="8595463" y="106819"/>
                  <a:ext cx="49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689" name="Ink 688">
                  <a:extLst>
                    <a:ext uri="{FF2B5EF4-FFF2-40B4-BE49-F238E27FC236}">
                      <a16:creationId xmlns:a16="http://schemas.microsoft.com/office/drawing/2014/main" id="{93FA3344-616C-0E45-918A-A683DEC946F1}"/>
                    </a:ext>
                  </a:extLst>
                </p14:cNvPr>
                <p14:cNvContentPartPr/>
                <p14:nvPr/>
              </p14:nvContentPartPr>
              <p14:xfrm>
                <a:off x="8673583" y="203659"/>
                <a:ext cx="365040" cy="170280"/>
              </p14:xfrm>
            </p:contentPart>
          </mc:Choice>
          <mc:Fallback xmlns="">
            <p:pic>
              <p:nvPicPr>
                <p:cNvPr id="689" name="Ink 688">
                  <a:extLst>
                    <a:ext uri="{FF2B5EF4-FFF2-40B4-BE49-F238E27FC236}">
                      <a16:creationId xmlns:a16="http://schemas.microsoft.com/office/drawing/2014/main" id="{93FA3344-616C-0E45-918A-A683DEC946F1}"/>
                    </a:ext>
                  </a:extLst>
                </p:cNvPr>
                <p:cNvPicPr/>
                <p:nvPr/>
              </p:nvPicPr>
              <p:blipFill>
                <a:blip r:embed="rId396"/>
                <a:stretch>
                  <a:fillRect/>
                </a:stretch>
              </p:blipFill>
              <p:spPr>
                <a:xfrm>
                  <a:off x="8658463" y="188539"/>
                  <a:ext cx="395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690" name="Ink 689">
                  <a:extLst>
                    <a:ext uri="{FF2B5EF4-FFF2-40B4-BE49-F238E27FC236}">
                      <a16:creationId xmlns:a16="http://schemas.microsoft.com/office/drawing/2014/main" id="{BEA0BBE3-4538-1948-8E30-8F59EF399B0D}"/>
                    </a:ext>
                  </a:extLst>
                </p14:cNvPr>
                <p14:cNvContentPartPr/>
                <p14:nvPr/>
              </p14:nvContentPartPr>
              <p14:xfrm>
                <a:off x="9050863" y="209779"/>
                <a:ext cx="113400" cy="138600"/>
              </p14:xfrm>
            </p:contentPart>
          </mc:Choice>
          <mc:Fallback xmlns="">
            <p:pic>
              <p:nvPicPr>
                <p:cNvPr id="690" name="Ink 689">
                  <a:extLst>
                    <a:ext uri="{FF2B5EF4-FFF2-40B4-BE49-F238E27FC236}">
                      <a16:creationId xmlns:a16="http://schemas.microsoft.com/office/drawing/2014/main" id="{BEA0BBE3-4538-1948-8E30-8F59EF399B0D}"/>
                    </a:ext>
                  </a:extLst>
                </p:cNvPr>
                <p:cNvPicPr/>
                <p:nvPr/>
              </p:nvPicPr>
              <p:blipFill>
                <a:blip r:embed="rId398"/>
                <a:stretch>
                  <a:fillRect/>
                </a:stretch>
              </p:blipFill>
              <p:spPr>
                <a:xfrm>
                  <a:off x="9035383" y="194659"/>
                  <a:ext cx="144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691" name="Ink 690">
                  <a:extLst>
                    <a:ext uri="{FF2B5EF4-FFF2-40B4-BE49-F238E27FC236}">
                      <a16:creationId xmlns:a16="http://schemas.microsoft.com/office/drawing/2014/main" id="{2F9E7FC6-D122-B940-A722-D1B28FCEAD85}"/>
                    </a:ext>
                  </a:extLst>
                </p14:cNvPr>
                <p14:cNvContentPartPr/>
                <p14:nvPr/>
              </p14:nvContentPartPr>
              <p14:xfrm>
                <a:off x="9239503" y="125539"/>
                <a:ext cx="38160" cy="191880"/>
              </p14:xfrm>
            </p:contentPart>
          </mc:Choice>
          <mc:Fallback xmlns="">
            <p:pic>
              <p:nvPicPr>
                <p:cNvPr id="691" name="Ink 690">
                  <a:extLst>
                    <a:ext uri="{FF2B5EF4-FFF2-40B4-BE49-F238E27FC236}">
                      <a16:creationId xmlns:a16="http://schemas.microsoft.com/office/drawing/2014/main" id="{2F9E7FC6-D122-B940-A722-D1B28FCEAD85}"/>
                    </a:ext>
                  </a:extLst>
                </p:cNvPr>
                <p:cNvPicPr/>
                <p:nvPr/>
              </p:nvPicPr>
              <p:blipFill>
                <a:blip r:embed="rId400"/>
                <a:stretch>
                  <a:fillRect/>
                </a:stretch>
              </p:blipFill>
              <p:spPr>
                <a:xfrm>
                  <a:off x="9224023" y="110059"/>
                  <a:ext cx="68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692" name="Ink 691">
                  <a:extLst>
                    <a:ext uri="{FF2B5EF4-FFF2-40B4-BE49-F238E27FC236}">
                      <a16:creationId xmlns:a16="http://schemas.microsoft.com/office/drawing/2014/main" id="{BCC46BC3-4CBE-F74F-953F-1DC660B88AB1}"/>
                    </a:ext>
                  </a:extLst>
                </p14:cNvPr>
                <p14:cNvContentPartPr/>
                <p14:nvPr/>
              </p14:nvContentPartPr>
              <p14:xfrm>
                <a:off x="9158503" y="191059"/>
                <a:ext cx="200880" cy="19080"/>
              </p14:xfrm>
            </p:contentPart>
          </mc:Choice>
          <mc:Fallback xmlns="">
            <p:pic>
              <p:nvPicPr>
                <p:cNvPr id="692" name="Ink 691">
                  <a:extLst>
                    <a:ext uri="{FF2B5EF4-FFF2-40B4-BE49-F238E27FC236}">
                      <a16:creationId xmlns:a16="http://schemas.microsoft.com/office/drawing/2014/main" id="{BCC46BC3-4CBE-F74F-953F-1DC660B88AB1}"/>
                    </a:ext>
                  </a:extLst>
                </p:cNvPr>
                <p:cNvPicPr/>
                <p:nvPr/>
              </p:nvPicPr>
              <p:blipFill>
                <a:blip r:embed="rId402"/>
                <a:stretch>
                  <a:fillRect/>
                </a:stretch>
              </p:blipFill>
              <p:spPr>
                <a:xfrm>
                  <a:off x="9143023" y="175939"/>
                  <a:ext cx="231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693" name="Ink 692">
                  <a:extLst>
                    <a:ext uri="{FF2B5EF4-FFF2-40B4-BE49-F238E27FC236}">
                      <a16:creationId xmlns:a16="http://schemas.microsoft.com/office/drawing/2014/main" id="{7832AE41-16ED-D44A-8D0C-E2E17EDA9A38}"/>
                    </a:ext>
                  </a:extLst>
                </p14:cNvPr>
                <p14:cNvContentPartPr/>
                <p14:nvPr/>
              </p14:nvContentPartPr>
              <p14:xfrm>
                <a:off x="9396463" y="191059"/>
                <a:ext cx="12960" cy="100800"/>
              </p14:xfrm>
            </p:contentPart>
          </mc:Choice>
          <mc:Fallback xmlns="">
            <p:pic>
              <p:nvPicPr>
                <p:cNvPr id="693" name="Ink 692">
                  <a:extLst>
                    <a:ext uri="{FF2B5EF4-FFF2-40B4-BE49-F238E27FC236}">
                      <a16:creationId xmlns:a16="http://schemas.microsoft.com/office/drawing/2014/main" id="{7832AE41-16ED-D44A-8D0C-E2E17EDA9A38}"/>
                    </a:ext>
                  </a:extLst>
                </p:cNvPr>
                <p:cNvPicPr/>
                <p:nvPr/>
              </p:nvPicPr>
              <p:blipFill>
                <a:blip r:embed="rId404"/>
                <a:stretch>
                  <a:fillRect/>
                </a:stretch>
              </p:blipFill>
              <p:spPr>
                <a:xfrm>
                  <a:off x="9381343" y="175939"/>
                  <a:ext cx="43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694" name="Ink 693">
                  <a:extLst>
                    <a:ext uri="{FF2B5EF4-FFF2-40B4-BE49-F238E27FC236}">
                      <a16:creationId xmlns:a16="http://schemas.microsoft.com/office/drawing/2014/main" id="{8D04AC3F-B998-DF48-9412-1FA9315DE35D}"/>
                    </a:ext>
                  </a:extLst>
                </p14:cNvPr>
                <p14:cNvContentPartPr/>
                <p14:nvPr/>
              </p14:nvContentPartPr>
              <p14:xfrm>
                <a:off x="9440743" y="72259"/>
                <a:ext cx="6480" cy="30960"/>
              </p14:xfrm>
            </p:contentPart>
          </mc:Choice>
          <mc:Fallback xmlns="">
            <p:pic>
              <p:nvPicPr>
                <p:cNvPr id="694" name="Ink 693">
                  <a:extLst>
                    <a:ext uri="{FF2B5EF4-FFF2-40B4-BE49-F238E27FC236}">
                      <a16:creationId xmlns:a16="http://schemas.microsoft.com/office/drawing/2014/main" id="{8D04AC3F-B998-DF48-9412-1FA9315DE35D}"/>
                    </a:ext>
                  </a:extLst>
                </p:cNvPr>
                <p:cNvPicPr/>
                <p:nvPr/>
              </p:nvPicPr>
              <p:blipFill>
                <a:blip r:embed="rId406"/>
                <a:stretch>
                  <a:fillRect/>
                </a:stretch>
              </p:blipFill>
              <p:spPr>
                <a:xfrm>
                  <a:off x="9425263" y="57139"/>
                  <a:ext cx="370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695" name="Ink 694">
                  <a:extLst>
                    <a:ext uri="{FF2B5EF4-FFF2-40B4-BE49-F238E27FC236}">
                      <a16:creationId xmlns:a16="http://schemas.microsoft.com/office/drawing/2014/main" id="{03A2B600-B286-DD4F-BE17-EF590E8C55A7}"/>
                    </a:ext>
                  </a:extLst>
                </p14:cNvPr>
                <p14:cNvContentPartPr/>
                <p14:nvPr/>
              </p14:nvContentPartPr>
              <p14:xfrm>
                <a:off x="9490783" y="172339"/>
                <a:ext cx="107280" cy="145080"/>
              </p14:xfrm>
            </p:contentPart>
          </mc:Choice>
          <mc:Fallback xmlns="">
            <p:pic>
              <p:nvPicPr>
                <p:cNvPr id="695" name="Ink 694">
                  <a:extLst>
                    <a:ext uri="{FF2B5EF4-FFF2-40B4-BE49-F238E27FC236}">
                      <a16:creationId xmlns:a16="http://schemas.microsoft.com/office/drawing/2014/main" id="{03A2B600-B286-DD4F-BE17-EF590E8C55A7}"/>
                    </a:ext>
                  </a:extLst>
                </p:cNvPr>
                <p:cNvPicPr/>
                <p:nvPr/>
              </p:nvPicPr>
              <p:blipFill>
                <a:blip r:embed="rId408"/>
                <a:stretch>
                  <a:fillRect/>
                </a:stretch>
              </p:blipFill>
              <p:spPr>
                <a:xfrm>
                  <a:off x="9475663" y="156859"/>
                  <a:ext cx="1378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696" name="Ink 695">
                  <a:extLst>
                    <a:ext uri="{FF2B5EF4-FFF2-40B4-BE49-F238E27FC236}">
                      <a16:creationId xmlns:a16="http://schemas.microsoft.com/office/drawing/2014/main" id="{10F63D8F-FCA9-C240-8490-EACD003B5D7F}"/>
                    </a:ext>
                  </a:extLst>
                </p14:cNvPr>
                <p14:cNvContentPartPr/>
                <p14:nvPr/>
              </p14:nvContentPartPr>
              <p14:xfrm>
                <a:off x="9641623" y="179899"/>
                <a:ext cx="220320" cy="143640"/>
              </p14:xfrm>
            </p:contentPart>
          </mc:Choice>
          <mc:Fallback xmlns="">
            <p:pic>
              <p:nvPicPr>
                <p:cNvPr id="696" name="Ink 695">
                  <a:extLst>
                    <a:ext uri="{FF2B5EF4-FFF2-40B4-BE49-F238E27FC236}">
                      <a16:creationId xmlns:a16="http://schemas.microsoft.com/office/drawing/2014/main" id="{10F63D8F-FCA9-C240-8490-EACD003B5D7F}"/>
                    </a:ext>
                  </a:extLst>
                </p:cNvPr>
                <p:cNvPicPr/>
                <p:nvPr/>
              </p:nvPicPr>
              <p:blipFill>
                <a:blip r:embed="rId410"/>
                <a:stretch>
                  <a:fillRect/>
                </a:stretch>
              </p:blipFill>
              <p:spPr>
                <a:xfrm>
                  <a:off x="9626503" y="164779"/>
                  <a:ext cx="2509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697" name="Ink 696">
                  <a:extLst>
                    <a:ext uri="{FF2B5EF4-FFF2-40B4-BE49-F238E27FC236}">
                      <a16:creationId xmlns:a16="http://schemas.microsoft.com/office/drawing/2014/main" id="{03602928-AD1B-6D4B-98C5-0D51A628129F}"/>
                    </a:ext>
                  </a:extLst>
                </p14:cNvPr>
                <p14:cNvContentPartPr/>
                <p14:nvPr/>
              </p14:nvContentPartPr>
              <p14:xfrm>
                <a:off x="9993703" y="28339"/>
                <a:ext cx="339840" cy="376920"/>
              </p14:xfrm>
            </p:contentPart>
          </mc:Choice>
          <mc:Fallback xmlns="">
            <p:pic>
              <p:nvPicPr>
                <p:cNvPr id="697" name="Ink 696">
                  <a:extLst>
                    <a:ext uri="{FF2B5EF4-FFF2-40B4-BE49-F238E27FC236}">
                      <a16:creationId xmlns:a16="http://schemas.microsoft.com/office/drawing/2014/main" id="{03602928-AD1B-6D4B-98C5-0D51A628129F}"/>
                    </a:ext>
                  </a:extLst>
                </p:cNvPr>
                <p:cNvPicPr/>
                <p:nvPr/>
              </p:nvPicPr>
              <p:blipFill>
                <a:blip r:embed="rId412"/>
                <a:stretch>
                  <a:fillRect/>
                </a:stretch>
              </p:blipFill>
              <p:spPr>
                <a:xfrm>
                  <a:off x="9978583" y="13219"/>
                  <a:ext cx="3704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699" name="Ink 698">
                  <a:extLst>
                    <a:ext uri="{FF2B5EF4-FFF2-40B4-BE49-F238E27FC236}">
                      <a16:creationId xmlns:a16="http://schemas.microsoft.com/office/drawing/2014/main" id="{6AE558F3-59DD-8047-8AA1-628877ABE7F7}"/>
                    </a:ext>
                  </a:extLst>
                </p14:cNvPr>
                <p14:cNvContentPartPr/>
                <p14:nvPr/>
              </p14:nvContentPartPr>
              <p14:xfrm>
                <a:off x="10496983" y="116539"/>
                <a:ext cx="31680" cy="232200"/>
              </p14:xfrm>
            </p:contentPart>
          </mc:Choice>
          <mc:Fallback xmlns="">
            <p:pic>
              <p:nvPicPr>
                <p:cNvPr id="699" name="Ink 698">
                  <a:extLst>
                    <a:ext uri="{FF2B5EF4-FFF2-40B4-BE49-F238E27FC236}">
                      <a16:creationId xmlns:a16="http://schemas.microsoft.com/office/drawing/2014/main" id="{6AE558F3-59DD-8047-8AA1-628877ABE7F7}"/>
                    </a:ext>
                  </a:extLst>
                </p:cNvPr>
                <p:cNvPicPr/>
                <p:nvPr/>
              </p:nvPicPr>
              <p:blipFill>
                <a:blip r:embed="rId414"/>
                <a:stretch>
                  <a:fillRect/>
                </a:stretch>
              </p:blipFill>
              <p:spPr>
                <a:xfrm>
                  <a:off x="10481503" y="101059"/>
                  <a:ext cx="62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700" name="Ink 699">
                  <a:extLst>
                    <a:ext uri="{FF2B5EF4-FFF2-40B4-BE49-F238E27FC236}">
                      <a16:creationId xmlns:a16="http://schemas.microsoft.com/office/drawing/2014/main" id="{72EC0C6E-EECE-4E4C-BF93-CD8E1194BBEE}"/>
                    </a:ext>
                  </a:extLst>
                </p14:cNvPr>
                <p14:cNvContentPartPr/>
                <p14:nvPr/>
              </p14:nvContentPartPr>
              <p14:xfrm>
                <a:off x="10484383" y="197539"/>
                <a:ext cx="126000" cy="126000"/>
              </p14:xfrm>
            </p:contentPart>
          </mc:Choice>
          <mc:Fallback xmlns="">
            <p:pic>
              <p:nvPicPr>
                <p:cNvPr id="700" name="Ink 699">
                  <a:extLst>
                    <a:ext uri="{FF2B5EF4-FFF2-40B4-BE49-F238E27FC236}">
                      <a16:creationId xmlns:a16="http://schemas.microsoft.com/office/drawing/2014/main" id="{72EC0C6E-EECE-4E4C-BF93-CD8E1194BBEE}"/>
                    </a:ext>
                  </a:extLst>
                </p:cNvPr>
                <p:cNvPicPr/>
                <p:nvPr/>
              </p:nvPicPr>
              <p:blipFill>
                <a:blip r:embed="rId416"/>
                <a:stretch>
                  <a:fillRect/>
                </a:stretch>
              </p:blipFill>
              <p:spPr>
                <a:xfrm>
                  <a:off x="10468903" y="182059"/>
                  <a:ext cx="156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701" name="Ink 700">
                  <a:extLst>
                    <a:ext uri="{FF2B5EF4-FFF2-40B4-BE49-F238E27FC236}">
                      <a16:creationId xmlns:a16="http://schemas.microsoft.com/office/drawing/2014/main" id="{B7C8ECD7-9F51-154F-96C2-C2B387776672}"/>
                    </a:ext>
                  </a:extLst>
                </p14:cNvPr>
                <p14:cNvContentPartPr/>
                <p14:nvPr/>
              </p14:nvContentPartPr>
              <p14:xfrm>
                <a:off x="10723063" y="116539"/>
                <a:ext cx="19080" cy="143640"/>
              </p14:xfrm>
            </p:contentPart>
          </mc:Choice>
          <mc:Fallback xmlns="">
            <p:pic>
              <p:nvPicPr>
                <p:cNvPr id="701" name="Ink 700">
                  <a:extLst>
                    <a:ext uri="{FF2B5EF4-FFF2-40B4-BE49-F238E27FC236}">
                      <a16:creationId xmlns:a16="http://schemas.microsoft.com/office/drawing/2014/main" id="{B7C8ECD7-9F51-154F-96C2-C2B387776672}"/>
                    </a:ext>
                  </a:extLst>
                </p:cNvPr>
                <p:cNvPicPr/>
                <p:nvPr/>
              </p:nvPicPr>
              <p:blipFill>
                <a:blip r:embed="rId418"/>
                <a:stretch>
                  <a:fillRect/>
                </a:stretch>
              </p:blipFill>
              <p:spPr>
                <a:xfrm>
                  <a:off x="10707943" y="101059"/>
                  <a:ext cx="49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702" name="Ink 701">
                  <a:extLst>
                    <a:ext uri="{FF2B5EF4-FFF2-40B4-BE49-F238E27FC236}">
                      <a16:creationId xmlns:a16="http://schemas.microsoft.com/office/drawing/2014/main" id="{AC77B617-8CD9-0941-84E6-448F46102085}"/>
                    </a:ext>
                  </a:extLst>
                </p14:cNvPr>
                <p14:cNvContentPartPr/>
                <p14:nvPr/>
              </p14:nvContentPartPr>
              <p14:xfrm>
                <a:off x="10647823" y="166219"/>
                <a:ext cx="126000" cy="19080"/>
              </p14:xfrm>
            </p:contentPart>
          </mc:Choice>
          <mc:Fallback xmlns="">
            <p:pic>
              <p:nvPicPr>
                <p:cNvPr id="702" name="Ink 701">
                  <a:extLst>
                    <a:ext uri="{FF2B5EF4-FFF2-40B4-BE49-F238E27FC236}">
                      <a16:creationId xmlns:a16="http://schemas.microsoft.com/office/drawing/2014/main" id="{AC77B617-8CD9-0941-84E6-448F46102085}"/>
                    </a:ext>
                  </a:extLst>
                </p:cNvPr>
                <p:cNvPicPr/>
                <p:nvPr/>
              </p:nvPicPr>
              <p:blipFill>
                <a:blip r:embed="rId420"/>
                <a:stretch>
                  <a:fillRect/>
                </a:stretch>
              </p:blipFill>
              <p:spPr>
                <a:xfrm>
                  <a:off x="10632343" y="150739"/>
                  <a:ext cx="156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703" name="Ink 702">
                  <a:extLst>
                    <a:ext uri="{FF2B5EF4-FFF2-40B4-BE49-F238E27FC236}">
                      <a16:creationId xmlns:a16="http://schemas.microsoft.com/office/drawing/2014/main" id="{7C4C08C6-57C8-7047-82F3-18E7FB2A33E2}"/>
                    </a:ext>
                  </a:extLst>
                </p14:cNvPr>
                <p14:cNvContentPartPr/>
                <p14:nvPr/>
              </p14:nvContentPartPr>
              <p14:xfrm>
                <a:off x="10905583" y="201139"/>
                <a:ext cx="19080" cy="122760"/>
              </p14:xfrm>
            </p:contentPart>
          </mc:Choice>
          <mc:Fallback xmlns="">
            <p:pic>
              <p:nvPicPr>
                <p:cNvPr id="703" name="Ink 702">
                  <a:extLst>
                    <a:ext uri="{FF2B5EF4-FFF2-40B4-BE49-F238E27FC236}">
                      <a16:creationId xmlns:a16="http://schemas.microsoft.com/office/drawing/2014/main" id="{7C4C08C6-57C8-7047-82F3-18E7FB2A33E2}"/>
                    </a:ext>
                  </a:extLst>
                </p:cNvPr>
                <p:cNvPicPr/>
                <p:nvPr/>
              </p:nvPicPr>
              <p:blipFill>
                <a:blip r:embed="rId422"/>
                <a:stretch>
                  <a:fillRect/>
                </a:stretch>
              </p:blipFill>
              <p:spPr>
                <a:xfrm>
                  <a:off x="10890103" y="185659"/>
                  <a:ext cx="496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704" name="Ink 703">
                  <a:extLst>
                    <a:ext uri="{FF2B5EF4-FFF2-40B4-BE49-F238E27FC236}">
                      <a16:creationId xmlns:a16="http://schemas.microsoft.com/office/drawing/2014/main" id="{EB9547AF-EAA4-D34B-B608-7A582E4AAB69}"/>
                    </a:ext>
                  </a:extLst>
                </p14:cNvPr>
                <p14:cNvContentPartPr/>
                <p14:nvPr/>
              </p14:nvContentPartPr>
              <p14:xfrm>
                <a:off x="10949503" y="121939"/>
                <a:ext cx="6480" cy="50760"/>
              </p14:xfrm>
            </p:contentPart>
          </mc:Choice>
          <mc:Fallback xmlns="">
            <p:pic>
              <p:nvPicPr>
                <p:cNvPr id="704" name="Ink 703">
                  <a:extLst>
                    <a:ext uri="{FF2B5EF4-FFF2-40B4-BE49-F238E27FC236}">
                      <a16:creationId xmlns:a16="http://schemas.microsoft.com/office/drawing/2014/main" id="{EB9547AF-EAA4-D34B-B608-7A582E4AAB69}"/>
                    </a:ext>
                  </a:extLst>
                </p:cNvPr>
                <p:cNvPicPr/>
                <p:nvPr/>
              </p:nvPicPr>
              <p:blipFill>
                <a:blip r:embed="rId424"/>
                <a:stretch>
                  <a:fillRect/>
                </a:stretch>
              </p:blipFill>
              <p:spPr>
                <a:xfrm>
                  <a:off x="10934383" y="106819"/>
                  <a:ext cx="370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705" name="Ink 704">
                  <a:extLst>
                    <a:ext uri="{FF2B5EF4-FFF2-40B4-BE49-F238E27FC236}">
                      <a16:creationId xmlns:a16="http://schemas.microsoft.com/office/drawing/2014/main" id="{0A302BCA-5574-D64A-9E65-AA7743164762}"/>
                    </a:ext>
                  </a:extLst>
                </p14:cNvPr>
                <p14:cNvContentPartPr/>
                <p14:nvPr/>
              </p14:nvContentPartPr>
              <p14:xfrm>
                <a:off x="11018623" y="203659"/>
                <a:ext cx="69480" cy="132480"/>
              </p14:xfrm>
            </p:contentPart>
          </mc:Choice>
          <mc:Fallback xmlns="">
            <p:pic>
              <p:nvPicPr>
                <p:cNvPr id="705" name="Ink 704">
                  <a:extLst>
                    <a:ext uri="{FF2B5EF4-FFF2-40B4-BE49-F238E27FC236}">
                      <a16:creationId xmlns:a16="http://schemas.microsoft.com/office/drawing/2014/main" id="{0A302BCA-5574-D64A-9E65-AA7743164762}"/>
                    </a:ext>
                  </a:extLst>
                </p:cNvPr>
                <p:cNvPicPr/>
                <p:nvPr/>
              </p:nvPicPr>
              <p:blipFill>
                <a:blip r:embed="rId426"/>
                <a:stretch>
                  <a:fillRect/>
                </a:stretch>
              </p:blipFill>
              <p:spPr>
                <a:xfrm>
                  <a:off x="11003503" y="188539"/>
                  <a:ext cx="100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706" name="Ink 705">
                  <a:extLst>
                    <a:ext uri="{FF2B5EF4-FFF2-40B4-BE49-F238E27FC236}">
                      <a16:creationId xmlns:a16="http://schemas.microsoft.com/office/drawing/2014/main" id="{9D02D448-5A56-BC42-A442-124AAB3E52EA}"/>
                    </a:ext>
                  </a:extLst>
                </p14:cNvPr>
                <p14:cNvContentPartPr/>
                <p14:nvPr/>
              </p14:nvContentPartPr>
              <p14:xfrm>
                <a:off x="11144263" y="225259"/>
                <a:ext cx="276840" cy="135720"/>
              </p14:xfrm>
            </p:contentPart>
          </mc:Choice>
          <mc:Fallback xmlns="">
            <p:pic>
              <p:nvPicPr>
                <p:cNvPr id="706" name="Ink 705">
                  <a:extLst>
                    <a:ext uri="{FF2B5EF4-FFF2-40B4-BE49-F238E27FC236}">
                      <a16:creationId xmlns:a16="http://schemas.microsoft.com/office/drawing/2014/main" id="{9D02D448-5A56-BC42-A442-124AAB3E52EA}"/>
                    </a:ext>
                  </a:extLst>
                </p:cNvPr>
                <p:cNvPicPr/>
                <p:nvPr/>
              </p:nvPicPr>
              <p:blipFill>
                <a:blip r:embed="rId428"/>
                <a:stretch>
                  <a:fillRect/>
                </a:stretch>
              </p:blipFill>
              <p:spPr>
                <a:xfrm>
                  <a:off x="11129143" y="210139"/>
                  <a:ext cx="307440" cy="166320"/>
                </a:xfrm>
                <a:prstGeom prst="rect">
                  <a:avLst/>
                </a:prstGeom>
              </p:spPr>
            </p:pic>
          </mc:Fallback>
        </mc:AlternateContent>
      </p:grpSp>
      <p:grpSp>
        <p:nvGrpSpPr>
          <p:cNvPr id="728" name="Group 727">
            <a:extLst>
              <a:ext uri="{FF2B5EF4-FFF2-40B4-BE49-F238E27FC236}">
                <a16:creationId xmlns:a16="http://schemas.microsoft.com/office/drawing/2014/main" id="{52FBB966-432A-D242-9EC9-9F04F586875E}"/>
              </a:ext>
            </a:extLst>
          </p:cNvPr>
          <p:cNvGrpSpPr/>
          <p:nvPr/>
        </p:nvGrpSpPr>
        <p:grpSpPr>
          <a:xfrm>
            <a:off x="5840743" y="506419"/>
            <a:ext cx="1097640" cy="385560"/>
            <a:chOff x="5840743" y="506419"/>
            <a:chExt cx="1097640" cy="385560"/>
          </a:xfrm>
        </p:grpSpPr>
        <mc:AlternateContent xmlns:mc="http://schemas.openxmlformats.org/markup-compatibility/2006" xmlns:p14="http://schemas.microsoft.com/office/powerpoint/2010/main">
          <mc:Choice Requires="p14">
            <p:contentPart p14:bwMode="auto" r:id="rId429">
              <p14:nvContentPartPr>
                <p14:cNvPr id="708" name="Ink 707">
                  <a:extLst>
                    <a:ext uri="{FF2B5EF4-FFF2-40B4-BE49-F238E27FC236}">
                      <a16:creationId xmlns:a16="http://schemas.microsoft.com/office/drawing/2014/main" id="{55E37642-E3C2-ED4D-8B24-A4A210EC6168}"/>
                    </a:ext>
                  </a:extLst>
                </p14:cNvPr>
                <p14:cNvContentPartPr/>
                <p14:nvPr/>
              </p14:nvContentPartPr>
              <p14:xfrm>
                <a:off x="5926063" y="569059"/>
                <a:ext cx="75960" cy="322920"/>
              </p14:xfrm>
            </p:contentPart>
          </mc:Choice>
          <mc:Fallback xmlns="">
            <p:pic>
              <p:nvPicPr>
                <p:cNvPr id="708" name="Ink 707">
                  <a:extLst>
                    <a:ext uri="{FF2B5EF4-FFF2-40B4-BE49-F238E27FC236}">
                      <a16:creationId xmlns:a16="http://schemas.microsoft.com/office/drawing/2014/main" id="{55E37642-E3C2-ED4D-8B24-A4A210EC6168}"/>
                    </a:ext>
                  </a:extLst>
                </p:cNvPr>
                <p:cNvPicPr/>
                <p:nvPr/>
              </p:nvPicPr>
              <p:blipFill>
                <a:blip r:embed="rId430"/>
                <a:stretch>
                  <a:fillRect/>
                </a:stretch>
              </p:blipFill>
              <p:spPr>
                <a:xfrm>
                  <a:off x="5910943" y="553939"/>
                  <a:ext cx="1062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709" name="Ink 708">
                  <a:extLst>
                    <a:ext uri="{FF2B5EF4-FFF2-40B4-BE49-F238E27FC236}">
                      <a16:creationId xmlns:a16="http://schemas.microsoft.com/office/drawing/2014/main" id="{620D0474-7D24-984E-8D86-A4BFDE64983A}"/>
                    </a:ext>
                  </a:extLst>
                </p14:cNvPr>
                <p14:cNvContentPartPr/>
                <p14:nvPr/>
              </p14:nvContentPartPr>
              <p14:xfrm>
                <a:off x="5840743" y="731779"/>
                <a:ext cx="173520" cy="25560"/>
              </p14:xfrm>
            </p:contentPart>
          </mc:Choice>
          <mc:Fallback xmlns="">
            <p:pic>
              <p:nvPicPr>
                <p:cNvPr id="709" name="Ink 708">
                  <a:extLst>
                    <a:ext uri="{FF2B5EF4-FFF2-40B4-BE49-F238E27FC236}">
                      <a16:creationId xmlns:a16="http://schemas.microsoft.com/office/drawing/2014/main" id="{620D0474-7D24-984E-8D86-A4BFDE64983A}"/>
                    </a:ext>
                  </a:extLst>
                </p:cNvPr>
                <p:cNvPicPr/>
                <p:nvPr/>
              </p:nvPicPr>
              <p:blipFill>
                <a:blip r:embed="rId432"/>
                <a:stretch>
                  <a:fillRect/>
                </a:stretch>
              </p:blipFill>
              <p:spPr>
                <a:xfrm>
                  <a:off x="5825623" y="716659"/>
                  <a:ext cx="204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710" name="Ink 709">
                  <a:extLst>
                    <a:ext uri="{FF2B5EF4-FFF2-40B4-BE49-F238E27FC236}">
                      <a16:creationId xmlns:a16="http://schemas.microsoft.com/office/drawing/2014/main" id="{DD1E26B1-2ED7-6A49-83D7-B8BF7614221B}"/>
                    </a:ext>
                  </a:extLst>
                </p14:cNvPr>
                <p14:cNvContentPartPr/>
                <p14:nvPr/>
              </p14:nvContentPartPr>
              <p14:xfrm>
                <a:off x="6045583" y="506419"/>
                <a:ext cx="132480" cy="301320"/>
              </p14:xfrm>
            </p:contentPart>
          </mc:Choice>
          <mc:Fallback xmlns="">
            <p:pic>
              <p:nvPicPr>
                <p:cNvPr id="710" name="Ink 709">
                  <a:extLst>
                    <a:ext uri="{FF2B5EF4-FFF2-40B4-BE49-F238E27FC236}">
                      <a16:creationId xmlns:a16="http://schemas.microsoft.com/office/drawing/2014/main" id="{DD1E26B1-2ED7-6A49-83D7-B8BF7614221B}"/>
                    </a:ext>
                  </a:extLst>
                </p:cNvPr>
                <p:cNvPicPr/>
                <p:nvPr/>
              </p:nvPicPr>
              <p:blipFill>
                <a:blip r:embed="rId434"/>
                <a:stretch>
                  <a:fillRect/>
                </a:stretch>
              </p:blipFill>
              <p:spPr>
                <a:xfrm>
                  <a:off x="6030103" y="490939"/>
                  <a:ext cx="16272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711" name="Ink 710">
                  <a:extLst>
                    <a:ext uri="{FF2B5EF4-FFF2-40B4-BE49-F238E27FC236}">
                      <a16:creationId xmlns:a16="http://schemas.microsoft.com/office/drawing/2014/main" id="{4133C55A-CAFB-EB4D-900D-70A2DC408EEA}"/>
                    </a:ext>
                  </a:extLst>
                </p14:cNvPr>
                <p14:cNvContentPartPr/>
                <p14:nvPr/>
              </p14:nvContentPartPr>
              <p14:xfrm>
                <a:off x="6227743" y="669139"/>
                <a:ext cx="82080" cy="126000"/>
              </p14:xfrm>
            </p:contentPart>
          </mc:Choice>
          <mc:Fallback xmlns="">
            <p:pic>
              <p:nvPicPr>
                <p:cNvPr id="711" name="Ink 710">
                  <a:extLst>
                    <a:ext uri="{FF2B5EF4-FFF2-40B4-BE49-F238E27FC236}">
                      <a16:creationId xmlns:a16="http://schemas.microsoft.com/office/drawing/2014/main" id="{4133C55A-CAFB-EB4D-900D-70A2DC408EEA}"/>
                    </a:ext>
                  </a:extLst>
                </p:cNvPr>
                <p:cNvPicPr/>
                <p:nvPr/>
              </p:nvPicPr>
              <p:blipFill>
                <a:blip r:embed="rId436"/>
                <a:stretch>
                  <a:fillRect/>
                </a:stretch>
              </p:blipFill>
              <p:spPr>
                <a:xfrm>
                  <a:off x="6212623" y="653659"/>
                  <a:ext cx="112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712" name="Ink 711">
                  <a:extLst>
                    <a:ext uri="{FF2B5EF4-FFF2-40B4-BE49-F238E27FC236}">
                      <a16:creationId xmlns:a16="http://schemas.microsoft.com/office/drawing/2014/main" id="{C7D9AA5A-F3E5-9B40-924E-B0F0A70AA7B2}"/>
                    </a:ext>
                  </a:extLst>
                </p14:cNvPr>
                <p14:cNvContentPartPr/>
                <p14:nvPr/>
              </p14:nvContentPartPr>
              <p14:xfrm>
                <a:off x="6353743" y="637459"/>
                <a:ext cx="170280" cy="151200"/>
              </p14:xfrm>
            </p:contentPart>
          </mc:Choice>
          <mc:Fallback xmlns="">
            <p:pic>
              <p:nvPicPr>
                <p:cNvPr id="712" name="Ink 711">
                  <a:extLst>
                    <a:ext uri="{FF2B5EF4-FFF2-40B4-BE49-F238E27FC236}">
                      <a16:creationId xmlns:a16="http://schemas.microsoft.com/office/drawing/2014/main" id="{C7D9AA5A-F3E5-9B40-924E-B0F0A70AA7B2}"/>
                    </a:ext>
                  </a:extLst>
                </p:cNvPr>
                <p:cNvPicPr/>
                <p:nvPr/>
              </p:nvPicPr>
              <p:blipFill>
                <a:blip r:embed="rId438"/>
                <a:stretch>
                  <a:fillRect/>
                </a:stretch>
              </p:blipFill>
              <p:spPr>
                <a:xfrm>
                  <a:off x="6338263" y="622339"/>
                  <a:ext cx="200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713" name="Ink 712">
                  <a:extLst>
                    <a:ext uri="{FF2B5EF4-FFF2-40B4-BE49-F238E27FC236}">
                      <a16:creationId xmlns:a16="http://schemas.microsoft.com/office/drawing/2014/main" id="{DFCBC096-F01A-AB4F-BD67-D7FFEAF5AC1C}"/>
                    </a:ext>
                  </a:extLst>
                </p14:cNvPr>
                <p14:cNvContentPartPr/>
                <p14:nvPr/>
              </p14:nvContentPartPr>
              <p14:xfrm>
                <a:off x="6680623" y="672379"/>
                <a:ext cx="6480" cy="103680"/>
              </p14:xfrm>
            </p:contentPart>
          </mc:Choice>
          <mc:Fallback xmlns="">
            <p:pic>
              <p:nvPicPr>
                <p:cNvPr id="713" name="Ink 712">
                  <a:extLst>
                    <a:ext uri="{FF2B5EF4-FFF2-40B4-BE49-F238E27FC236}">
                      <a16:creationId xmlns:a16="http://schemas.microsoft.com/office/drawing/2014/main" id="{DFCBC096-F01A-AB4F-BD67-D7FFEAF5AC1C}"/>
                    </a:ext>
                  </a:extLst>
                </p:cNvPr>
                <p:cNvPicPr/>
                <p:nvPr/>
              </p:nvPicPr>
              <p:blipFill>
                <a:blip r:embed="rId440"/>
                <a:stretch>
                  <a:fillRect/>
                </a:stretch>
              </p:blipFill>
              <p:spPr>
                <a:xfrm>
                  <a:off x="6665143" y="657259"/>
                  <a:ext cx="37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714" name="Ink 713">
                  <a:extLst>
                    <a:ext uri="{FF2B5EF4-FFF2-40B4-BE49-F238E27FC236}">
                      <a16:creationId xmlns:a16="http://schemas.microsoft.com/office/drawing/2014/main" id="{619E6AB5-C8E7-554B-B7F0-0AE407F40CAA}"/>
                    </a:ext>
                  </a:extLst>
                </p14:cNvPr>
                <p14:cNvContentPartPr/>
                <p14:nvPr/>
              </p14:nvContentPartPr>
              <p14:xfrm>
                <a:off x="6699343" y="571939"/>
                <a:ext cx="6480" cy="47160"/>
              </p14:xfrm>
            </p:contentPart>
          </mc:Choice>
          <mc:Fallback xmlns="">
            <p:pic>
              <p:nvPicPr>
                <p:cNvPr id="714" name="Ink 713">
                  <a:extLst>
                    <a:ext uri="{FF2B5EF4-FFF2-40B4-BE49-F238E27FC236}">
                      <a16:creationId xmlns:a16="http://schemas.microsoft.com/office/drawing/2014/main" id="{619E6AB5-C8E7-554B-B7F0-0AE407F40CAA}"/>
                    </a:ext>
                  </a:extLst>
                </p:cNvPr>
                <p:cNvPicPr/>
                <p:nvPr/>
              </p:nvPicPr>
              <p:blipFill>
                <a:blip r:embed="rId442"/>
                <a:stretch>
                  <a:fillRect/>
                </a:stretch>
              </p:blipFill>
              <p:spPr>
                <a:xfrm>
                  <a:off x="6684223" y="556819"/>
                  <a:ext cx="370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715" name="Ink 714">
                  <a:extLst>
                    <a:ext uri="{FF2B5EF4-FFF2-40B4-BE49-F238E27FC236}">
                      <a16:creationId xmlns:a16="http://schemas.microsoft.com/office/drawing/2014/main" id="{B7EC3E68-5EE2-814A-B4D3-198EF48A766E}"/>
                    </a:ext>
                  </a:extLst>
                </p14:cNvPr>
                <p14:cNvContentPartPr/>
                <p14:nvPr/>
              </p14:nvContentPartPr>
              <p14:xfrm>
                <a:off x="6755863" y="669139"/>
                <a:ext cx="182520" cy="138600"/>
              </p14:xfrm>
            </p:contentPart>
          </mc:Choice>
          <mc:Fallback xmlns="">
            <p:pic>
              <p:nvPicPr>
                <p:cNvPr id="715" name="Ink 714">
                  <a:extLst>
                    <a:ext uri="{FF2B5EF4-FFF2-40B4-BE49-F238E27FC236}">
                      <a16:creationId xmlns:a16="http://schemas.microsoft.com/office/drawing/2014/main" id="{B7EC3E68-5EE2-814A-B4D3-198EF48A766E}"/>
                    </a:ext>
                  </a:extLst>
                </p:cNvPr>
                <p:cNvPicPr/>
                <p:nvPr/>
              </p:nvPicPr>
              <p:blipFill>
                <a:blip r:embed="rId444"/>
                <a:stretch>
                  <a:fillRect/>
                </a:stretch>
              </p:blipFill>
              <p:spPr>
                <a:xfrm>
                  <a:off x="6740743" y="653659"/>
                  <a:ext cx="213120" cy="169200"/>
                </a:xfrm>
                <a:prstGeom prst="rect">
                  <a:avLst/>
                </a:prstGeom>
              </p:spPr>
            </p:pic>
          </mc:Fallback>
        </mc:AlternateContent>
      </p:grpSp>
      <p:grpSp>
        <p:nvGrpSpPr>
          <p:cNvPr id="727" name="Group 726">
            <a:extLst>
              <a:ext uri="{FF2B5EF4-FFF2-40B4-BE49-F238E27FC236}">
                <a16:creationId xmlns:a16="http://schemas.microsoft.com/office/drawing/2014/main" id="{C4E0BFB8-006E-DE49-9D88-24C9BFC7EDEA}"/>
              </a:ext>
            </a:extLst>
          </p:cNvPr>
          <p:cNvGrpSpPr/>
          <p:nvPr/>
        </p:nvGrpSpPr>
        <p:grpSpPr>
          <a:xfrm>
            <a:off x="7117663" y="543859"/>
            <a:ext cx="1449360" cy="677880"/>
            <a:chOff x="7117663" y="543859"/>
            <a:chExt cx="1449360" cy="677880"/>
          </a:xfrm>
        </p:grpSpPr>
        <mc:AlternateContent xmlns:mc="http://schemas.openxmlformats.org/markup-compatibility/2006" xmlns:p14="http://schemas.microsoft.com/office/powerpoint/2010/main">
          <mc:Choice Requires="p14">
            <p:contentPart p14:bwMode="auto" r:id="rId445">
              <p14:nvContentPartPr>
                <p14:cNvPr id="716" name="Ink 715">
                  <a:extLst>
                    <a:ext uri="{FF2B5EF4-FFF2-40B4-BE49-F238E27FC236}">
                      <a16:creationId xmlns:a16="http://schemas.microsoft.com/office/drawing/2014/main" id="{19273557-D6AE-D14F-AB57-EBE2E72B0624}"/>
                    </a:ext>
                  </a:extLst>
                </p14:cNvPr>
                <p14:cNvContentPartPr/>
                <p14:nvPr/>
              </p14:nvContentPartPr>
              <p14:xfrm>
                <a:off x="7183543" y="543859"/>
                <a:ext cx="82080" cy="339120"/>
              </p14:xfrm>
            </p:contentPart>
          </mc:Choice>
          <mc:Fallback xmlns="">
            <p:pic>
              <p:nvPicPr>
                <p:cNvPr id="716" name="Ink 715">
                  <a:extLst>
                    <a:ext uri="{FF2B5EF4-FFF2-40B4-BE49-F238E27FC236}">
                      <a16:creationId xmlns:a16="http://schemas.microsoft.com/office/drawing/2014/main" id="{19273557-D6AE-D14F-AB57-EBE2E72B0624}"/>
                    </a:ext>
                  </a:extLst>
                </p:cNvPr>
                <p:cNvPicPr/>
                <p:nvPr/>
              </p:nvPicPr>
              <p:blipFill>
                <a:blip r:embed="rId446"/>
                <a:stretch>
                  <a:fillRect/>
                </a:stretch>
              </p:blipFill>
              <p:spPr>
                <a:xfrm>
                  <a:off x="7168423" y="528739"/>
                  <a:ext cx="1126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717" name="Ink 716">
                  <a:extLst>
                    <a:ext uri="{FF2B5EF4-FFF2-40B4-BE49-F238E27FC236}">
                      <a16:creationId xmlns:a16="http://schemas.microsoft.com/office/drawing/2014/main" id="{EDFC6561-2609-C346-96D7-83A55EF308BE}"/>
                    </a:ext>
                  </a:extLst>
                </p14:cNvPr>
                <p14:cNvContentPartPr/>
                <p14:nvPr/>
              </p14:nvContentPartPr>
              <p14:xfrm>
                <a:off x="7117663" y="725659"/>
                <a:ext cx="147600" cy="38160"/>
              </p14:xfrm>
            </p:contentPart>
          </mc:Choice>
          <mc:Fallback xmlns="">
            <p:pic>
              <p:nvPicPr>
                <p:cNvPr id="717" name="Ink 716">
                  <a:extLst>
                    <a:ext uri="{FF2B5EF4-FFF2-40B4-BE49-F238E27FC236}">
                      <a16:creationId xmlns:a16="http://schemas.microsoft.com/office/drawing/2014/main" id="{EDFC6561-2609-C346-96D7-83A55EF308BE}"/>
                    </a:ext>
                  </a:extLst>
                </p:cNvPr>
                <p:cNvPicPr/>
                <p:nvPr/>
              </p:nvPicPr>
              <p:blipFill>
                <a:blip r:embed="rId448"/>
                <a:stretch>
                  <a:fillRect/>
                </a:stretch>
              </p:blipFill>
              <p:spPr>
                <a:xfrm>
                  <a:off x="7102543" y="710179"/>
                  <a:ext cx="178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718" name="Ink 717">
                  <a:extLst>
                    <a:ext uri="{FF2B5EF4-FFF2-40B4-BE49-F238E27FC236}">
                      <a16:creationId xmlns:a16="http://schemas.microsoft.com/office/drawing/2014/main" id="{CE4D4DAB-0D55-9E43-8F9E-4091B266EFFC}"/>
                    </a:ext>
                  </a:extLst>
                </p14:cNvPr>
                <p14:cNvContentPartPr/>
                <p14:nvPr/>
              </p14:nvContentPartPr>
              <p14:xfrm>
                <a:off x="7353103" y="681739"/>
                <a:ext cx="94680" cy="119880"/>
              </p14:xfrm>
            </p:contentPart>
          </mc:Choice>
          <mc:Fallback xmlns="">
            <p:pic>
              <p:nvPicPr>
                <p:cNvPr id="718" name="Ink 717">
                  <a:extLst>
                    <a:ext uri="{FF2B5EF4-FFF2-40B4-BE49-F238E27FC236}">
                      <a16:creationId xmlns:a16="http://schemas.microsoft.com/office/drawing/2014/main" id="{CE4D4DAB-0D55-9E43-8F9E-4091B266EFFC}"/>
                    </a:ext>
                  </a:extLst>
                </p:cNvPr>
                <p:cNvPicPr/>
                <p:nvPr/>
              </p:nvPicPr>
              <p:blipFill>
                <a:blip r:embed="rId450"/>
                <a:stretch>
                  <a:fillRect/>
                </a:stretch>
              </p:blipFill>
              <p:spPr>
                <a:xfrm>
                  <a:off x="7337983" y="666259"/>
                  <a:ext cx="125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719" name="Ink 718">
                  <a:extLst>
                    <a:ext uri="{FF2B5EF4-FFF2-40B4-BE49-F238E27FC236}">
                      <a16:creationId xmlns:a16="http://schemas.microsoft.com/office/drawing/2014/main" id="{08520F49-B831-B84C-9061-A2C27AA92B27}"/>
                    </a:ext>
                  </a:extLst>
                </p14:cNvPr>
                <p14:cNvContentPartPr/>
                <p14:nvPr/>
              </p14:nvContentPartPr>
              <p14:xfrm>
                <a:off x="7529143" y="575539"/>
                <a:ext cx="31680" cy="206280"/>
              </p14:xfrm>
            </p:contentPart>
          </mc:Choice>
          <mc:Fallback xmlns="">
            <p:pic>
              <p:nvPicPr>
                <p:cNvPr id="719" name="Ink 718">
                  <a:extLst>
                    <a:ext uri="{FF2B5EF4-FFF2-40B4-BE49-F238E27FC236}">
                      <a16:creationId xmlns:a16="http://schemas.microsoft.com/office/drawing/2014/main" id="{08520F49-B831-B84C-9061-A2C27AA92B27}"/>
                    </a:ext>
                  </a:extLst>
                </p:cNvPr>
                <p:cNvPicPr/>
                <p:nvPr/>
              </p:nvPicPr>
              <p:blipFill>
                <a:blip r:embed="rId452"/>
                <a:stretch>
                  <a:fillRect/>
                </a:stretch>
              </p:blipFill>
              <p:spPr>
                <a:xfrm>
                  <a:off x="7514023" y="560059"/>
                  <a:ext cx="62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720" name="Ink 719">
                  <a:extLst>
                    <a:ext uri="{FF2B5EF4-FFF2-40B4-BE49-F238E27FC236}">
                      <a16:creationId xmlns:a16="http://schemas.microsoft.com/office/drawing/2014/main" id="{13C84ABA-825E-9B49-9AA5-E296D3E9FDC4}"/>
                    </a:ext>
                  </a:extLst>
                </p14:cNvPr>
                <p14:cNvContentPartPr/>
                <p14:nvPr/>
              </p14:nvContentPartPr>
              <p14:xfrm>
                <a:off x="7636063" y="569059"/>
                <a:ext cx="38160" cy="213480"/>
              </p14:xfrm>
            </p:contentPart>
          </mc:Choice>
          <mc:Fallback xmlns="">
            <p:pic>
              <p:nvPicPr>
                <p:cNvPr id="720" name="Ink 719">
                  <a:extLst>
                    <a:ext uri="{FF2B5EF4-FFF2-40B4-BE49-F238E27FC236}">
                      <a16:creationId xmlns:a16="http://schemas.microsoft.com/office/drawing/2014/main" id="{13C84ABA-825E-9B49-9AA5-E296D3E9FDC4}"/>
                    </a:ext>
                  </a:extLst>
                </p:cNvPr>
                <p:cNvPicPr/>
                <p:nvPr/>
              </p:nvPicPr>
              <p:blipFill>
                <a:blip r:embed="rId454"/>
                <a:stretch>
                  <a:fillRect/>
                </a:stretch>
              </p:blipFill>
              <p:spPr>
                <a:xfrm>
                  <a:off x="7620943" y="553939"/>
                  <a:ext cx="68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721" name="Ink 720">
                  <a:extLst>
                    <a:ext uri="{FF2B5EF4-FFF2-40B4-BE49-F238E27FC236}">
                      <a16:creationId xmlns:a16="http://schemas.microsoft.com/office/drawing/2014/main" id="{CF260052-E93E-324E-AF48-5D756D65F074}"/>
                    </a:ext>
                  </a:extLst>
                </p14:cNvPr>
                <p14:cNvContentPartPr/>
                <p14:nvPr/>
              </p14:nvContentPartPr>
              <p14:xfrm>
                <a:off x="7755583" y="640339"/>
                <a:ext cx="75960" cy="123480"/>
              </p14:xfrm>
            </p:contentPart>
          </mc:Choice>
          <mc:Fallback xmlns="">
            <p:pic>
              <p:nvPicPr>
                <p:cNvPr id="721" name="Ink 720">
                  <a:extLst>
                    <a:ext uri="{FF2B5EF4-FFF2-40B4-BE49-F238E27FC236}">
                      <a16:creationId xmlns:a16="http://schemas.microsoft.com/office/drawing/2014/main" id="{CF260052-E93E-324E-AF48-5D756D65F074}"/>
                    </a:ext>
                  </a:extLst>
                </p:cNvPr>
                <p:cNvPicPr/>
                <p:nvPr/>
              </p:nvPicPr>
              <p:blipFill>
                <a:blip r:embed="rId456"/>
                <a:stretch>
                  <a:fillRect/>
                </a:stretch>
              </p:blipFill>
              <p:spPr>
                <a:xfrm>
                  <a:off x="7740463" y="625219"/>
                  <a:ext cx="106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722" name="Ink 721">
                  <a:extLst>
                    <a:ext uri="{FF2B5EF4-FFF2-40B4-BE49-F238E27FC236}">
                      <a16:creationId xmlns:a16="http://schemas.microsoft.com/office/drawing/2014/main" id="{FB08A6A5-91D5-664F-BB31-49435698002F}"/>
                    </a:ext>
                  </a:extLst>
                </p14:cNvPr>
                <p14:cNvContentPartPr/>
                <p14:nvPr/>
              </p14:nvContentPartPr>
              <p14:xfrm>
                <a:off x="7919023" y="604699"/>
                <a:ext cx="151200" cy="171360"/>
              </p14:xfrm>
            </p:contentPart>
          </mc:Choice>
          <mc:Fallback xmlns="">
            <p:pic>
              <p:nvPicPr>
                <p:cNvPr id="722" name="Ink 721">
                  <a:extLst>
                    <a:ext uri="{FF2B5EF4-FFF2-40B4-BE49-F238E27FC236}">
                      <a16:creationId xmlns:a16="http://schemas.microsoft.com/office/drawing/2014/main" id="{FB08A6A5-91D5-664F-BB31-49435698002F}"/>
                    </a:ext>
                  </a:extLst>
                </p:cNvPr>
                <p:cNvPicPr/>
                <p:nvPr/>
              </p:nvPicPr>
              <p:blipFill>
                <a:blip r:embed="rId458"/>
                <a:stretch>
                  <a:fillRect/>
                </a:stretch>
              </p:blipFill>
              <p:spPr>
                <a:xfrm>
                  <a:off x="7903903" y="589579"/>
                  <a:ext cx="1818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723" name="Ink 722">
                  <a:extLst>
                    <a:ext uri="{FF2B5EF4-FFF2-40B4-BE49-F238E27FC236}">
                      <a16:creationId xmlns:a16="http://schemas.microsoft.com/office/drawing/2014/main" id="{0269DA00-915A-0444-B57F-2C4BEDA056B2}"/>
                    </a:ext>
                  </a:extLst>
                </p14:cNvPr>
                <p14:cNvContentPartPr/>
                <p14:nvPr/>
              </p14:nvContentPartPr>
              <p14:xfrm>
                <a:off x="8189383" y="669859"/>
                <a:ext cx="6480" cy="106560"/>
              </p14:xfrm>
            </p:contentPart>
          </mc:Choice>
          <mc:Fallback xmlns="">
            <p:pic>
              <p:nvPicPr>
                <p:cNvPr id="723" name="Ink 722">
                  <a:extLst>
                    <a:ext uri="{FF2B5EF4-FFF2-40B4-BE49-F238E27FC236}">
                      <a16:creationId xmlns:a16="http://schemas.microsoft.com/office/drawing/2014/main" id="{0269DA00-915A-0444-B57F-2C4BEDA056B2}"/>
                    </a:ext>
                  </a:extLst>
                </p:cNvPr>
                <p:cNvPicPr/>
                <p:nvPr/>
              </p:nvPicPr>
              <p:blipFill>
                <a:blip r:embed="rId460"/>
                <a:stretch>
                  <a:fillRect/>
                </a:stretch>
              </p:blipFill>
              <p:spPr>
                <a:xfrm>
                  <a:off x="8174263" y="654379"/>
                  <a:ext cx="37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724" name="Ink 723">
                  <a:extLst>
                    <a:ext uri="{FF2B5EF4-FFF2-40B4-BE49-F238E27FC236}">
                      <a16:creationId xmlns:a16="http://schemas.microsoft.com/office/drawing/2014/main" id="{429EB540-9612-EE47-9903-160E3A56F909}"/>
                    </a:ext>
                  </a:extLst>
                </p14:cNvPr>
                <p14:cNvContentPartPr/>
                <p14:nvPr/>
              </p14:nvContentPartPr>
              <p14:xfrm>
                <a:off x="8220703" y="562939"/>
                <a:ext cx="6480" cy="37440"/>
              </p14:xfrm>
            </p:contentPart>
          </mc:Choice>
          <mc:Fallback xmlns="">
            <p:pic>
              <p:nvPicPr>
                <p:cNvPr id="724" name="Ink 723">
                  <a:extLst>
                    <a:ext uri="{FF2B5EF4-FFF2-40B4-BE49-F238E27FC236}">
                      <a16:creationId xmlns:a16="http://schemas.microsoft.com/office/drawing/2014/main" id="{429EB540-9612-EE47-9903-160E3A56F909}"/>
                    </a:ext>
                  </a:extLst>
                </p:cNvPr>
                <p:cNvPicPr/>
                <p:nvPr/>
              </p:nvPicPr>
              <p:blipFill>
                <a:blip r:embed="rId462"/>
                <a:stretch>
                  <a:fillRect/>
                </a:stretch>
              </p:blipFill>
              <p:spPr>
                <a:xfrm>
                  <a:off x="8205583" y="547459"/>
                  <a:ext cx="37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725" name="Ink 724">
                  <a:extLst>
                    <a:ext uri="{FF2B5EF4-FFF2-40B4-BE49-F238E27FC236}">
                      <a16:creationId xmlns:a16="http://schemas.microsoft.com/office/drawing/2014/main" id="{0CA10773-3483-5144-9A5F-7BA38E5EDB82}"/>
                    </a:ext>
                  </a:extLst>
                </p14:cNvPr>
                <p14:cNvContentPartPr/>
                <p14:nvPr/>
              </p14:nvContentPartPr>
              <p14:xfrm>
                <a:off x="8277583" y="669139"/>
                <a:ext cx="145080" cy="138600"/>
              </p14:xfrm>
            </p:contentPart>
          </mc:Choice>
          <mc:Fallback xmlns="">
            <p:pic>
              <p:nvPicPr>
                <p:cNvPr id="725" name="Ink 724">
                  <a:extLst>
                    <a:ext uri="{FF2B5EF4-FFF2-40B4-BE49-F238E27FC236}">
                      <a16:creationId xmlns:a16="http://schemas.microsoft.com/office/drawing/2014/main" id="{0CA10773-3483-5144-9A5F-7BA38E5EDB82}"/>
                    </a:ext>
                  </a:extLst>
                </p:cNvPr>
                <p:cNvPicPr/>
                <p:nvPr/>
              </p:nvPicPr>
              <p:blipFill>
                <a:blip r:embed="rId464"/>
                <a:stretch>
                  <a:fillRect/>
                </a:stretch>
              </p:blipFill>
              <p:spPr>
                <a:xfrm>
                  <a:off x="8262103" y="653659"/>
                  <a:ext cx="175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726" name="Ink 725">
                  <a:extLst>
                    <a:ext uri="{FF2B5EF4-FFF2-40B4-BE49-F238E27FC236}">
                      <a16:creationId xmlns:a16="http://schemas.microsoft.com/office/drawing/2014/main" id="{AF0D8E9B-EAAA-B94C-BF31-A187F430243F}"/>
                    </a:ext>
                  </a:extLst>
                </p14:cNvPr>
                <p14:cNvContentPartPr/>
                <p14:nvPr/>
              </p14:nvContentPartPr>
              <p14:xfrm>
                <a:off x="8334103" y="675259"/>
                <a:ext cx="232920" cy="546480"/>
              </p14:xfrm>
            </p:contentPart>
          </mc:Choice>
          <mc:Fallback xmlns="">
            <p:pic>
              <p:nvPicPr>
                <p:cNvPr id="726" name="Ink 725">
                  <a:extLst>
                    <a:ext uri="{FF2B5EF4-FFF2-40B4-BE49-F238E27FC236}">
                      <a16:creationId xmlns:a16="http://schemas.microsoft.com/office/drawing/2014/main" id="{AF0D8E9B-EAAA-B94C-BF31-A187F430243F}"/>
                    </a:ext>
                  </a:extLst>
                </p:cNvPr>
                <p:cNvPicPr/>
                <p:nvPr/>
              </p:nvPicPr>
              <p:blipFill>
                <a:blip r:embed="rId466"/>
                <a:stretch>
                  <a:fillRect/>
                </a:stretch>
              </p:blipFill>
              <p:spPr>
                <a:xfrm>
                  <a:off x="8318623" y="660139"/>
                  <a:ext cx="263520" cy="577080"/>
                </a:xfrm>
                <a:prstGeom prst="rect">
                  <a:avLst/>
                </a:prstGeom>
              </p:spPr>
            </p:pic>
          </mc:Fallback>
        </mc:AlternateContent>
      </p:grpSp>
      <p:grpSp>
        <p:nvGrpSpPr>
          <p:cNvPr id="741" name="Group 740">
            <a:extLst>
              <a:ext uri="{FF2B5EF4-FFF2-40B4-BE49-F238E27FC236}">
                <a16:creationId xmlns:a16="http://schemas.microsoft.com/office/drawing/2014/main" id="{1FDFB569-9F65-9C4E-8741-1603A39EDE61}"/>
              </a:ext>
            </a:extLst>
          </p:cNvPr>
          <p:cNvGrpSpPr/>
          <p:nvPr/>
        </p:nvGrpSpPr>
        <p:grpSpPr>
          <a:xfrm>
            <a:off x="8793103" y="499219"/>
            <a:ext cx="1628640" cy="352440"/>
            <a:chOff x="8793103" y="499219"/>
            <a:chExt cx="1628640" cy="352440"/>
          </a:xfrm>
        </p:grpSpPr>
        <mc:AlternateContent xmlns:mc="http://schemas.openxmlformats.org/markup-compatibility/2006" xmlns:p14="http://schemas.microsoft.com/office/powerpoint/2010/main">
          <mc:Choice Requires="p14">
            <p:contentPart p14:bwMode="auto" r:id="rId467">
              <p14:nvContentPartPr>
                <p14:cNvPr id="729" name="Ink 728">
                  <a:extLst>
                    <a:ext uri="{FF2B5EF4-FFF2-40B4-BE49-F238E27FC236}">
                      <a16:creationId xmlns:a16="http://schemas.microsoft.com/office/drawing/2014/main" id="{3BF58D2C-314F-9945-AE60-EC3D8F732E69}"/>
                    </a:ext>
                  </a:extLst>
                </p14:cNvPr>
                <p14:cNvContentPartPr/>
                <p14:nvPr/>
              </p14:nvContentPartPr>
              <p14:xfrm>
                <a:off x="8793103" y="644659"/>
                <a:ext cx="88560" cy="175680"/>
              </p14:xfrm>
            </p:contentPart>
          </mc:Choice>
          <mc:Fallback xmlns="">
            <p:pic>
              <p:nvPicPr>
                <p:cNvPr id="729" name="Ink 728">
                  <a:extLst>
                    <a:ext uri="{FF2B5EF4-FFF2-40B4-BE49-F238E27FC236}">
                      <a16:creationId xmlns:a16="http://schemas.microsoft.com/office/drawing/2014/main" id="{3BF58D2C-314F-9945-AE60-EC3D8F732E69}"/>
                    </a:ext>
                  </a:extLst>
                </p:cNvPr>
                <p:cNvPicPr/>
                <p:nvPr/>
              </p:nvPicPr>
              <p:blipFill>
                <a:blip r:embed="rId468"/>
                <a:stretch>
                  <a:fillRect/>
                </a:stretch>
              </p:blipFill>
              <p:spPr>
                <a:xfrm>
                  <a:off x="8777623" y="629179"/>
                  <a:ext cx="118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730" name="Ink 729">
                  <a:extLst>
                    <a:ext uri="{FF2B5EF4-FFF2-40B4-BE49-F238E27FC236}">
                      <a16:creationId xmlns:a16="http://schemas.microsoft.com/office/drawing/2014/main" id="{795A3D27-88AD-7448-9BDA-0AEF90C6DDD3}"/>
                    </a:ext>
                  </a:extLst>
                </p14:cNvPr>
                <p14:cNvContentPartPr/>
                <p14:nvPr/>
              </p14:nvContentPartPr>
              <p14:xfrm>
                <a:off x="8975263" y="681739"/>
                <a:ext cx="138600" cy="132480"/>
              </p14:xfrm>
            </p:contentPart>
          </mc:Choice>
          <mc:Fallback xmlns="">
            <p:pic>
              <p:nvPicPr>
                <p:cNvPr id="730" name="Ink 729">
                  <a:extLst>
                    <a:ext uri="{FF2B5EF4-FFF2-40B4-BE49-F238E27FC236}">
                      <a16:creationId xmlns:a16="http://schemas.microsoft.com/office/drawing/2014/main" id="{795A3D27-88AD-7448-9BDA-0AEF90C6DDD3}"/>
                    </a:ext>
                  </a:extLst>
                </p:cNvPr>
                <p:cNvPicPr/>
                <p:nvPr/>
              </p:nvPicPr>
              <p:blipFill>
                <a:blip r:embed="rId470"/>
                <a:stretch>
                  <a:fillRect/>
                </a:stretch>
              </p:blipFill>
              <p:spPr>
                <a:xfrm>
                  <a:off x="8960143" y="666259"/>
                  <a:ext cx="1692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731" name="Ink 730">
                  <a:extLst>
                    <a:ext uri="{FF2B5EF4-FFF2-40B4-BE49-F238E27FC236}">
                      <a16:creationId xmlns:a16="http://schemas.microsoft.com/office/drawing/2014/main" id="{58AB5900-540F-7945-B75B-B271F783D172}"/>
                    </a:ext>
                  </a:extLst>
                </p14:cNvPr>
                <p14:cNvContentPartPr/>
                <p14:nvPr/>
              </p14:nvContentPartPr>
              <p14:xfrm>
                <a:off x="9145183" y="675259"/>
                <a:ext cx="132480" cy="138600"/>
              </p14:xfrm>
            </p:contentPart>
          </mc:Choice>
          <mc:Fallback xmlns="">
            <p:pic>
              <p:nvPicPr>
                <p:cNvPr id="731" name="Ink 730">
                  <a:extLst>
                    <a:ext uri="{FF2B5EF4-FFF2-40B4-BE49-F238E27FC236}">
                      <a16:creationId xmlns:a16="http://schemas.microsoft.com/office/drawing/2014/main" id="{58AB5900-540F-7945-B75B-B271F783D172}"/>
                    </a:ext>
                  </a:extLst>
                </p:cNvPr>
                <p:cNvPicPr/>
                <p:nvPr/>
              </p:nvPicPr>
              <p:blipFill>
                <a:blip r:embed="rId472"/>
                <a:stretch>
                  <a:fillRect/>
                </a:stretch>
              </p:blipFill>
              <p:spPr>
                <a:xfrm>
                  <a:off x="9129703" y="660139"/>
                  <a:ext cx="1627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732" name="Ink 731">
                  <a:extLst>
                    <a:ext uri="{FF2B5EF4-FFF2-40B4-BE49-F238E27FC236}">
                      <a16:creationId xmlns:a16="http://schemas.microsoft.com/office/drawing/2014/main" id="{2320A32F-00A0-D245-8D0E-53869AD18005}"/>
                    </a:ext>
                  </a:extLst>
                </p14:cNvPr>
                <p14:cNvContentPartPr/>
                <p14:nvPr/>
              </p14:nvContentPartPr>
              <p14:xfrm>
                <a:off x="9314743" y="675259"/>
                <a:ext cx="100800" cy="119880"/>
              </p14:xfrm>
            </p:contentPart>
          </mc:Choice>
          <mc:Fallback xmlns="">
            <p:pic>
              <p:nvPicPr>
                <p:cNvPr id="732" name="Ink 731">
                  <a:extLst>
                    <a:ext uri="{FF2B5EF4-FFF2-40B4-BE49-F238E27FC236}">
                      <a16:creationId xmlns:a16="http://schemas.microsoft.com/office/drawing/2014/main" id="{2320A32F-00A0-D245-8D0E-53869AD18005}"/>
                    </a:ext>
                  </a:extLst>
                </p:cNvPr>
                <p:cNvPicPr/>
                <p:nvPr/>
              </p:nvPicPr>
              <p:blipFill>
                <a:blip r:embed="rId474"/>
                <a:stretch>
                  <a:fillRect/>
                </a:stretch>
              </p:blipFill>
              <p:spPr>
                <a:xfrm>
                  <a:off x="9299623" y="660139"/>
                  <a:ext cx="131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733" name="Ink 732">
                  <a:extLst>
                    <a:ext uri="{FF2B5EF4-FFF2-40B4-BE49-F238E27FC236}">
                      <a16:creationId xmlns:a16="http://schemas.microsoft.com/office/drawing/2014/main" id="{6DBE9948-4764-874F-B039-CFFB076B20EB}"/>
                    </a:ext>
                  </a:extLst>
                </p14:cNvPr>
                <p14:cNvContentPartPr/>
                <p14:nvPr/>
              </p14:nvContentPartPr>
              <p14:xfrm>
                <a:off x="9497263" y="637459"/>
                <a:ext cx="352440" cy="119880"/>
              </p14:xfrm>
            </p:contentPart>
          </mc:Choice>
          <mc:Fallback xmlns="">
            <p:pic>
              <p:nvPicPr>
                <p:cNvPr id="733" name="Ink 732">
                  <a:extLst>
                    <a:ext uri="{FF2B5EF4-FFF2-40B4-BE49-F238E27FC236}">
                      <a16:creationId xmlns:a16="http://schemas.microsoft.com/office/drawing/2014/main" id="{6DBE9948-4764-874F-B039-CFFB076B20EB}"/>
                    </a:ext>
                  </a:extLst>
                </p:cNvPr>
                <p:cNvPicPr/>
                <p:nvPr/>
              </p:nvPicPr>
              <p:blipFill>
                <a:blip r:embed="rId476"/>
                <a:stretch>
                  <a:fillRect/>
                </a:stretch>
              </p:blipFill>
              <p:spPr>
                <a:xfrm>
                  <a:off x="9481783" y="622339"/>
                  <a:ext cx="383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734" name="Ink 733">
                  <a:extLst>
                    <a:ext uri="{FF2B5EF4-FFF2-40B4-BE49-F238E27FC236}">
                      <a16:creationId xmlns:a16="http://schemas.microsoft.com/office/drawing/2014/main" id="{DC74522F-1249-6344-8527-E3A726E5B8B0}"/>
                    </a:ext>
                  </a:extLst>
                </p14:cNvPr>
                <p14:cNvContentPartPr/>
                <p14:nvPr/>
              </p14:nvContentPartPr>
              <p14:xfrm>
                <a:off x="9836743" y="562939"/>
                <a:ext cx="12960" cy="62640"/>
              </p14:xfrm>
            </p:contentPart>
          </mc:Choice>
          <mc:Fallback xmlns="">
            <p:pic>
              <p:nvPicPr>
                <p:cNvPr id="734" name="Ink 733">
                  <a:extLst>
                    <a:ext uri="{FF2B5EF4-FFF2-40B4-BE49-F238E27FC236}">
                      <a16:creationId xmlns:a16="http://schemas.microsoft.com/office/drawing/2014/main" id="{DC74522F-1249-6344-8527-E3A726E5B8B0}"/>
                    </a:ext>
                  </a:extLst>
                </p:cNvPr>
                <p:cNvPicPr/>
                <p:nvPr/>
              </p:nvPicPr>
              <p:blipFill>
                <a:blip r:embed="rId478"/>
                <a:stretch>
                  <a:fillRect/>
                </a:stretch>
              </p:blipFill>
              <p:spPr>
                <a:xfrm>
                  <a:off x="9821263" y="547459"/>
                  <a:ext cx="43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735" name="Ink 734">
                  <a:extLst>
                    <a:ext uri="{FF2B5EF4-FFF2-40B4-BE49-F238E27FC236}">
                      <a16:creationId xmlns:a16="http://schemas.microsoft.com/office/drawing/2014/main" id="{0919A846-E8C1-9E47-98E2-7CE2CD39958E}"/>
                    </a:ext>
                  </a:extLst>
                </p14:cNvPr>
                <p14:cNvContentPartPr/>
                <p14:nvPr/>
              </p14:nvContentPartPr>
              <p14:xfrm>
                <a:off x="9918463" y="662659"/>
                <a:ext cx="113400" cy="94680"/>
              </p14:xfrm>
            </p:contentPart>
          </mc:Choice>
          <mc:Fallback xmlns="">
            <p:pic>
              <p:nvPicPr>
                <p:cNvPr id="735" name="Ink 734">
                  <a:extLst>
                    <a:ext uri="{FF2B5EF4-FFF2-40B4-BE49-F238E27FC236}">
                      <a16:creationId xmlns:a16="http://schemas.microsoft.com/office/drawing/2014/main" id="{0919A846-E8C1-9E47-98E2-7CE2CD39958E}"/>
                    </a:ext>
                  </a:extLst>
                </p:cNvPr>
                <p:cNvPicPr/>
                <p:nvPr/>
              </p:nvPicPr>
              <p:blipFill>
                <a:blip r:embed="rId480"/>
                <a:stretch>
                  <a:fillRect/>
                </a:stretch>
              </p:blipFill>
              <p:spPr>
                <a:xfrm>
                  <a:off x="9902983" y="647539"/>
                  <a:ext cx="144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737" name="Ink 736">
                  <a:extLst>
                    <a:ext uri="{FF2B5EF4-FFF2-40B4-BE49-F238E27FC236}">
                      <a16:creationId xmlns:a16="http://schemas.microsoft.com/office/drawing/2014/main" id="{7C366D37-AFAE-6342-9D20-C6D9141B6D94}"/>
                    </a:ext>
                  </a:extLst>
                </p14:cNvPr>
                <p14:cNvContentPartPr/>
                <p14:nvPr/>
              </p14:nvContentPartPr>
              <p14:xfrm>
                <a:off x="10081903" y="600019"/>
                <a:ext cx="112680" cy="151200"/>
              </p14:xfrm>
            </p:contentPart>
          </mc:Choice>
          <mc:Fallback xmlns="">
            <p:pic>
              <p:nvPicPr>
                <p:cNvPr id="737" name="Ink 736">
                  <a:extLst>
                    <a:ext uri="{FF2B5EF4-FFF2-40B4-BE49-F238E27FC236}">
                      <a16:creationId xmlns:a16="http://schemas.microsoft.com/office/drawing/2014/main" id="{7C366D37-AFAE-6342-9D20-C6D9141B6D94}"/>
                    </a:ext>
                  </a:extLst>
                </p:cNvPr>
                <p:cNvPicPr/>
                <p:nvPr/>
              </p:nvPicPr>
              <p:blipFill>
                <a:blip r:embed="rId482"/>
                <a:stretch>
                  <a:fillRect/>
                </a:stretch>
              </p:blipFill>
              <p:spPr>
                <a:xfrm>
                  <a:off x="10066783" y="584539"/>
                  <a:ext cx="143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739" name="Ink 738">
                  <a:extLst>
                    <a:ext uri="{FF2B5EF4-FFF2-40B4-BE49-F238E27FC236}">
                      <a16:creationId xmlns:a16="http://schemas.microsoft.com/office/drawing/2014/main" id="{792DCED5-2484-E04F-813F-91EB22E5BBA3}"/>
                    </a:ext>
                  </a:extLst>
                </p14:cNvPr>
                <p14:cNvContentPartPr/>
                <p14:nvPr/>
              </p14:nvContentPartPr>
              <p14:xfrm>
                <a:off x="10308343" y="499219"/>
                <a:ext cx="113400" cy="226800"/>
              </p14:xfrm>
            </p:contentPart>
          </mc:Choice>
          <mc:Fallback xmlns="">
            <p:pic>
              <p:nvPicPr>
                <p:cNvPr id="739" name="Ink 738">
                  <a:extLst>
                    <a:ext uri="{FF2B5EF4-FFF2-40B4-BE49-F238E27FC236}">
                      <a16:creationId xmlns:a16="http://schemas.microsoft.com/office/drawing/2014/main" id="{792DCED5-2484-E04F-813F-91EB22E5BBA3}"/>
                    </a:ext>
                  </a:extLst>
                </p:cNvPr>
                <p:cNvPicPr/>
                <p:nvPr/>
              </p:nvPicPr>
              <p:blipFill>
                <a:blip r:embed="rId484"/>
                <a:stretch>
                  <a:fillRect/>
                </a:stretch>
              </p:blipFill>
              <p:spPr>
                <a:xfrm>
                  <a:off x="10292863" y="484099"/>
                  <a:ext cx="1440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740" name="Ink 739">
                  <a:extLst>
                    <a:ext uri="{FF2B5EF4-FFF2-40B4-BE49-F238E27FC236}">
                      <a16:creationId xmlns:a16="http://schemas.microsoft.com/office/drawing/2014/main" id="{9535031E-973C-9443-A9A4-20573AFC4818}"/>
                    </a:ext>
                  </a:extLst>
                </p14:cNvPr>
                <p14:cNvContentPartPr/>
                <p14:nvPr/>
              </p14:nvContentPartPr>
              <p14:xfrm>
                <a:off x="10276663" y="794779"/>
                <a:ext cx="55440" cy="56880"/>
              </p14:xfrm>
            </p:contentPart>
          </mc:Choice>
          <mc:Fallback xmlns="">
            <p:pic>
              <p:nvPicPr>
                <p:cNvPr id="740" name="Ink 739">
                  <a:extLst>
                    <a:ext uri="{FF2B5EF4-FFF2-40B4-BE49-F238E27FC236}">
                      <a16:creationId xmlns:a16="http://schemas.microsoft.com/office/drawing/2014/main" id="{9535031E-973C-9443-A9A4-20573AFC4818}"/>
                    </a:ext>
                  </a:extLst>
                </p:cNvPr>
                <p:cNvPicPr/>
                <p:nvPr/>
              </p:nvPicPr>
              <p:blipFill>
                <a:blip r:embed="rId486"/>
                <a:stretch>
                  <a:fillRect/>
                </a:stretch>
              </p:blipFill>
              <p:spPr>
                <a:xfrm>
                  <a:off x="10261543" y="779659"/>
                  <a:ext cx="86040" cy="87480"/>
                </a:xfrm>
                <a:prstGeom prst="rect">
                  <a:avLst/>
                </a:prstGeom>
              </p:spPr>
            </p:pic>
          </mc:Fallback>
        </mc:AlternateContent>
      </p:grpSp>
      <p:grpSp>
        <p:nvGrpSpPr>
          <p:cNvPr id="751" name="Group 750">
            <a:extLst>
              <a:ext uri="{FF2B5EF4-FFF2-40B4-BE49-F238E27FC236}">
                <a16:creationId xmlns:a16="http://schemas.microsoft.com/office/drawing/2014/main" id="{0E2B83D0-CF6A-AB4C-9E4B-FE3EEE9A25C0}"/>
              </a:ext>
            </a:extLst>
          </p:cNvPr>
          <p:cNvGrpSpPr/>
          <p:nvPr/>
        </p:nvGrpSpPr>
        <p:grpSpPr>
          <a:xfrm>
            <a:off x="456943" y="4819939"/>
            <a:ext cx="1011960" cy="401400"/>
            <a:chOff x="456943" y="4819939"/>
            <a:chExt cx="1011960" cy="401400"/>
          </a:xfrm>
        </p:grpSpPr>
        <mc:AlternateContent xmlns:mc="http://schemas.openxmlformats.org/markup-compatibility/2006" xmlns:p14="http://schemas.microsoft.com/office/powerpoint/2010/main">
          <mc:Choice Requires="p14">
            <p:contentPart p14:bwMode="auto" r:id="rId487">
              <p14:nvContentPartPr>
                <p14:cNvPr id="742" name="Ink 741">
                  <a:extLst>
                    <a:ext uri="{FF2B5EF4-FFF2-40B4-BE49-F238E27FC236}">
                      <a16:creationId xmlns:a16="http://schemas.microsoft.com/office/drawing/2014/main" id="{97D09A98-EE75-CB44-AB37-B1429D07BB57}"/>
                    </a:ext>
                  </a:extLst>
                </p14:cNvPr>
                <p14:cNvContentPartPr/>
                <p14:nvPr/>
              </p14:nvContentPartPr>
              <p14:xfrm>
                <a:off x="557023" y="5007139"/>
                <a:ext cx="25560" cy="182520"/>
              </p14:xfrm>
            </p:contentPart>
          </mc:Choice>
          <mc:Fallback xmlns="">
            <p:pic>
              <p:nvPicPr>
                <p:cNvPr id="742" name="Ink 741">
                  <a:extLst>
                    <a:ext uri="{FF2B5EF4-FFF2-40B4-BE49-F238E27FC236}">
                      <a16:creationId xmlns:a16="http://schemas.microsoft.com/office/drawing/2014/main" id="{97D09A98-EE75-CB44-AB37-B1429D07BB57}"/>
                    </a:ext>
                  </a:extLst>
                </p:cNvPr>
                <p:cNvPicPr/>
                <p:nvPr/>
              </p:nvPicPr>
              <p:blipFill>
                <a:blip r:embed="rId488"/>
                <a:stretch>
                  <a:fillRect/>
                </a:stretch>
              </p:blipFill>
              <p:spPr>
                <a:xfrm>
                  <a:off x="541543" y="4992019"/>
                  <a:ext cx="56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743" name="Ink 742">
                  <a:extLst>
                    <a:ext uri="{FF2B5EF4-FFF2-40B4-BE49-F238E27FC236}">
                      <a16:creationId xmlns:a16="http://schemas.microsoft.com/office/drawing/2014/main" id="{EC0136B1-E62F-E441-B333-3F5FAA553664}"/>
                    </a:ext>
                  </a:extLst>
                </p14:cNvPr>
                <p14:cNvContentPartPr/>
                <p14:nvPr/>
              </p14:nvContentPartPr>
              <p14:xfrm>
                <a:off x="456943" y="4944139"/>
                <a:ext cx="219600" cy="56880"/>
              </p14:xfrm>
            </p:contentPart>
          </mc:Choice>
          <mc:Fallback xmlns="">
            <p:pic>
              <p:nvPicPr>
                <p:cNvPr id="743" name="Ink 742">
                  <a:extLst>
                    <a:ext uri="{FF2B5EF4-FFF2-40B4-BE49-F238E27FC236}">
                      <a16:creationId xmlns:a16="http://schemas.microsoft.com/office/drawing/2014/main" id="{EC0136B1-E62F-E441-B333-3F5FAA553664}"/>
                    </a:ext>
                  </a:extLst>
                </p:cNvPr>
                <p:cNvPicPr/>
                <p:nvPr/>
              </p:nvPicPr>
              <p:blipFill>
                <a:blip r:embed="rId490"/>
                <a:stretch>
                  <a:fillRect/>
                </a:stretch>
              </p:blipFill>
              <p:spPr>
                <a:xfrm>
                  <a:off x="441823" y="4929019"/>
                  <a:ext cx="250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744" name="Ink 743">
                  <a:extLst>
                    <a:ext uri="{FF2B5EF4-FFF2-40B4-BE49-F238E27FC236}">
                      <a16:creationId xmlns:a16="http://schemas.microsoft.com/office/drawing/2014/main" id="{B9EC3769-1D43-134D-95A7-904C3D5A0293}"/>
                    </a:ext>
                  </a:extLst>
                </p14:cNvPr>
                <p14:cNvContentPartPr/>
                <p14:nvPr/>
              </p14:nvContentPartPr>
              <p14:xfrm>
                <a:off x="507343" y="5170579"/>
                <a:ext cx="188280" cy="50760"/>
              </p14:xfrm>
            </p:contentPart>
          </mc:Choice>
          <mc:Fallback xmlns="">
            <p:pic>
              <p:nvPicPr>
                <p:cNvPr id="744" name="Ink 743">
                  <a:extLst>
                    <a:ext uri="{FF2B5EF4-FFF2-40B4-BE49-F238E27FC236}">
                      <a16:creationId xmlns:a16="http://schemas.microsoft.com/office/drawing/2014/main" id="{B9EC3769-1D43-134D-95A7-904C3D5A0293}"/>
                    </a:ext>
                  </a:extLst>
                </p:cNvPr>
                <p:cNvPicPr/>
                <p:nvPr/>
              </p:nvPicPr>
              <p:blipFill>
                <a:blip r:embed="rId492"/>
                <a:stretch>
                  <a:fillRect/>
                </a:stretch>
              </p:blipFill>
              <p:spPr>
                <a:xfrm>
                  <a:off x="491863" y="5155459"/>
                  <a:ext cx="2188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745" name="Ink 744">
                  <a:extLst>
                    <a:ext uri="{FF2B5EF4-FFF2-40B4-BE49-F238E27FC236}">
                      <a16:creationId xmlns:a16="http://schemas.microsoft.com/office/drawing/2014/main" id="{56D49268-162D-5E45-B6B0-7FD42C03E6C3}"/>
                    </a:ext>
                  </a:extLst>
                </p14:cNvPr>
                <p14:cNvContentPartPr/>
                <p14:nvPr/>
              </p14:nvContentPartPr>
              <p14:xfrm>
                <a:off x="720463" y="5025859"/>
                <a:ext cx="145080" cy="107280"/>
              </p14:xfrm>
            </p:contentPart>
          </mc:Choice>
          <mc:Fallback xmlns="">
            <p:pic>
              <p:nvPicPr>
                <p:cNvPr id="745" name="Ink 744">
                  <a:extLst>
                    <a:ext uri="{FF2B5EF4-FFF2-40B4-BE49-F238E27FC236}">
                      <a16:creationId xmlns:a16="http://schemas.microsoft.com/office/drawing/2014/main" id="{56D49268-162D-5E45-B6B0-7FD42C03E6C3}"/>
                    </a:ext>
                  </a:extLst>
                </p:cNvPr>
                <p:cNvPicPr/>
                <p:nvPr/>
              </p:nvPicPr>
              <p:blipFill>
                <a:blip r:embed="rId494"/>
                <a:stretch>
                  <a:fillRect/>
                </a:stretch>
              </p:blipFill>
              <p:spPr>
                <a:xfrm>
                  <a:off x="704983" y="5010739"/>
                  <a:ext cx="175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746" name="Ink 745">
                  <a:extLst>
                    <a:ext uri="{FF2B5EF4-FFF2-40B4-BE49-F238E27FC236}">
                      <a16:creationId xmlns:a16="http://schemas.microsoft.com/office/drawing/2014/main" id="{237750DD-CD6E-CD4C-9047-C98C32AD4DCA}"/>
                    </a:ext>
                  </a:extLst>
                </p14:cNvPr>
                <p14:cNvContentPartPr/>
                <p14:nvPr/>
              </p14:nvContentPartPr>
              <p14:xfrm>
                <a:off x="909103" y="4988419"/>
                <a:ext cx="75960" cy="107280"/>
              </p14:xfrm>
            </p:contentPart>
          </mc:Choice>
          <mc:Fallback xmlns="">
            <p:pic>
              <p:nvPicPr>
                <p:cNvPr id="746" name="Ink 745">
                  <a:extLst>
                    <a:ext uri="{FF2B5EF4-FFF2-40B4-BE49-F238E27FC236}">
                      <a16:creationId xmlns:a16="http://schemas.microsoft.com/office/drawing/2014/main" id="{237750DD-CD6E-CD4C-9047-C98C32AD4DCA}"/>
                    </a:ext>
                  </a:extLst>
                </p:cNvPr>
                <p:cNvPicPr/>
                <p:nvPr/>
              </p:nvPicPr>
              <p:blipFill>
                <a:blip r:embed="rId496"/>
                <a:stretch>
                  <a:fillRect/>
                </a:stretch>
              </p:blipFill>
              <p:spPr>
                <a:xfrm>
                  <a:off x="893623" y="4972939"/>
                  <a:ext cx="106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747" name="Ink 746">
                  <a:extLst>
                    <a:ext uri="{FF2B5EF4-FFF2-40B4-BE49-F238E27FC236}">
                      <a16:creationId xmlns:a16="http://schemas.microsoft.com/office/drawing/2014/main" id="{F4FC898C-C558-2941-95FD-230CB1C1F469}"/>
                    </a:ext>
                  </a:extLst>
                </p14:cNvPr>
                <p14:cNvContentPartPr/>
                <p14:nvPr/>
              </p14:nvContentPartPr>
              <p14:xfrm>
                <a:off x="1072543" y="4981939"/>
                <a:ext cx="6480" cy="88560"/>
              </p14:xfrm>
            </p:contentPart>
          </mc:Choice>
          <mc:Fallback xmlns="">
            <p:pic>
              <p:nvPicPr>
                <p:cNvPr id="747" name="Ink 746">
                  <a:extLst>
                    <a:ext uri="{FF2B5EF4-FFF2-40B4-BE49-F238E27FC236}">
                      <a16:creationId xmlns:a16="http://schemas.microsoft.com/office/drawing/2014/main" id="{F4FC898C-C558-2941-95FD-230CB1C1F469}"/>
                    </a:ext>
                  </a:extLst>
                </p:cNvPr>
                <p:cNvPicPr/>
                <p:nvPr/>
              </p:nvPicPr>
              <p:blipFill>
                <a:blip r:embed="rId498"/>
                <a:stretch>
                  <a:fillRect/>
                </a:stretch>
              </p:blipFill>
              <p:spPr>
                <a:xfrm>
                  <a:off x="1057063" y="4966819"/>
                  <a:ext cx="37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748" name="Ink 747">
                  <a:extLst>
                    <a:ext uri="{FF2B5EF4-FFF2-40B4-BE49-F238E27FC236}">
                      <a16:creationId xmlns:a16="http://schemas.microsoft.com/office/drawing/2014/main" id="{66E71FEB-2955-6944-83CB-A63E408F44FB}"/>
                    </a:ext>
                  </a:extLst>
                </p14:cNvPr>
                <p14:cNvContentPartPr/>
                <p14:nvPr/>
              </p14:nvContentPartPr>
              <p14:xfrm>
                <a:off x="1085143" y="4859179"/>
                <a:ext cx="19080" cy="35280"/>
              </p14:xfrm>
            </p:contentPart>
          </mc:Choice>
          <mc:Fallback xmlns="">
            <p:pic>
              <p:nvPicPr>
                <p:cNvPr id="748" name="Ink 747">
                  <a:extLst>
                    <a:ext uri="{FF2B5EF4-FFF2-40B4-BE49-F238E27FC236}">
                      <a16:creationId xmlns:a16="http://schemas.microsoft.com/office/drawing/2014/main" id="{66E71FEB-2955-6944-83CB-A63E408F44FB}"/>
                    </a:ext>
                  </a:extLst>
                </p:cNvPr>
                <p:cNvPicPr/>
                <p:nvPr/>
              </p:nvPicPr>
              <p:blipFill>
                <a:blip r:embed="rId500"/>
                <a:stretch>
                  <a:fillRect/>
                </a:stretch>
              </p:blipFill>
              <p:spPr>
                <a:xfrm>
                  <a:off x="1069663" y="4843699"/>
                  <a:ext cx="49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749" name="Ink 748">
                  <a:extLst>
                    <a:ext uri="{FF2B5EF4-FFF2-40B4-BE49-F238E27FC236}">
                      <a16:creationId xmlns:a16="http://schemas.microsoft.com/office/drawing/2014/main" id="{AC197A10-70C8-9745-80BD-432F0CF910D6}"/>
                    </a:ext>
                  </a:extLst>
                </p14:cNvPr>
                <p14:cNvContentPartPr/>
                <p14:nvPr/>
              </p14:nvContentPartPr>
              <p14:xfrm>
                <a:off x="1191703" y="4819939"/>
                <a:ext cx="138600" cy="275760"/>
              </p14:xfrm>
            </p:contentPart>
          </mc:Choice>
          <mc:Fallback xmlns="">
            <p:pic>
              <p:nvPicPr>
                <p:cNvPr id="749" name="Ink 748">
                  <a:extLst>
                    <a:ext uri="{FF2B5EF4-FFF2-40B4-BE49-F238E27FC236}">
                      <a16:creationId xmlns:a16="http://schemas.microsoft.com/office/drawing/2014/main" id="{AC197A10-70C8-9745-80BD-432F0CF910D6}"/>
                    </a:ext>
                  </a:extLst>
                </p:cNvPr>
                <p:cNvPicPr/>
                <p:nvPr/>
              </p:nvPicPr>
              <p:blipFill>
                <a:blip r:embed="rId502"/>
                <a:stretch>
                  <a:fillRect/>
                </a:stretch>
              </p:blipFill>
              <p:spPr>
                <a:xfrm>
                  <a:off x="1176583" y="4804819"/>
                  <a:ext cx="1692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750" name="Ink 749">
                  <a:extLst>
                    <a:ext uri="{FF2B5EF4-FFF2-40B4-BE49-F238E27FC236}">
                      <a16:creationId xmlns:a16="http://schemas.microsoft.com/office/drawing/2014/main" id="{A17A00A5-AE0A-9547-AB71-52F1C0584E29}"/>
                    </a:ext>
                  </a:extLst>
                </p14:cNvPr>
                <p14:cNvContentPartPr/>
                <p14:nvPr/>
              </p14:nvContentPartPr>
              <p14:xfrm>
                <a:off x="1361623" y="4944139"/>
                <a:ext cx="107280" cy="126000"/>
              </p14:xfrm>
            </p:contentPart>
          </mc:Choice>
          <mc:Fallback xmlns="">
            <p:pic>
              <p:nvPicPr>
                <p:cNvPr id="750" name="Ink 749">
                  <a:extLst>
                    <a:ext uri="{FF2B5EF4-FFF2-40B4-BE49-F238E27FC236}">
                      <a16:creationId xmlns:a16="http://schemas.microsoft.com/office/drawing/2014/main" id="{A17A00A5-AE0A-9547-AB71-52F1C0584E29}"/>
                    </a:ext>
                  </a:extLst>
                </p:cNvPr>
                <p:cNvPicPr/>
                <p:nvPr/>
              </p:nvPicPr>
              <p:blipFill>
                <a:blip r:embed="rId504"/>
                <a:stretch>
                  <a:fillRect/>
                </a:stretch>
              </p:blipFill>
              <p:spPr>
                <a:xfrm>
                  <a:off x="1346503" y="4929019"/>
                  <a:ext cx="137880" cy="156600"/>
                </a:xfrm>
                <a:prstGeom prst="rect">
                  <a:avLst/>
                </a:prstGeom>
              </p:spPr>
            </p:pic>
          </mc:Fallback>
        </mc:AlternateContent>
      </p:grpSp>
      <p:grpSp>
        <p:nvGrpSpPr>
          <p:cNvPr id="760" name="Group 759">
            <a:extLst>
              <a:ext uri="{FF2B5EF4-FFF2-40B4-BE49-F238E27FC236}">
                <a16:creationId xmlns:a16="http://schemas.microsoft.com/office/drawing/2014/main" id="{FDBC6908-9A86-6D45-B1F9-E6F2AF50C5A0}"/>
              </a:ext>
            </a:extLst>
          </p:cNvPr>
          <p:cNvGrpSpPr/>
          <p:nvPr/>
        </p:nvGrpSpPr>
        <p:grpSpPr>
          <a:xfrm>
            <a:off x="3298063" y="4670539"/>
            <a:ext cx="1025280" cy="399960"/>
            <a:chOff x="3298063" y="4670539"/>
            <a:chExt cx="1025280" cy="399960"/>
          </a:xfrm>
        </p:grpSpPr>
        <mc:AlternateContent xmlns:mc="http://schemas.openxmlformats.org/markup-compatibility/2006" xmlns:p14="http://schemas.microsoft.com/office/powerpoint/2010/main">
          <mc:Choice Requires="p14">
            <p:contentPart p14:bwMode="auto" r:id="rId505">
              <p14:nvContentPartPr>
                <p14:cNvPr id="752" name="Ink 751">
                  <a:extLst>
                    <a:ext uri="{FF2B5EF4-FFF2-40B4-BE49-F238E27FC236}">
                      <a16:creationId xmlns:a16="http://schemas.microsoft.com/office/drawing/2014/main" id="{298E8D0B-2F52-6A41-8659-EAFB801107C7}"/>
                    </a:ext>
                  </a:extLst>
                </p14:cNvPr>
                <p14:cNvContentPartPr/>
                <p14:nvPr/>
              </p14:nvContentPartPr>
              <p14:xfrm>
                <a:off x="3298063" y="4882219"/>
                <a:ext cx="69480" cy="188280"/>
              </p14:xfrm>
            </p:contentPart>
          </mc:Choice>
          <mc:Fallback xmlns="">
            <p:pic>
              <p:nvPicPr>
                <p:cNvPr id="752" name="Ink 751">
                  <a:extLst>
                    <a:ext uri="{FF2B5EF4-FFF2-40B4-BE49-F238E27FC236}">
                      <a16:creationId xmlns:a16="http://schemas.microsoft.com/office/drawing/2014/main" id="{298E8D0B-2F52-6A41-8659-EAFB801107C7}"/>
                    </a:ext>
                  </a:extLst>
                </p:cNvPr>
                <p:cNvPicPr/>
                <p:nvPr/>
              </p:nvPicPr>
              <p:blipFill>
                <a:blip r:embed="rId506"/>
                <a:stretch>
                  <a:fillRect/>
                </a:stretch>
              </p:blipFill>
              <p:spPr>
                <a:xfrm>
                  <a:off x="3282943" y="4866739"/>
                  <a:ext cx="100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753" name="Ink 752">
                  <a:extLst>
                    <a:ext uri="{FF2B5EF4-FFF2-40B4-BE49-F238E27FC236}">
                      <a16:creationId xmlns:a16="http://schemas.microsoft.com/office/drawing/2014/main" id="{A9D2C7E2-B961-B14C-9CD0-B8D608429E0C}"/>
                    </a:ext>
                  </a:extLst>
                </p14:cNvPr>
                <p14:cNvContentPartPr/>
                <p14:nvPr/>
              </p14:nvContentPartPr>
              <p14:xfrm>
                <a:off x="3417583" y="4790419"/>
                <a:ext cx="226800" cy="228960"/>
              </p14:xfrm>
            </p:contentPart>
          </mc:Choice>
          <mc:Fallback xmlns="">
            <p:pic>
              <p:nvPicPr>
                <p:cNvPr id="753" name="Ink 752">
                  <a:extLst>
                    <a:ext uri="{FF2B5EF4-FFF2-40B4-BE49-F238E27FC236}">
                      <a16:creationId xmlns:a16="http://schemas.microsoft.com/office/drawing/2014/main" id="{A9D2C7E2-B961-B14C-9CD0-B8D608429E0C}"/>
                    </a:ext>
                  </a:extLst>
                </p:cNvPr>
                <p:cNvPicPr/>
                <p:nvPr/>
              </p:nvPicPr>
              <p:blipFill>
                <a:blip r:embed="rId508"/>
                <a:stretch>
                  <a:fillRect/>
                </a:stretch>
              </p:blipFill>
              <p:spPr>
                <a:xfrm>
                  <a:off x="3402103" y="4775299"/>
                  <a:ext cx="2570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754" name="Ink 753">
                  <a:extLst>
                    <a:ext uri="{FF2B5EF4-FFF2-40B4-BE49-F238E27FC236}">
                      <a16:creationId xmlns:a16="http://schemas.microsoft.com/office/drawing/2014/main" id="{707108AD-75D9-7548-B060-023989A2B269}"/>
                    </a:ext>
                  </a:extLst>
                </p14:cNvPr>
                <p14:cNvContentPartPr/>
                <p14:nvPr/>
              </p14:nvContentPartPr>
              <p14:xfrm>
                <a:off x="3559423" y="4856299"/>
                <a:ext cx="91080" cy="31680"/>
              </p14:xfrm>
            </p:contentPart>
          </mc:Choice>
          <mc:Fallback xmlns="">
            <p:pic>
              <p:nvPicPr>
                <p:cNvPr id="754" name="Ink 753">
                  <a:extLst>
                    <a:ext uri="{FF2B5EF4-FFF2-40B4-BE49-F238E27FC236}">
                      <a16:creationId xmlns:a16="http://schemas.microsoft.com/office/drawing/2014/main" id="{707108AD-75D9-7548-B060-023989A2B269}"/>
                    </a:ext>
                  </a:extLst>
                </p:cNvPr>
                <p:cNvPicPr/>
                <p:nvPr/>
              </p:nvPicPr>
              <p:blipFill>
                <a:blip r:embed="rId510"/>
                <a:stretch>
                  <a:fillRect/>
                </a:stretch>
              </p:blipFill>
              <p:spPr>
                <a:xfrm>
                  <a:off x="3543943" y="4841179"/>
                  <a:ext cx="121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755" name="Ink 754">
                  <a:extLst>
                    <a:ext uri="{FF2B5EF4-FFF2-40B4-BE49-F238E27FC236}">
                      <a16:creationId xmlns:a16="http://schemas.microsoft.com/office/drawing/2014/main" id="{D490C9C2-30C2-4A47-A6ED-5C41CC2DBE4E}"/>
                    </a:ext>
                  </a:extLst>
                </p14:cNvPr>
                <p14:cNvContentPartPr/>
                <p14:nvPr/>
              </p14:nvContentPartPr>
              <p14:xfrm>
                <a:off x="3675343" y="4831099"/>
                <a:ext cx="107280" cy="126000"/>
              </p14:xfrm>
            </p:contentPart>
          </mc:Choice>
          <mc:Fallback xmlns="">
            <p:pic>
              <p:nvPicPr>
                <p:cNvPr id="755" name="Ink 754">
                  <a:extLst>
                    <a:ext uri="{FF2B5EF4-FFF2-40B4-BE49-F238E27FC236}">
                      <a16:creationId xmlns:a16="http://schemas.microsoft.com/office/drawing/2014/main" id="{D490C9C2-30C2-4A47-A6ED-5C41CC2DBE4E}"/>
                    </a:ext>
                  </a:extLst>
                </p:cNvPr>
                <p:cNvPicPr/>
                <p:nvPr/>
              </p:nvPicPr>
              <p:blipFill>
                <a:blip r:embed="rId512"/>
                <a:stretch>
                  <a:fillRect/>
                </a:stretch>
              </p:blipFill>
              <p:spPr>
                <a:xfrm>
                  <a:off x="3659863" y="4815979"/>
                  <a:ext cx="137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756" name="Ink 755">
                  <a:extLst>
                    <a:ext uri="{FF2B5EF4-FFF2-40B4-BE49-F238E27FC236}">
                      <a16:creationId xmlns:a16="http://schemas.microsoft.com/office/drawing/2014/main" id="{E04B4511-6679-C64E-A353-8ADC87FD45CD}"/>
                    </a:ext>
                  </a:extLst>
                </p14:cNvPr>
                <p14:cNvContentPartPr/>
                <p14:nvPr/>
              </p14:nvContentPartPr>
              <p14:xfrm>
                <a:off x="3857503" y="4856299"/>
                <a:ext cx="19080" cy="107280"/>
              </p14:xfrm>
            </p:contentPart>
          </mc:Choice>
          <mc:Fallback xmlns="">
            <p:pic>
              <p:nvPicPr>
                <p:cNvPr id="756" name="Ink 755">
                  <a:extLst>
                    <a:ext uri="{FF2B5EF4-FFF2-40B4-BE49-F238E27FC236}">
                      <a16:creationId xmlns:a16="http://schemas.microsoft.com/office/drawing/2014/main" id="{E04B4511-6679-C64E-A353-8ADC87FD45CD}"/>
                    </a:ext>
                  </a:extLst>
                </p:cNvPr>
                <p:cNvPicPr/>
                <p:nvPr/>
              </p:nvPicPr>
              <p:blipFill>
                <a:blip r:embed="rId514"/>
                <a:stretch>
                  <a:fillRect/>
                </a:stretch>
              </p:blipFill>
              <p:spPr>
                <a:xfrm>
                  <a:off x="3842383" y="4841179"/>
                  <a:ext cx="49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757" name="Ink 756">
                  <a:extLst>
                    <a:ext uri="{FF2B5EF4-FFF2-40B4-BE49-F238E27FC236}">
                      <a16:creationId xmlns:a16="http://schemas.microsoft.com/office/drawing/2014/main" id="{04F2EB86-A62E-6043-98DC-BD08CD163ABC}"/>
                    </a:ext>
                  </a:extLst>
                </p14:cNvPr>
                <p14:cNvContentPartPr/>
                <p14:nvPr/>
              </p14:nvContentPartPr>
              <p14:xfrm>
                <a:off x="3889183" y="4752259"/>
                <a:ext cx="360" cy="35280"/>
              </p14:xfrm>
            </p:contentPart>
          </mc:Choice>
          <mc:Fallback xmlns="">
            <p:pic>
              <p:nvPicPr>
                <p:cNvPr id="757" name="Ink 756">
                  <a:extLst>
                    <a:ext uri="{FF2B5EF4-FFF2-40B4-BE49-F238E27FC236}">
                      <a16:creationId xmlns:a16="http://schemas.microsoft.com/office/drawing/2014/main" id="{04F2EB86-A62E-6043-98DC-BD08CD163ABC}"/>
                    </a:ext>
                  </a:extLst>
                </p:cNvPr>
                <p:cNvPicPr/>
                <p:nvPr/>
              </p:nvPicPr>
              <p:blipFill>
                <a:blip r:embed="rId516"/>
                <a:stretch>
                  <a:fillRect/>
                </a:stretch>
              </p:blipFill>
              <p:spPr>
                <a:xfrm>
                  <a:off x="3873703" y="4736779"/>
                  <a:ext cx="309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758" name="Ink 757">
                  <a:extLst>
                    <a:ext uri="{FF2B5EF4-FFF2-40B4-BE49-F238E27FC236}">
                      <a16:creationId xmlns:a16="http://schemas.microsoft.com/office/drawing/2014/main" id="{E58FE472-EE1C-0543-A473-ABE406397ED8}"/>
                    </a:ext>
                  </a:extLst>
                </p14:cNvPr>
                <p14:cNvContentPartPr/>
                <p14:nvPr/>
              </p14:nvContentPartPr>
              <p14:xfrm>
                <a:off x="3970903" y="4670539"/>
                <a:ext cx="170280" cy="293040"/>
              </p14:xfrm>
            </p:contentPart>
          </mc:Choice>
          <mc:Fallback xmlns="">
            <p:pic>
              <p:nvPicPr>
                <p:cNvPr id="758" name="Ink 757">
                  <a:extLst>
                    <a:ext uri="{FF2B5EF4-FFF2-40B4-BE49-F238E27FC236}">
                      <a16:creationId xmlns:a16="http://schemas.microsoft.com/office/drawing/2014/main" id="{E58FE472-EE1C-0543-A473-ABE406397ED8}"/>
                    </a:ext>
                  </a:extLst>
                </p:cNvPr>
                <p:cNvPicPr/>
                <p:nvPr/>
              </p:nvPicPr>
              <p:blipFill>
                <a:blip r:embed="rId518"/>
                <a:stretch>
                  <a:fillRect/>
                </a:stretch>
              </p:blipFill>
              <p:spPr>
                <a:xfrm>
                  <a:off x="3955423" y="4655059"/>
                  <a:ext cx="2005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759" name="Ink 758">
                  <a:extLst>
                    <a:ext uri="{FF2B5EF4-FFF2-40B4-BE49-F238E27FC236}">
                      <a16:creationId xmlns:a16="http://schemas.microsoft.com/office/drawing/2014/main" id="{6EAFA6D6-416F-CC42-AE43-AE7AF7FADAE7}"/>
                    </a:ext>
                  </a:extLst>
                </p14:cNvPr>
                <p14:cNvContentPartPr/>
                <p14:nvPr/>
              </p14:nvContentPartPr>
              <p14:xfrm>
                <a:off x="4159543" y="4799779"/>
                <a:ext cx="163800" cy="131760"/>
              </p14:xfrm>
            </p:contentPart>
          </mc:Choice>
          <mc:Fallback xmlns="">
            <p:pic>
              <p:nvPicPr>
                <p:cNvPr id="759" name="Ink 758">
                  <a:extLst>
                    <a:ext uri="{FF2B5EF4-FFF2-40B4-BE49-F238E27FC236}">
                      <a16:creationId xmlns:a16="http://schemas.microsoft.com/office/drawing/2014/main" id="{6EAFA6D6-416F-CC42-AE43-AE7AF7FADAE7}"/>
                    </a:ext>
                  </a:extLst>
                </p:cNvPr>
                <p:cNvPicPr/>
                <p:nvPr/>
              </p:nvPicPr>
              <p:blipFill>
                <a:blip r:embed="rId520"/>
                <a:stretch>
                  <a:fillRect/>
                </a:stretch>
              </p:blipFill>
              <p:spPr>
                <a:xfrm>
                  <a:off x="4144063" y="4784299"/>
                  <a:ext cx="194400" cy="162360"/>
                </a:xfrm>
                <a:prstGeom prst="rect">
                  <a:avLst/>
                </a:prstGeom>
              </p:spPr>
            </p:pic>
          </mc:Fallback>
        </mc:AlternateContent>
      </p:grpSp>
      <p:grpSp>
        <p:nvGrpSpPr>
          <p:cNvPr id="778" name="Group 777">
            <a:extLst>
              <a:ext uri="{FF2B5EF4-FFF2-40B4-BE49-F238E27FC236}">
                <a16:creationId xmlns:a16="http://schemas.microsoft.com/office/drawing/2014/main" id="{E7449AE7-7E49-B540-A19D-C15221120509}"/>
              </a:ext>
            </a:extLst>
          </p:cNvPr>
          <p:cNvGrpSpPr/>
          <p:nvPr/>
        </p:nvGrpSpPr>
        <p:grpSpPr>
          <a:xfrm>
            <a:off x="1669783" y="5359939"/>
            <a:ext cx="2037600" cy="872640"/>
            <a:chOff x="1669783" y="5359939"/>
            <a:chExt cx="2037600" cy="872640"/>
          </a:xfrm>
        </p:grpSpPr>
        <mc:AlternateContent xmlns:mc="http://schemas.openxmlformats.org/markup-compatibility/2006" xmlns:p14="http://schemas.microsoft.com/office/powerpoint/2010/main">
          <mc:Choice Requires="p14">
            <p:contentPart p14:bwMode="auto" r:id="rId521">
              <p14:nvContentPartPr>
                <p14:cNvPr id="761" name="Ink 760">
                  <a:extLst>
                    <a:ext uri="{FF2B5EF4-FFF2-40B4-BE49-F238E27FC236}">
                      <a16:creationId xmlns:a16="http://schemas.microsoft.com/office/drawing/2014/main" id="{D1861FA9-9578-8F48-9066-A0ABFE099BCD}"/>
                    </a:ext>
                  </a:extLst>
                </p14:cNvPr>
                <p14:cNvContentPartPr/>
                <p14:nvPr/>
              </p14:nvContentPartPr>
              <p14:xfrm>
                <a:off x="2097103" y="5359939"/>
                <a:ext cx="19080" cy="288720"/>
              </p14:xfrm>
            </p:contentPart>
          </mc:Choice>
          <mc:Fallback xmlns="">
            <p:pic>
              <p:nvPicPr>
                <p:cNvPr id="761" name="Ink 760">
                  <a:extLst>
                    <a:ext uri="{FF2B5EF4-FFF2-40B4-BE49-F238E27FC236}">
                      <a16:creationId xmlns:a16="http://schemas.microsoft.com/office/drawing/2014/main" id="{D1861FA9-9578-8F48-9066-A0ABFE099BCD}"/>
                    </a:ext>
                  </a:extLst>
                </p:cNvPr>
                <p:cNvPicPr/>
                <p:nvPr/>
              </p:nvPicPr>
              <p:blipFill>
                <a:blip r:embed="rId522"/>
                <a:stretch>
                  <a:fillRect/>
                </a:stretch>
              </p:blipFill>
              <p:spPr>
                <a:xfrm>
                  <a:off x="2081983" y="5344819"/>
                  <a:ext cx="496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762" name="Ink 761">
                  <a:extLst>
                    <a:ext uri="{FF2B5EF4-FFF2-40B4-BE49-F238E27FC236}">
                      <a16:creationId xmlns:a16="http://schemas.microsoft.com/office/drawing/2014/main" id="{5A5B60AC-D0B4-004D-B46F-C93AF27A3583}"/>
                    </a:ext>
                  </a:extLst>
                </p14:cNvPr>
                <p14:cNvContentPartPr/>
                <p14:nvPr/>
              </p14:nvContentPartPr>
              <p14:xfrm>
                <a:off x="1996663" y="5553979"/>
                <a:ext cx="220320" cy="182520"/>
              </p14:xfrm>
            </p:contentPart>
          </mc:Choice>
          <mc:Fallback xmlns="">
            <p:pic>
              <p:nvPicPr>
                <p:cNvPr id="762" name="Ink 761">
                  <a:extLst>
                    <a:ext uri="{FF2B5EF4-FFF2-40B4-BE49-F238E27FC236}">
                      <a16:creationId xmlns:a16="http://schemas.microsoft.com/office/drawing/2014/main" id="{5A5B60AC-D0B4-004D-B46F-C93AF27A3583}"/>
                    </a:ext>
                  </a:extLst>
                </p:cNvPr>
                <p:cNvPicPr/>
                <p:nvPr/>
              </p:nvPicPr>
              <p:blipFill>
                <a:blip r:embed="rId524"/>
                <a:stretch>
                  <a:fillRect/>
                </a:stretch>
              </p:blipFill>
              <p:spPr>
                <a:xfrm>
                  <a:off x="1981543" y="5538859"/>
                  <a:ext cx="250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763" name="Ink 762">
                  <a:extLst>
                    <a:ext uri="{FF2B5EF4-FFF2-40B4-BE49-F238E27FC236}">
                      <a16:creationId xmlns:a16="http://schemas.microsoft.com/office/drawing/2014/main" id="{E82F155A-E9E2-4C48-86E4-724B605F1E55}"/>
                    </a:ext>
                  </a:extLst>
                </p14:cNvPr>
                <p14:cNvContentPartPr/>
                <p14:nvPr/>
              </p14:nvContentPartPr>
              <p14:xfrm>
                <a:off x="1669783" y="5865019"/>
                <a:ext cx="12960" cy="230040"/>
              </p14:xfrm>
            </p:contentPart>
          </mc:Choice>
          <mc:Fallback xmlns="">
            <p:pic>
              <p:nvPicPr>
                <p:cNvPr id="763" name="Ink 762">
                  <a:extLst>
                    <a:ext uri="{FF2B5EF4-FFF2-40B4-BE49-F238E27FC236}">
                      <a16:creationId xmlns:a16="http://schemas.microsoft.com/office/drawing/2014/main" id="{E82F155A-E9E2-4C48-86E4-724B605F1E55}"/>
                    </a:ext>
                  </a:extLst>
                </p:cNvPr>
                <p:cNvPicPr/>
                <p:nvPr/>
              </p:nvPicPr>
              <p:blipFill>
                <a:blip r:embed="rId526"/>
                <a:stretch>
                  <a:fillRect/>
                </a:stretch>
              </p:blipFill>
              <p:spPr>
                <a:xfrm>
                  <a:off x="1654303" y="5849899"/>
                  <a:ext cx="435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764" name="Ink 763">
                  <a:extLst>
                    <a:ext uri="{FF2B5EF4-FFF2-40B4-BE49-F238E27FC236}">
                      <a16:creationId xmlns:a16="http://schemas.microsoft.com/office/drawing/2014/main" id="{9EF1AE0D-96F8-0744-B066-0CBD97ED612B}"/>
                    </a:ext>
                  </a:extLst>
                </p14:cNvPr>
                <p14:cNvContentPartPr/>
                <p14:nvPr/>
              </p14:nvContentPartPr>
              <p14:xfrm>
                <a:off x="1676623" y="5849539"/>
                <a:ext cx="163080" cy="176400"/>
              </p14:xfrm>
            </p:contentPart>
          </mc:Choice>
          <mc:Fallback xmlns="">
            <p:pic>
              <p:nvPicPr>
                <p:cNvPr id="764" name="Ink 763">
                  <a:extLst>
                    <a:ext uri="{FF2B5EF4-FFF2-40B4-BE49-F238E27FC236}">
                      <a16:creationId xmlns:a16="http://schemas.microsoft.com/office/drawing/2014/main" id="{9EF1AE0D-96F8-0744-B066-0CBD97ED612B}"/>
                    </a:ext>
                  </a:extLst>
                </p:cNvPr>
                <p:cNvPicPr/>
                <p:nvPr/>
              </p:nvPicPr>
              <p:blipFill>
                <a:blip r:embed="rId528"/>
                <a:stretch>
                  <a:fillRect/>
                </a:stretch>
              </p:blipFill>
              <p:spPr>
                <a:xfrm>
                  <a:off x="1661503" y="5834419"/>
                  <a:ext cx="193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765" name="Ink 764">
                  <a:extLst>
                    <a:ext uri="{FF2B5EF4-FFF2-40B4-BE49-F238E27FC236}">
                      <a16:creationId xmlns:a16="http://schemas.microsoft.com/office/drawing/2014/main" id="{7D75141E-429E-D54C-B315-E7FF33477180}"/>
                    </a:ext>
                  </a:extLst>
                </p14:cNvPr>
                <p14:cNvContentPartPr/>
                <p14:nvPr/>
              </p14:nvContentPartPr>
              <p14:xfrm>
                <a:off x="1795423" y="5818939"/>
                <a:ext cx="50760" cy="226080"/>
              </p14:xfrm>
            </p:contentPart>
          </mc:Choice>
          <mc:Fallback xmlns="">
            <p:pic>
              <p:nvPicPr>
                <p:cNvPr id="765" name="Ink 764">
                  <a:extLst>
                    <a:ext uri="{FF2B5EF4-FFF2-40B4-BE49-F238E27FC236}">
                      <a16:creationId xmlns:a16="http://schemas.microsoft.com/office/drawing/2014/main" id="{7D75141E-429E-D54C-B315-E7FF33477180}"/>
                    </a:ext>
                  </a:extLst>
                </p:cNvPr>
                <p:cNvPicPr/>
                <p:nvPr/>
              </p:nvPicPr>
              <p:blipFill>
                <a:blip r:embed="rId530"/>
                <a:stretch>
                  <a:fillRect/>
                </a:stretch>
              </p:blipFill>
              <p:spPr>
                <a:xfrm>
                  <a:off x="1780303" y="5803459"/>
                  <a:ext cx="810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766" name="Ink 765">
                  <a:extLst>
                    <a:ext uri="{FF2B5EF4-FFF2-40B4-BE49-F238E27FC236}">
                      <a16:creationId xmlns:a16="http://schemas.microsoft.com/office/drawing/2014/main" id="{BDD41826-986E-AA49-AD22-3D81DAE51F42}"/>
                    </a:ext>
                  </a:extLst>
                </p14:cNvPr>
                <p14:cNvContentPartPr/>
                <p14:nvPr/>
              </p14:nvContentPartPr>
              <p14:xfrm>
                <a:off x="1921063" y="5869339"/>
                <a:ext cx="100800" cy="156960"/>
              </p14:xfrm>
            </p:contentPart>
          </mc:Choice>
          <mc:Fallback xmlns="">
            <p:pic>
              <p:nvPicPr>
                <p:cNvPr id="766" name="Ink 765">
                  <a:extLst>
                    <a:ext uri="{FF2B5EF4-FFF2-40B4-BE49-F238E27FC236}">
                      <a16:creationId xmlns:a16="http://schemas.microsoft.com/office/drawing/2014/main" id="{BDD41826-986E-AA49-AD22-3D81DAE51F42}"/>
                    </a:ext>
                  </a:extLst>
                </p:cNvPr>
                <p:cNvPicPr/>
                <p:nvPr/>
              </p:nvPicPr>
              <p:blipFill>
                <a:blip r:embed="rId532"/>
                <a:stretch>
                  <a:fillRect/>
                </a:stretch>
              </p:blipFill>
              <p:spPr>
                <a:xfrm>
                  <a:off x="1905943" y="5853859"/>
                  <a:ext cx="13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767" name="Ink 766">
                  <a:extLst>
                    <a:ext uri="{FF2B5EF4-FFF2-40B4-BE49-F238E27FC236}">
                      <a16:creationId xmlns:a16="http://schemas.microsoft.com/office/drawing/2014/main" id="{CDAD1F00-A339-2448-8741-C291AE3C4D43}"/>
                    </a:ext>
                  </a:extLst>
                </p14:cNvPr>
                <p14:cNvContentPartPr/>
                <p14:nvPr/>
              </p14:nvContentPartPr>
              <p14:xfrm>
                <a:off x="2065783" y="5805619"/>
                <a:ext cx="377640" cy="163800"/>
              </p14:xfrm>
            </p:contentPart>
          </mc:Choice>
          <mc:Fallback xmlns="">
            <p:pic>
              <p:nvPicPr>
                <p:cNvPr id="767" name="Ink 766">
                  <a:extLst>
                    <a:ext uri="{FF2B5EF4-FFF2-40B4-BE49-F238E27FC236}">
                      <a16:creationId xmlns:a16="http://schemas.microsoft.com/office/drawing/2014/main" id="{CDAD1F00-A339-2448-8741-C291AE3C4D43}"/>
                    </a:ext>
                  </a:extLst>
                </p:cNvPr>
                <p:cNvPicPr/>
                <p:nvPr/>
              </p:nvPicPr>
              <p:blipFill>
                <a:blip r:embed="rId534"/>
                <a:stretch>
                  <a:fillRect/>
                </a:stretch>
              </p:blipFill>
              <p:spPr>
                <a:xfrm>
                  <a:off x="2050663" y="5790499"/>
                  <a:ext cx="4082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768" name="Ink 767">
                  <a:extLst>
                    <a:ext uri="{FF2B5EF4-FFF2-40B4-BE49-F238E27FC236}">
                      <a16:creationId xmlns:a16="http://schemas.microsoft.com/office/drawing/2014/main" id="{16079BB4-FB51-6849-937B-0410044E7180}"/>
                    </a:ext>
                  </a:extLst>
                </p14:cNvPr>
                <p14:cNvContentPartPr/>
                <p14:nvPr/>
              </p14:nvContentPartPr>
              <p14:xfrm>
                <a:off x="2499583" y="5786899"/>
                <a:ext cx="182520" cy="94680"/>
              </p14:xfrm>
            </p:contentPart>
          </mc:Choice>
          <mc:Fallback xmlns="">
            <p:pic>
              <p:nvPicPr>
                <p:cNvPr id="768" name="Ink 767">
                  <a:extLst>
                    <a:ext uri="{FF2B5EF4-FFF2-40B4-BE49-F238E27FC236}">
                      <a16:creationId xmlns:a16="http://schemas.microsoft.com/office/drawing/2014/main" id="{16079BB4-FB51-6849-937B-0410044E7180}"/>
                    </a:ext>
                  </a:extLst>
                </p:cNvPr>
                <p:cNvPicPr/>
                <p:nvPr/>
              </p:nvPicPr>
              <p:blipFill>
                <a:blip r:embed="rId536"/>
                <a:stretch>
                  <a:fillRect/>
                </a:stretch>
              </p:blipFill>
              <p:spPr>
                <a:xfrm>
                  <a:off x="2484463" y="5771419"/>
                  <a:ext cx="213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769" name="Ink 768">
                  <a:extLst>
                    <a:ext uri="{FF2B5EF4-FFF2-40B4-BE49-F238E27FC236}">
                      <a16:creationId xmlns:a16="http://schemas.microsoft.com/office/drawing/2014/main" id="{18514A0B-F303-CA4A-859B-723CA399FF53}"/>
                    </a:ext>
                  </a:extLst>
                </p14:cNvPr>
                <p14:cNvContentPartPr/>
                <p14:nvPr/>
              </p14:nvContentPartPr>
              <p14:xfrm>
                <a:off x="2191423" y="6095419"/>
                <a:ext cx="232920" cy="137160"/>
              </p14:xfrm>
            </p:contentPart>
          </mc:Choice>
          <mc:Fallback xmlns="">
            <p:pic>
              <p:nvPicPr>
                <p:cNvPr id="769" name="Ink 768">
                  <a:extLst>
                    <a:ext uri="{FF2B5EF4-FFF2-40B4-BE49-F238E27FC236}">
                      <a16:creationId xmlns:a16="http://schemas.microsoft.com/office/drawing/2014/main" id="{18514A0B-F303-CA4A-859B-723CA399FF53}"/>
                    </a:ext>
                  </a:extLst>
                </p:cNvPr>
                <p:cNvPicPr/>
                <p:nvPr/>
              </p:nvPicPr>
              <p:blipFill>
                <a:blip r:embed="rId538"/>
                <a:stretch>
                  <a:fillRect/>
                </a:stretch>
              </p:blipFill>
              <p:spPr>
                <a:xfrm>
                  <a:off x="2176303" y="6080299"/>
                  <a:ext cx="263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770" name="Ink 769">
                  <a:extLst>
                    <a:ext uri="{FF2B5EF4-FFF2-40B4-BE49-F238E27FC236}">
                      <a16:creationId xmlns:a16="http://schemas.microsoft.com/office/drawing/2014/main" id="{DACF59A0-BDD9-9443-9765-A1C10C1AB327}"/>
                    </a:ext>
                  </a:extLst>
                </p14:cNvPr>
                <p14:cNvContentPartPr/>
                <p14:nvPr/>
              </p14:nvContentPartPr>
              <p14:xfrm>
                <a:off x="2461783" y="6057259"/>
                <a:ext cx="94680" cy="107280"/>
              </p14:xfrm>
            </p:contentPart>
          </mc:Choice>
          <mc:Fallback xmlns="">
            <p:pic>
              <p:nvPicPr>
                <p:cNvPr id="770" name="Ink 769">
                  <a:extLst>
                    <a:ext uri="{FF2B5EF4-FFF2-40B4-BE49-F238E27FC236}">
                      <a16:creationId xmlns:a16="http://schemas.microsoft.com/office/drawing/2014/main" id="{DACF59A0-BDD9-9443-9765-A1C10C1AB327}"/>
                    </a:ext>
                  </a:extLst>
                </p:cNvPr>
                <p:cNvPicPr/>
                <p:nvPr/>
              </p:nvPicPr>
              <p:blipFill>
                <a:blip r:embed="rId540"/>
                <a:stretch>
                  <a:fillRect/>
                </a:stretch>
              </p:blipFill>
              <p:spPr>
                <a:xfrm>
                  <a:off x="2446663" y="6041779"/>
                  <a:ext cx="125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771" name="Ink 770">
                  <a:extLst>
                    <a:ext uri="{FF2B5EF4-FFF2-40B4-BE49-F238E27FC236}">
                      <a16:creationId xmlns:a16="http://schemas.microsoft.com/office/drawing/2014/main" id="{6865D51D-37F8-2A42-A603-5292C2A0CFF3}"/>
                    </a:ext>
                  </a:extLst>
                </p14:cNvPr>
                <p14:cNvContentPartPr/>
                <p14:nvPr/>
              </p14:nvContentPartPr>
              <p14:xfrm>
                <a:off x="2587423" y="6019459"/>
                <a:ext cx="232920" cy="122760"/>
              </p14:xfrm>
            </p:contentPart>
          </mc:Choice>
          <mc:Fallback xmlns="">
            <p:pic>
              <p:nvPicPr>
                <p:cNvPr id="771" name="Ink 770">
                  <a:extLst>
                    <a:ext uri="{FF2B5EF4-FFF2-40B4-BE49-F238E27FC236}">
                      <a16:creationId xmlns:a16="http://schemas.microsoft.com/office/drawing/2014/main" id="{6865D51D-37F8-2A42-A603-5292C2A0CFF3}"/>
                    </a:ext>
                  </a:extLst>
                </p:cNvPr>
                <p:cNvPicPr/>
                <p:nvPr/>
              </p:nvPicPr>
              <p:blipFill>
                <a:blip r:embed="rId542"/>
                <a:stretch>
                  <a:fillRect/>
                </a:stretch>
              </p:blipFill>
              <p:spPr>
                <a:xfrm>
                  <a:off x="2572303" y="6003979"/>
                  <a:ext cx="2635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773" name="Ink 772">
                  <a:extLst>
                    <a:ext uri="{FF2B5EF4-FFF2-40B4-BE49-F238E27FC236}">
                      <a16:creationId xmlns:a16="http://schemas.microsoft.com/office/drawing/2014/main" id="{64AC266C-3060-0E43-9BCF-3A3F471D9C4F}"/>
                    </a:ext>
                  </a:extLst>
                </p14:cNvPr>
                <p14:cNvContentPartPr/>
                <p14:nvPr/>
              </p14:nvContentPartPr>
              <p14:xfrm>
                <a:off x="2889463" y="5825059"/>
                <a:ext cx="113400" cy="263880"/>
              </p14:xfrm>
            </p:contentPart>
          </mc:Choice>
          <mc:Fallback xmlns="">
            <p:pic>
              <p:nvPicPr>
                <p:cNvPr id="773" name="Ink 772">
                  <a:extLst>
                    <a:ext uri="{FF2B5EF4-FFF2-40B4-BE49-F238E27FC236}">
                      <a16:creationId xmlns:a16="http://schemas.microsoft.com/office/drawing/2014/main" id="{64AC266C-3060-0E43-9BCF-3A3F471D9C4F}"/>
                    </a:ext>
                  </a:extLst>
                </p:cNvPr>
                <p:cNvPicPr/>
                <p:nvPr/>
              </p:nvPicPr>
              <p:blipFill>
                <a:blip r:embed="rId544"/>
                <a:stretch>
                  <a:fillRect/>
                </a:stretch>
              </p:blipFill>
              <p:spPr>
                <a:xfrm>
                  <a:off x="2873983" y="5809939"/>
                  <a:ext cx="1440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774" name="Ink 773">
                  <a:extLst>
                    <a:ext uri="{FF2B5EF4-FFF2-40B4-BE49-F238E27FC236}">
                      <a16:creationId xmlns:a16="http://schemas.microsoft.com/office/drawing/2014/main" id="{CA2A6B1C-7982-0749-9D59-8EC94E342193}"/>
                    </a:ext>
                  </a:extLst>
                </p14:cNvPr>
                <p14:cNvContentPartPr/>
                <p14:nvPr/>
              </p14:nvContentPartPr>
              <p14:xfrm>
                <a:off x="3052903" y="5906059"/>
                <a:ext cx="145080" cy="163800"/>
              </p14:xfrm>
            </p:contentPart>
          </mc:Choice>
          <mc:Fallback xmlns="">
            <p:pic>
              <p:nvPicPr>
                <p:cNvPr id="774" name="Ink 773">
                  <a:extLst>
                    <a:ext uri="{FF2B5EF4-FFF2-40B4-BE49-F238E27FC236}">
                      <a16:creationId xmlns:a16="http://schemas.microsoft.com/office/drawing/2014/main" id="{CA2A6B1C-7982-0749-9D59-8EC94E342193}"/>
                    </a:ext>
                  </a:extLst>
                </p:cNvPr>
                <p:cNvPicPr/>
                <p:nvPr/>
              </p:nvPicPr>
              <p:blipFill>
                <a:blip r:embed="rId546"/>
                <a:stretch>
                  <a:fillRect/>
                </a:stretch>
              </p:blipFill>
              <p:spPr>
                <a:xfrm>
                  <a:off x="3037423" y="5890939"/>
                  <a:ext cx="1753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776" name="Ink 775">
                  <a:extLst>
                    <a:ext uri="{FF2B5EF4-FFF2-40B4-BE49-F238E27FC236}">
                      <a16:creationId xmlns:a16="http://schemas.microsoft.com/office/drawing/2014/main" id="{C4CF54A4-54B7-3946-8222-F4B4ED98C751}"/>
                    </a:ext>
                  </a:extLst>
                </p14:cNvPr>
                <p14:cNvContentPartPr/>
                <p14:nvPr/>
              </p14:nvContentPartPr>
              <p14:xfrm>
                <a:off x="3222463" y="5849539"/>
                <a:ext cx="119880" cy="132480"/>
              </p14:xfrm>
            </p:contentPart>
          </mc:Choice>
          <mc:Fallback xmlns="">
            <p:pic>
              <p:nvPicPr>
                <p:cNvPr id="776" name="Ink 775">
                  <a:extLst>
                    <a:ext uri="{FF2B5EF4-FFF2-40B4-BE49-F238E27FC236}">
                      <a16:creationId xmlns:a16="http://schemas.microsoft.com/office/drawing/2014/main" id="{C4CF54A4-54B7-3946-8222-F4B4ED98C751}"/>
                    </a:ext>
                  </a:extLst>
                </p:cNvPr>
                <p:cNvPicPr/>
                <p:nvPr/>
              </p:nvPicPr>
              <p:blipFill>
                <a:blip r:embed="rId548"/>
                <a:stretch>
                  <a:fillRect/>
                </a:stretch>
              </p:blipFill>
              <p:spPr>
                <a:xfrm>
                  <a:off x="3207343" y="5834419"/>
                  <a:ext cx="150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777" name="Ink 776">
                  <a:extLst>
                    <a:ext uri="{FF2B5EF4-FFF2-40B4-BE49-F238E27FC236}">
                      <a16:creationId xmlns:a16="http://schemas.microsoft.com/office/drawing/2014/main" id="{D0F87768-EA90-3340-8F12-AD61C4D1BBA7}"/>
                    </a:ext>
                  </a:extLst>
                </p14:cNvPr>
                <p14:cNvContentPartPr/>
                <p14:nvPr/>
              </p14:nvContentPartPr>
              <p14:xfrm>
                <a:off x="3373663" y="5799499"/>
                <a:ext cx="333720" cy="163800"/>
              </p14:xfrm>
            </p:contentPart>
          </mc:Choice>
          <mc:Fallback xmlns="">
            <p:pic>
              <p:nvPicPr>
                <p:cNvPr id="777" name="Ink 776">
                  <a:extLst>
                    <a:ext uri="{FF2B5EF4-FFF2-40B4-BE49-F238E27FC236}">
                      <a16:creationId xmlns:a16="http://schemas.microsoft.com/office/drawing/2014/main" id="{D0F87768-EA90-3340-8F12-AD61C4D1BBA7}"/>
                    </a:ext>
                  </a:extLst>
                </p:cNvPr>
                <p:cNvPicPr/>
                <p:nvPr/>
              </p:nvPicPr>
              <p:blipFill>
                <a:blip r:embed="rId550"/>
                <a:stretch>
                  <a:fillRect/>
                </a:stretch>
              </p:blipFill>
              <p:spPr>
                <a:xfrm>
                  <a:off x="3358183" y="5784019"/>
                  <a:ext cx="363960" cy="194400"/>
                </a:xfrm>
                <a:prstGeom prst="rect">
                  <a:avLst/>
                </a:prstGeom>
              </p:spPr>
            </p:pic>
          </mc:Fallback>
        </mc:AlternateContent>
      </p:grpSp>
      <p:grpSp>
        <p:nvGrpSpPr>
          <p:cNvPr id="789" name="Group 788">
            <a:extLst>
              <a:ext uri="{FF2B5EF4-FFF2-40B4-BE49-F238E27FC236}">
                <a16:creationId xmlns:a16="http://schemas.microsoft.com/office/drawing/2014/main" id="{DD5918A5-72EE-B44F-BEC8-780164A382B2}"/>
              </a:ext>
            </a:extLst>
          </p:cNvPr>
          <p:cNvGrpSpPr/>
          <p:nvPr/>
        </p:nvGrpSpPr>
        <p:grpSpPr>
          <a:xfrm>
            <a:off x="2329663" y="3863059"/>
            <a:ext cx="1415160" cy="383760"/>
            <a:chOff x="2329663" y="3863059"/>
            <a:chExt cx="1415160" cy="383760"/>
          </a:xfrm>
        </p:grpSpPr>
        <mc:AlternateContent xmlns:mc="http://schemas.openxmlformats.org/markup-compatibility/2006" xmlns:p14="http://schemas.microsoft.com/office/powerpoint/2010/main">
          <mc:Choice Requires="p14">
            <p:contentPart p14:bwMode="auto" r:id="rId551">
              <p14:nvContentPartPr>
                <p14:cNvPr id="787" name="Ink 786">
                  <a:extLst>
                    <a:ext uri="{FF2B5EF4-FFF2-40B4-BE49-F238E27FC236}">
                      <a16:creationId xmlns:a16="http://schemas.microsoft.com/office/drawing/2014/main" id="{8574E946-F469-9749-BDA0-FC46C21A45C1}"/>
                    </a:ext>
                  </a:extLst>
                </p14:cNvPr>
                <p14:cNvContentPartPr/>
                <p14:nvPr/>
              </p14:nvContentPartPr>
              <p14:xfrm>
                <a:off x="2329663" y="3944779"/>
                <a:ext cx="1339560" cy="302040"/>
              </p14:xfrm>
            </p:contentPart>
          </mc:Choice>
          <mc:Fallback xmlns="">
            <p:pic>
              <p:nvPicPr>
                <p:cNvPr id="787" name="Ink 786">
                  <a:extLst>
                    <a:ext uri="{FF2B5EF4-FFF2-40B4-BE49-F238E27FC236}">
                      <a16:creationId xmlns:a16="http://schemas.microsoft.com/office/drawing/2014/main" id="{8574E946-F469-9749-BDA0-FC46C21A45C1}"/>
                    </a:ext>
                  </a:extLst>
                </p:cNvPr>
                <p:cNvPicPr/>
                <p:nvPr/>
              </p:nvPicPr>
              <p:blipFill>
                <a:blip r:embed="rId552"/>
                <a:stretch>
                  <a:fillRect/>
                </a:stretch>
              </p:blipFill>
              <p:spPr>
                <a:xfrm>
                  <a:off x="2299063" y="3913819"/>
                  <a:ext cx="14007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788" name="Ink 787">
                  <a:extLst>
                    <a:ext uri="{FF2B5EF4-FFF2-40B4-BE49-F238E27FC236}">
                      <a16:creationId xmlns:a16="http://schemas.microsoft.com/office/drawing/2014/main" id="{C684492A-24B1-C54A-B8C6-29BFBEEF3037}"/>
                    </a:ext>
                  </a:extLst>
                </p14:cNvPr>
                <p14:cNvContentPartPr/>
                <p14:nvPr/>
              </p14:nvContentPartPr>
              <p14:xfrm>
                <a:off x="3430183" y="3863059"/>
                <a:ext cx="314640" cy="314640"/>
              </p14:xfrm>
            </p:contentPart>
          </mc:Choice>
          <mc:Fallback xmlns="">
            <p:pic>
              <p:nvPicPr>
                <p:cNvPr id="788" name="Ink 787">
                  <a:extLst>
                    <a:ext uri="{FF2B5EF4-FFF2-40B4-BE49-F238E27FC236}">
                      <a16:creationId xmlns:a16="http://schemas.microsoft.com/office/drawing/2014/main" id="{C684492A-24B1-C54A-B8C6-29BFBEEF3037}"/>
                    </a:ext>
                  </a:extLst>
                </p:cNvPr>
                <p:cNvPicPr/>
                <p:nvPr/>
              </p:nvPicPr>
              <p:blipFill>
                <a:blip r:embed="rId554"/>
                <a:stretch>
                  <a:fillRect/>
                </a:stretch>
              </p:blipFill>
              <p:spPr>
                <a:xfrm>
                  <a:off x="3399223" y="3832099"/>
                  <a:ext cx="376200" cy="376200"/>
                </a:xfrm>
                <a:prstGeom prst="rect">
                  <a:avLst/>
                </a:prstGeom>
              </p:spPr>
            </p:pic>
          </mc:Fallback>
        </mc:AlternateContent>
      </p:grpSp>
      <p:grpSp>
        <p:nvGrpSpPr>
          <p:cNvPr id="792" name="Group 791">
            <a:extLst>
              <a:ext uri="{FF2B5EF4-FFF2-40B4-BE49-F238E27FC236}">
                <a16:creationId xmlns:a16="http://schemas.microsoft.com/office/drawing/2014/main" id="{669B73C6-BB12-5B48-BA56-23364F2995A1}"/>
              </a:ext>
            </a:extLst>
          </p:cNvPr>
          <p:cNvGrpSpPr/>
          <p:nvPr/>
        </p:nvGrpSpPr>
        <p:grpSpPr>
          <a:xfrm>
            <a:off x="6152503" y="3925699"/>
            <a:ext cx="1370880" cy="289440"/>
            <a:chOff x="6152503" y="3925699"/>
            <a:chExt cx="1370880" cy="289440"/>
          </a:xfrm>
        </p:grpSpPr>
        <mc:AlternateContent xmlns:mc="http://schemas.openxmlformats.org/markup-compatibility/2006" xmlns:p14="http://schemas.microsoft.com/office/powerpoint/2010/main">
          <mc:Choice Requires="p14">
            <p:contentPart p14:bwMode="auto" r:id="rId555">
              <p14:nvContentPartPr>
                <p14:cNvPr id="790" name="Ink 789">
                  <a:extLst>
                    <a:ext uri="{FF2B5EF4-FFF2-40B4-BE49-F238E27FC236}">
                      <a16:creationId xmlns:a16="http://schemas.microsoft.com/office/drawing/2014/main" id="{32E74863-D7FA-124A-A2BF-AFD9616A2133}"/>
                    </a:ext>
                  </a:extLst>
                </p14:cNvPr>
                <p14:cNvContentPartPr/>
                <p14:nvPr/>
              </p14:nvContentPartPr>
              <p14:xfrm>
                <a:off x="6152503" y="3994819"/>
                <a:ext cx="1370880" cy="220320"/>
              </p14:xfrm>
            </p:contentPart>
          </mc:Choice>
          <mc:Fallback xmlns="">
            <p:pic>
              <p:nvPicPr>
                <p:cNvPr id="790" name="Ink 789">
                  <a:extLst>
                    <a:ext uri="{FF2B5EF4-FFF2-40B4-BE49-F238E27FC236}">
                      <a16:creationId xmlns:a16="http://schemas.microsoft.com/office/drawing/2014/main" id="{32E74863-D7FA-124A-A2BF-AFD9616A2133}"/>
                    </a:ext>
                  </a:extLst>
                </p:cNvPr>
                <p:cNvPicPr/>
                <p:nvPr/>
              </p:nvPicPr>
              <p:blipFill>
                <a:blip r:embed="rId556"/>
                <a:stretch>
                  <a:fillRect/>
                </a:stretch>
              </p:blipFill>
              <p:spPr>
                <a:xfrm>
                  <a:off x="6121903" y="3964219"/>
                  <a:ext cx="14324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791" name="Ink 790">
                  <a:extLst>
                    <a:ext uri="{FF2B5EF4-FFF2-40B4-BE49-F238E27FC236}">
                      <a16:creationId xmlns:a16="http://schemas.microsoft.com/office/drawing/2014/main" id="{228FBBE7-22AB-E845-9DD7-4B5E6F39E33B}"/>
                    </a:ext>
                  </a:extLst>
                </p14:cNvPr>
                <p14:cNvContentPartPr/>
                <p14:nvPr/>
              </p14:nvContentPartPr>
              <p14:xfrm>
                <a:off x="7283983" y="3925699"/>
                <a:ext cx="238680" cy="252000"/>
              </p14:xfrm>
            </p:contentPart>
          </mc:Choice>
          <mc:Fallback xmlns="">
            <p:pic>
              <p:nvPicPr>
                <p:cNvPr id="791" name="Ink 790">
                  <a:extLst>
                    <a:ext uri="{FF2B5EF4-FFF2-40B4-BE49-F238E27FC236}">
                      <a16:creationId xmlns:a16="http://schemas.microsoft.com/office/drawing/2014/main" id="{228FBBE7-22AB-E845-9DD7-4B5E6F39E33B}"/>
                    </a:ext>
                  </a:extLst>
                </p:cNvPr>
                <p:cNvPicPr/>
                <p:nvPr/>
              </p:nvPicPr>
              <p:blipFill>
                <a:blip r:embed="rId558"/>
                <a:stretch>
                  <a:fillRect/>
                </a:stretch>
              </p:blipFill>
              <p:spPr>
                <a:xfrm>
                  <a:off x="7253383" y="3895099"/>
                  <a:ext cx="299880" cy="313200"/>
                </a:xfrm>
                <a:prstGeom prst="rect">
                  <a:avLst/>
                </a:prstGeom>
              </p:spPr>
            </p:pic>
          </mc:Fallback>
        </mc:AlternateContent>
      </p:grpSp>
      <p:grpSp>
        <p:nvGrpSpPr>
          <p:cNvPr id="795" name="Group 794">
            <a:extLst>
              <a:ext uri="{FF2B5EF4-FFF2-40B4-BE49-F238E27FC236}">
                <a16:creationId xmlns:a16="http://schemas.microsoft.com/office/drawing/2014/main" id="{BE622290-0E25-A947-ADF3-0714057150CA}"/>
              </a:ext>
            </a:extLst>
          </p:cNvPr>
          <p:cNvGrpSpPr/>
          <p:nvPr/>
        </p:nvGrpSpPr>
        <p:grpSpPr>
          <a:xfrm>
            <a:off x="9742423" y="3762259"/>
            <a:ext cx="1377360" cy="365040"/>
            <a:chOff x="9742423" y="3762259"/>
            <a:chExt cx="1377360" cy="365040"/>
          </a:xfrm>
        </p:grpSpPr>
        <mc:AlternateContent xmlns:mc="http://schemas.openxmlformats.org/markup-compatibility/2006" xmlns:p14="http://schemas.microsoft.com/office/powerpoint/2010/main">
          <mc:Choice Requires="p14">
            <p:contentPart p14:bwMode="auto" r:id="rId559">
              <p14:nvContentPartPr>
                <p14:cNvPr id="793" name="Ink 792">
                  <a:extLst>
                    <a:ext uri="{FF2B5EF4-FFF2-40B4-BE49-F238E27FC236}">
                      <a16:creationId xmlns:a16="http://schemas.microsoft.com/office/drawing/2014/main" id="{A0F89866-26CE-4645-A527-26AF1FDEA341}"/>
                    </a:ext>
                  </a:extLst>
                </p14:cNvPr>
                <p14:cNvContentPartPr/>
                <p14:nvPr/>
              </p14:nvContentPartPr>
              <p14:xfrm>
                <a:off x="9811543" y="3762259"/>
                <a:ext cx="1308240" cy="252000"/>
              </p14:xfrm>
            </p:contentPart>
          </mc:Choice>
          <mc:Fallback xmlns="">
            <p:pic>
              <p:nvPicPr>
                <p:cNvPr id="793" name="Ink 792">
                  <a:extLst>
                    <a:ext uri="{FF2B5EF4-FFF2-40B4-BE49-F238E27FC236}">
                      <a16:creationId xmlns:a16="http://schemas.microsoft.com/office/drawing/2014/main" id="{A0F89866-26CE-4645-A527-26AF1FDEA341}"/>
                    </a:ext>
                  </a:extLst>
                </p:cNvPr>
                <p:cNvPicPr/>
                <p:nvPr/>
              </p:nvPicPr>
              <p:blipFill>
                <a:blip r:embed="rId560"/>
                <a:stretch>
                  <a:fillRect/>
                </a:stretch>
              </p:blipFill>
              <p:spPr>
                <a:xfrm>
                  <a:off x="9780943" y="3731659"/>
                  <a:ext cx="13694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794" name="Ink 793">
                  <a:extLst>
                    <a:ext uri="{FF2B5EF4-FFF2-40B4-BE49-F238E27FC236}">
                      <a16:creationId xmlns:a16="http://schemas.microsoft.com/office/drawing/2014/main" id="{1285C70A-A3E4-C54A-AC0E-81C61C490582}"/>
                    </a:ext>
                  </a:extLst>
                </p14:cNvPr>
                <p14:cNvContentPartPr/>
                <p14:nvPr/>
              </p14:nvContentPartPr>
              <p14:xfrm>
                <a:off x="9742423" y="3825259"/>
                <a:ext cx="220320" cy="302040"/>
              </p14:xfrm>
            </p:contentPart>
          </mc:Choice>
          <mc:Fallback xmlns="">
            <p:pic>
              <p:nvPicPr>
                <p:cNvPr id="794" name="Ink 793">
                  <a:extLst>
                    <a:ext uri="{FF2B5EF4-FFF2-40B4-BE49-F238E27FC236}">
                      <a16:creationId xmlns:a16="http://schemas.microsoft.com/office/drawing/2014/main" id="{1285C70A-A3E4-C54A-AC0E-81C61C490582}"/>
                    </a:ext>
                  </a:extLst>
                </p:cNvPr>
                <p:cNvPicPr/>
                <p:nvPr/>
              </p:nvPicPr>
              <p:blipFill>
                <a:blip r:embed="rId562"/>
                <a:stretch>
                  <a:fillRect/>
                </a:stretch>
              </p:blipFill>
              <p:spPr>
                <a:xfrm>
                  <a:off x="9711823" y="3794659"/>
                  <a:ext cx="281880" cy="363600"/>
                </a:xfrm>
                <a:prstGeom prst="rect">
                  <a:avLst/>
                </a:prstGeom>
              </p:spPr>
            </p:pic>
          </mc:Fallback>
        </mc:AlternateContent>
      </p:grpSp>
    </p:spTree>
    <p:extLst>
      <p:ext uri="{BB962C8B-B14F-4D97-AF65-F5344CB8AC3E}">
        <p14:creationId xmlns:p14="http://schemas.microsoft.com/office/powerpoint/2010/main" val="20730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89"/>
                                        </p:tgtEl>
                                        <p:attrNameLst>
                                          <p:attrName>style.visibility</p:attrName>
                                        </p:attrNameLst>
                                      </p:cBhvr>
                                      <p:to>
                                        <p:strVal val="visible"/>
                                      </p:to>
                                    </p:set>
                                    <p:anim calcmode="lin" valueType="num">
                                      <p:cBhvr>
                                        <p:cTn id="7" dur="2000" fill="hold"/>
                                        <p:tgtEl>
                                          <p:spTgt spid="78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92"/>
                                        </p:tgtEl>
                                        <p:attrNameLst>
                                          <p:attrName>style.visibility</p:attrName>
                                        </p:attrNameLst>
                                      </p:cBhvr>
                                      <p:to>
                                        <p:strVal val="visible"/>
                                      </p:to>
                                    </p:set>
                                    <p:anim calcmode="lin" valueType="num">
                                      <p:cBhvr>
                                        <p:cTn id="12" dur="2000" fill="hold"/>
                                        <p:tgtEl>
                                          <p:spTgt spid="79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795"/>
                                        </p:tgtEl>
                                        <p:attrNameLst>
                                          <p:attrName>style.visibility</p:attrName>
                                        </p:attrNameLst>
                                      </p:cBhvr>
                                      <p:to>
                                        <p:strVal val="visible"/>
                                      </p:to>
                                    </p:set>
                                    <p:anim calcmode="lin" valueType="num">
                                      <p:cBhvr>
                                        <p:cTn id="17" dur="2000" fill="hold"/>
                                        <p:tgtEl>
                                          <p:spTgt spid="79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CDAED5-9E92-4F6E-A549-6E96D52270A3}"/>
              </a:ext>
            </a:extLst>
          </p:cNvPr>
          <p:cNvSpPr txBox="1"/>
          <p:nvPr/>
        </p:nvSpPr>
        <p:spPr>
          <a:xfrm>
            <a:off x="452933" y="814949"/>
            <a:ext cx="11307938" cy="19520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In case of multiple ions (which is the case around neuronal membrane), the required voltage that needs to be maintained to keep them at their ionic gradients is given by Goldman-Hodgkin-Katz equation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8F6298B-3B0A-4CA0-A341-5F577AD4FA5F}"/>
              </a:ext>
            </a:extLst>
          </p:cNvPr>
          <p:cNvPicPr>
            <a:picLocks noChangeAspect="1"/>
          </p:cNvPicPr>
          <p:nvPr/>
        </p:nvPicPr>
        <p:blipFill>
          <a:blip r:embed="rId3"/>
          <a:stretch>
            <a:fillRect/>
          </a:stretch>
        </p:blipFill>
        <p:spPr>
          <a:xfrm>
            <a:off x="628635" y="2135212"/>
            <a:ext cx="6547133" cy="1349548"/>
          </a:xfrm>
          <a:prstGeom prst="rect">
            <a:avLst/>
          </a:prstGeom>
        </p:spPr>
      </p:pic>
      <p:sp>
        <p:nvSpPr>
          <p:cNvPr id="4" name="TextBox 3">
            <a:extLst>
              <a:ext uri="{FF2B5EF4-FFF2-40B4-BE49-F238E27FC236}">
                <a16:creationId xmlns:a16="http://schemas.microsoft.com/office/drawing/2014/main" id="{D51D1D9E-C8BB-423C-B204-B0D347A8FEDB}"/>
              </a:ext>
            </a:extLst>
          </p:cNvPr>
          <p:cNvSpPr txBox="1"/>
          <p:nvPr/>
        </p:nvSpPr>
        <p:spPr>
          <a:xfrm>
            <a:off x="452933" y="5885818"/>
            <a:ext cx="1076715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Note: This equation is  for mono-valent ions. For divalent ions, a ‘2’ would appear in denominator; For a mix of mono and divalent ions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anose="05000000000000000000" pitchFamily="2" charset="2"/>
              </a:rPr>
              <a:t> write the flux balance equation shown a couple slides back for multiple ions taken together, assume V to be constant across the length of the</a:t>
            </a:r>
            <a:r>
              <a:rPr lang="en-US" sz="1600" dirty="0">
                <a:solidFill>
                  <a:prstClr val="white"/>
                </a:solidFill>
                <a:latin typeface="Calibri" panose="020F0502020204030204"/>
                <a:sym typeface="Wingdings" panose="05000000000000000000" pitchFamily="2" charset="2"/>
              </a:rPr>
              <a:t> membrane this will give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 quadratic equation </a:t>
            </a:r>
            <a:r>
              <a:rPr lang="en-US" sz="1600" dirty="0">
                <a:solidFill>
                  <a:prstClr val="white"/>
                </a:solidFill>
                <a:latin typeface="Calibri" panose="020F0502020204030204"/>
              </a:rPr>
              <a:t>in x where, x = e-FV/RT, solve for x.</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633DAA8-0AF0-4BB1-A144-C897B5DF6690}"/>
              </a:ext>
            </a:extLst>
          </p:cNvPr>
          <p:cNvSpPr txBox="1"/>
          <p:nvPr/>
        </p:nvSpPr>
        <p:spPr>
          <a:xfrm>
            <a:off x="7175768" y="2577898"/>
            <a:ext cx="2499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rPr>
              <a:t> = roughly, -70 mV</a:t>
            </a:r>
          </a:p>
        </p:txBody>
      </p:sp>
      <p:sp>
        <p:nvSpPr>
          <p:cNvPr id="6" name="TextBox 5">
            <a:extLst>
              <a:ext uri="{FF2B5EF4-FFF2-40B4-BE49-F238E27FC236}">
                <a16:creationId xmlns:a16="http://schemas.microsoft.com/office/drawing/2014/main" id="{22544237-86BA-4DBD-B71E-A8D68ADEC5DD}"/>
              </a:ext>
            </a:extLst>
          </p:cNvPr>
          <p:cNvSpPr txBox="1"/>
          <p:nvPr/>
        </p:nvSpPr>
        <p:spPr>
          <a:xfrm>
            <a:off x="628635" y="3801928"/>
            <a:ext cx="10591452"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Here, [X]</a:t>
            </a:r>
            <a:r>
              <a:rPr kumimoji="0" lang="en-US" sz="2000" b="0" i="0" u="none" strike="noStrike" kern="1200" cap="none" spc="0" normalizeH="0" baseline="-25000" noProof="0" dirty="0">
                <a:ln>
                  <a:noFill/>
                </a:ln>
                <a:solidFill>
                  <a:prstClr val="white"/>
                </a:solidFill>
                <a:effectLst/>
                <a:uLnTx/>
                <a:uFillTx/>
                <a:latin typeface="Calibri" panose="020F0502020204030204"/>
                <a:ea typeface="+mn-ea"/>
                <a:cs typeface="+mn-cs"/>
              </a:rPr>
              <a:t>out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concentration of ion X outside the 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[X]</a:t>
            </a:r>
            <a:r>
              <a:rPr kumimoji="0" lang="en-US" sz="2000" b="0" i="0" u="none" strike="noStrike" kern="1200" cap="none" spc="0" normalizeH="0" baseline="-25000" noProof="0" dirty="0">
                <a:ln>
                  <a:noFill/>
                </a:ln>
                <a:solidFill>
                  <a:prstClr val="white"/>
                </a:solidFill>
                <a:effectLst/>
                <a:uLnTx/>
                <a:uFillTx/>
                <a:latin typeface="Calibri" panose="020F0502020204030204"/>
                <a:ea typeface="+mn-ea"/>
                <a:cs typeface="+mn-cs"/>
              </a:rPr>
              <a:t>in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concentration of the ion X inside the 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a:t>
            </a:r>
            <a:r>
              <a:rPr kumimoji="0" lang="en-US" sz="2000" b="0" i="0" u="none" strike="noStrike" kern="1200" cap="none" spc="0" normalizeH="0" baseline="-25000" noProof="0" dirty="0">
                <a:ln>
                  <a:noFill/>
                </a:ln>
                <a:solidFill>
                  <a:prstClr val="white"/>
                </a:solidFill>
                <a:effectLst/>
                <a:uLnTx/>
                <a:uFillTx/>
                <a:latin typeface="Calibri" panose="020F0502020204030204"/>
                <a:ea typeface="+mn-ea"/>
                <a:cs typeface="+mn-cs"/>
              </a:rPr>
              <a:t>x</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Permeability of the ion X through the membrane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 – Ideal gas constant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 – Temperature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 – Faraday’s constant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71AF2BD-97E3-4643-A070-65E0C4691DF1}"/>
              </a:ext>
            </a:extLst>
          </p:cNvPr>
          <p:cNvSpPr txBox="1"/>
          <p:nvPr/>
        </p:nvSpPr>
        <p:spPr>
          <a:xfrm>
            <a:off x="213755" y="244887"/>
            <a:ext cx="4702629" cy="464917"/>
          </a:xfrm>
          <a:prstGeom prst="rect">
            <a:avLst/>
          </a:prstGeom>
          <a:noFill/>
        </p:spPr>
        <p:txBody>
          <a:bodyPr wrap="square" rtlCol="0">
            <a:spAutoFit/>
          </a:bodyPr>
          <a:lstStyle/>
          <a:p>
            <a:r>
              <a:rPr lang="en-US" sz="2400" b="1" dirty="0">
                <a:solidFill>
                  <a:schemeClr val="accent4"/>
                </a:solidFill>
              </a:rPr>
              <a:t>Goldman-Hodgkin-Katz equation</a:t>
            </a:r>
          </a:p>
        </p:txBody>
      </p:sp>
    </p:spTree>
    <p:extLst>
      <p:ext uri="{BB962C8B-B14F-4D97-AF65-F5344CB8AC3E}">
        <p14:creationId xmlns:p14="http://schemas.microsoft.com/office/powerpoint/2010/main" val="350675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7D0531DF-C3AD-41C6-BD1C-D315C1EBE15D}"/>
              </a:ext>
            </a:extLst>
          </p:cNvPr>
          <p:cNvSpPr>
            <a:spLocks noGrp="1" noChangeArrowheads="1"/>
          </p:cNvSpPr>
          <p:nvPr>
            <p:ph type="title"/>
          </p:nvPr>
        </p:nvSpPr>
        <p:spPr>
          <a:xfrm>
            <a:off x="2209800" y="76200"/>
            <a:ext cx="7772400" cy="808038"/>
          </a:xfrm>
        </p:spPr>
        <p:txBody>
          <a:bodyPr/>
          <a:lstStyle/>
          <a:p>
            <a:r>
              <a:rPr lang="en-US" altLang="en-US"/>
              <a:t>Water tank analogy</a:t>
            </a:r>
          </a:p>
        </p:txBody>
      </p:sp>
      <p:sp>
        <p:nvSpPr>
          <p:cNvPr id="5" name="Freeform 4">
            <a:extLst>
              <a:ext uri="{FF2B5EF4-FFF2-40B4-BE49-F238E27FC236}">
                <a16:creationId xmlns:a16="http://schemas.microsoft.com/office/drawing/2014/main" id="{7471CA52-FE76-450F-87F5-37BF91E03480}"/>
              </a:ext>
            </a:extLst>
          </p:cNvPr>
          <p:cNvSpPr/>
          <p:nvPr/>
        </p:nvSpPr>
        <p:spPr>
          <a:xfrm>
            <a:off x="3048000" y="2438401"/>
            <a:ext cx="2298700" cy="2087563"/>
          </a:xfrm>
          <a:custGeom>
            <a:avLst/>
            <a:gdLst>
              <a:gd name="connsiteX0" fmla="*/ 74434 w 2298650"/>
              <a:gd name="connsiteY0" fmla="*/ 123568 h 2088292"/>
              <a:gd name="connsiteX1" fmla="*/ 136217 w 2298650"/>
              <a:gd name="connsiteY1" fmla="*/ 74141 h 2088292"/>
              <a:gd name="connsiteX2" fmla="*/ 210358 w 2298650"/>
              <a:gd name="connsiteY2" fmla="*/ 24714 h 2088292"/>
              <a:gd name="connsiteX3" fmla="*/ 235071 w 2298650"/>
              <a:gd name="connsiteY3" fmla="*/ 61784 h 2088292"/>
              <a:gd name="connsiteX4" fmla="*/ 247428 w 2298650"/>
              <a:gd name="connsiteY4" fmla="*/ 98854 h 2088292"/>
              <a:gd name="connsiteX5" fmla="*/ 284498 w 2298650"/>
              <a:gd name="connsiteY5" fmla="*/ 111211 h 2088292"/>
              <a:gd name="connsiteX6" fmla="*/ 383352 w 2298650"/>
              <a:gd name="connsiteY6" fmla="*/ 98854 h 2088292"/>
              <a:gd name="connsiteX7" fmla="*/ 420423 w 2298650"/>
              <a:gd name="connsiteY7" fmla="*/ 74141 h 2088292"/>
              <a:gd name="connsiteX8" fmla="*/ 531634 w 2298650"/>
              <a:gd name="connsiteY8" fmla="*/ 49427 h 2088292"/>
              <a:gd name="connsiteX9" fmla="*/ 581061 w 2298650"/>
              <a:gd name="connsiteY9" fmla="*/ 37071 h 2088292"/>
              <a:gd name="connsiteX10" fmla="*/ 679915 w 2298650"/>
              <a:gd name="connsiteY10" fmla="*/ 0 h 2088292"/>
              <a:gd name="connsiteX11" fmla="*/ 729342 w 2298650"/>
              <a:gd name="connsiteY11" fmla="*/ 12357 h 2088292"/>
              <a:gd name="connsiteX12" fmla="*/ 766412 w 2298650"/>
              <a:gd name="connsiteY12" fmla="*/ 49427 h 2088292"/>
              <a:gd name="connsiteX13" fmla="*/ 1013547 w 2298650"/>
              <a:gd name="connsiteY13" fmla="*/ 111211 h 2088292"/>
              <a:gd name="connsiteX14" fmla="*/ 1161828 w 2298650"/>
              <a:gd name="connsiteY14" fmla="*/ 98854 h 2088292"/>
              <a:gd name="connsiteX15" fmla="*/ 1273039 w 2298650"/>
              <a:gd name="connsiteY15" fmla="*/ 123568 h 2088292"/>
              <a:gd name="connsiteX16" fmla="*/ 1421320 w 2298650"/>
              <a:gd name="connsiteY16" fmla="*/ 98854 h 2088292"/>
              <a:gd name="connsiteX17" fmla="*/ 1458390 w 2298650"/>
              <a:gd name="connsiteY17" fmla="*/ 74141 h 2088292"/>
              <a:gd name="connsiteX18" fmla="*/ 1520174 w 2298650"/>
              <a:gd name="connsiteY18" fmla="*/ 86498 h 2088292"/>
              <a:gd name="connsiteX19" fmla="*/ 1569601 w 2298650"/>
              <a:gd name="connsiteY19" fmla="*/ 98854 h 2088292"/>
              <a:gd name="connsiteX20" fmla="*/ 1927947 w 2298650"/>
              <a:gd name="connsiteY20" fmla="*/ 111211 h 2088292"/>
              <a:gd name="connsiteX21" fmla="*/ 2113298 w 2298650"/>
              <a:gd name="connsiteY21" fmla="*/ 86498 h 2088292"/>
              <a:gd name="connsiteX22" fmla="*/ 2150369 w 2298650"/>
              <a:gd name="connsiteY22" fmla="*/ 61784 h 2088292"/>
              <a:gd name="connsiteX23" fmla="*/ 2187439 w 2298650"/>
              <a:gd name="connsiteY23" fmla="*/ 86498 h 2088292"/>
              <a:gd name="connsiteX24" fmla="*/ 2236866 w 2298650"/>
              <a:gd name="connsiteY24" fmla="*/ 111211 h 2088292"/>
              <a:gd name="connsiteX25" fmla="*/ 2261579 w 2298650"/>
              <a:gd name="connsiteY25" fmla="*/ 284206 h 2088292"/>
              <a:gd name="connsiteX26" fmla="*/ 2286293 w 2298650"/>
              <a:gd name="connsiteY26" fmla="*/ 407773 h 2088292"/>
              <a:gd name="connsiteX27" fmla="*/ 2298650 w 2298650"/>
              <a:gd name="connsiteY27" fmla="*/ 1037968 h 2088292"/>
              <a:gd name="connsiteX28" fmla="*/ 2286293 w 2298650"/>
              <a:gd name="connsiteY28" fmla="*/ 1890584 h 2088292"/>
              <a:gd name="connsiteX29" fmla="*/ 2273936 w 2298650"/>
              <a:gd name="connsiteY29" fmla="*/ 2038865 h 2088292"/>
              <a:gd name="connsiteX30" fmla="*/ 2236866 w 2298650"/>
              <a:gd name="connsiteY30" fmla="*/ 2063579 h 2088292"/>
              <a:gd name="connsiteX31" fmla="*/ 1915590 w 2298650"/>
              <a:gd name="connsiteY31" fmla="*/ 2075936 h 2088292"/>
              <a:gd name="connsiteX32" fmla="*/ 1643742 w 2298650"/>
              <a:gd name="connsiteY32" fmla="*/ 2088292 h 2088292"/>
              <a:gd name="connsiteX33" fmla="*/ 148574 w 2298650"/>
              <a:gd name="connsiteY33" fmla="*/ 2051222 h 2088292"/>
              <a:gd name="connsiteX34" fmla="*/ 12650 w 2298650"/>
              <a:gd name="connsiteY34" fmla="*/ 2038865 h 2088292"/>
              <a:gd name="connsiteX35" fmla="*/ 293 w 2298650"/>
              <a:gd name="connsiteY35" fmla="*/ 1989438 h 2088292"/>
              <a:gd name="connsiteX36" fmla="*/ 12650 w 2298650"/>
              <a:gd name="connsiteY36" fmla="*/ 1285103 h 2088292"/>
              <a:gd name="connsiteX37" fmla="*/ 37363 w 2298650"/>
              <a:gd name="connsiteY37" fmla="*/ 679622 h 2088292"/>
              <a:gd name="connsiteX38" fmla="*/ 25007 w 2298650"/>
              <a:gd name="connsiteY38" fmla="*/ 247136 h 2088292"/>
              <a:gd name="connsiteX39" fmla="*/ 12650 w 2298650"/>
              <a:gd name="connsiteY39" fmla="*/ 210065 h 2088292"/>
              <a:gd name="connsiteX40" fmla="*/ 74434 w 2298650"/>
              <a:gd name="connsiteY40" fmla="*/ 123568 h 208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98650" h="2088292">
                <a:moveTo>
                  <a:pt x="74434" y="123568"/>
                </a:moveTo>
                <a:cubicBezTo>
                  <a:pt x="95029" y="100914"/>
                  <a:pt x="114888" y="89653"/>
                  <a:pt x="136217" y="74141"/>
                </a:cubicBezTo>
                <a:cubicBezTo>
                  <a:pt x="160238" y="56671"/>
                  <a:pt x="210358" y="24714"/>
                  <a:pt x="210358" y="24714"/>
                </a:cubicBezTo>
                <a:cubicBezTo>
                  <a:pt x="218596" y="37071"/>
                  <a:pt x="228430" y="48501"/>
                  <a:pt x="235071" y="61784"/>
                </a:cubicBezTo>
                <a:cubicBezTo>
                  <a:pt x="240896" y="73434"/>
                  <a:pt x="238218" y="89644"/>
                  <a:pt x="247428" y="98854"/>
                </a:cubicBezTo>
                <a:cubicBezTo>
                  <a:pt x="256638" y="108064"/>
                  <a:pt x="272141" y="107092"/>
                  <a:pt x="284498" y="111211"/>
                </a:cubicBezTo>
                <a:cubicBezTo>
                  <a:pt x="317449" y="107092"/>
                  <a:pt x="351314" y="107591"/>
                  <a:pt x="383352" y="98854"/>
                </a:cubicBezTo>
                <a:cubicBezTo>
                  <a:pt x="397680" y="94946"/>
                  <a:pt x="406334" y="78837"/>
                  <a:pt x="420423" y="74141"/>
                </a:cubicBezTo>
                <a:cubicBezTo>
                  <a:pt x="456449" y="62132"/>
                  <a:pt x="494632" y="57966"/>
                  <a:pt x="531634" y="49427"/>
                </a:cubicBezTo>
                <a:cubicBezTo>
                  <a:pt x="548182" y="45608"/>
                  <a:pt x="564585" y="41190"/>
                  <a:pt x="581061" y="37071"/>
                </a:cubicBezTo>
                <a:cubicBezTo>
                  <a:pt x="619411" y="11504"/>
                  <a:pt x="626472" y="0"/>
                  <a:pt x="679915" y="0"/>
                </a:cubicBezTo>
                <a:cubicBezTo>
                  <a:pt x="696898" y="0"/>
                  <a:pt x="712866" y="8238"/>
                  <a:pt x="729342" y="12357"/>
                </a:cubicBezTo>
                <a:cubicBezTo>
                  <a:pt x="741699" y="24714"/>
                  <a:pt x="752618" y="38698"/>
                  <a:pt x="766412" y="49427"/>
                </a:cubicBezTo>
                <a:cubicBezTo>
                  <a:pt x="869426" y="129549"/>
                  <a:pt x="848353" y="99411"/>
                  <a:pt x="1013547" y="111211"/>
                </a:cubicBezTo>
                <a:cubicBezTo>
                  <a:pt x="1062974" y="107092"/>
                  <a:pt x="1112230" y="98854"/>
                  <a:pt x="1161828" y="98854"/>
                </a:cubicBezTo>
                <a:cubicBezTo>
                  <a:pt x="1205323" y="98854"/>
                  <a:pt x="1234811" y="110825"/>
                  <a:pt x="1273039" y="123568"/>
                </a:cubicBezTo>
                <a:cubicBezTo>
                  <a:pt x="1294839" y="120843"/>
                  <a:pt x="1387701" y="113262"/>
                  <a:pt x="1421320" y="98854"/>
                </a:cubicBezTo>
                <a:cubicBezTo>
                  <a:pt x="1434970" y="93004"/>
                  <a:pt x="1446033" y="82379"/>
                  <a:pt x="1458390" y="74141"/>
                </a:cubicBezTo>
                <a:cubicBezTo>
                  <a:pt x="1478985" y="78260"/>
                  <a:pt x="1499672" y="81942"/>
                  <a:pt x="1520174" y="86498"/>
                </a:cubicBezTo>
                <a:cubicBezTo>
                  <a:pt x="1536752" y="90182"/>
                  <a:pt x="1552649" y="97827"/>
                  <a:pt x="1569601" y="98854"/>
                </a:cubicBezTo>
                <a:cubicBezTo>
                  <a:pt x="1688902" y="106084"/>
                  <a:pt x="1808498" y="107092"/>
                  <a:pt x="1927947" y="111211"/>
                </a:cubicBezTo>
                <a:cubicBezTo>
                  <a:pt x="1961062" y="108451"/>
                  <a:pt x="2062827" y="111733"/>
                  <a:pt x="2113298" y="86498"/>
                </a:cubicBezTo>
                <a:cubicBezTo>
                  <a:pt x="2126581" y="79856"/>
                  <a:pt x="2138012" y="70022"/>
                  <a:pt x="2150369" y="61784"/>
                </a:cubicBezTo>
                <a:cubicBezTo>
                  <a:pt x="2162726" y="70022"/>
                  <a:pt x="2172703" y="84656"/>
                  <a:pt x="2187439" y="86498"/>
                </a:cubicBezTo>
                <a:cubicBezTo>
                  <a:pt x="2254241" y="94848"/>
                  <a:pt x="2260674" y="39790"/>
                  <a:pt x="2236866" y="111211"/>
                </a:cubicBezTo>
                <a:cubicBezTo>
                  <a:pt x="2265371" y="196727"/>
                  <a:pt x="2241890" y="116850"/>
                  <a:pt x="2261579" y="284206"/>
                </a:cubicBezTo>
                <a:cubicBezTo>
                  <a:pt x="2268311" y="341431"/>
                  <a:pt x="2273565" y="356860"/>
                  <a:pt x="2286293" y="407773"/>
                </a:cubicBezTo>
                <a:cubicBezTo>
                  <a:pt x="2290412" y="617838"/>
                  <a:pt x="2298650" y="827863"/>
                  <a:pt x="2298650" y="1037968"/>
                </a:cubicBezTo>
                <a:cubicBezTo>
                  <a:pt x="2298650" y="1322203"/>
                  <a:pt x="2293309" y="1606435"/>
                  <a:pt x="2286293" y="1890584"/>
                </a:cubicBezTo>
                <a:cubicBezTo>
                  <a:pt x="2285069" y="1940167"/>
                  <a:pt x="2287562" y="1991175"/>
                  <a:pt x="2273936" y="2038865"/>
                </a:cubicBezTo>
                <a:cubicBezTo>
                  <a:pt x="2269856" y="2053145"/>
                  <a:pt x="2251638" y="2062051"/>
                  <a:pt x="2236866" y="2063579"/>
                </a:cubicBezTo>
                <a:cubicBezTo>
                  <a:pt x="2130264" y="2074607"/>
                  <a:pt x="2022668" y="2071474"/>
                  <a:pt x="1915590" y="2075936"/>
                </a:cubicBezTo>
                <a:lnTo>
                  <a:pt x="1643742" y="2088292"/>
                </a:lnTo>
                <a:lnTo>
                  <a:pt x="148574" y="2051222"/>
                </a:lnTo>
                <a:cubicBezTo>
                  <a:pt x="103266" y="2047103"/>
                  <a:pt x="54645" y="2056363"/>
                  <a:pt x="12650" y="2038865"/>
                </a:cubicBezTo>
                <a:cubicBezTo>
                  <a:pt x="-3026" y="2032333"/>
                  <a:pt x="293" y="2006421"/>
                  <a:pt x="293" y="1989438"/>
                </a:cubicBezTo>
                <a:cubicBezTo>
                  <a:pt x="293" y="1754624"/>
                  <a:pt x="7759" y="1519867"/>
                  <a:pt x="12650" y="1285103"/>
                </a:cubicBezTo>
                <a:cubicBezTo>
                  <a:pt x="22890" y="793591"/>
                  <a:pt x="9837" y="954896"/>
                  <a:pt x="37363" y="679622"/>
                </a:cubicBezTo>
                <a:cubicBezTo>
                  <a:pt x="33244" y="535460"/>
                  <a:pt x="32587" y="391157"/>
                  <a:pt x="25007" y="247136"/>
                </a:cubicBezTo>
                <a:cubicBezTo>
                  <a:pt x="24322" y="234129"/>
                  <a:pt x="11212" y="223011"/>
                  <a:pt x="12650" y="210065"/>
                </a:cubicBezTo>
                <a:cubicBezTo>
                  <a:pt x="15527" y="184174"/>
                  <a:pt x="53839" y="146222"/>
                  <a:pt x="74434" y="123568"/>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6" name="Freeform 5">
            <a:extLst>
              <a:ext uri="{FF2B5EF4-FFF2-40B4-BE49-F238E27FC236}">
                <a16:creationId xmlns:a16="http://schemas.microsoft.com/office/drawing/2014/main" id="{B270F251-3EEA-4CE2-9770-E5A597538C4D}"/>
              </a:ext>
            </a:extLst>
          </p:cNvPr>
          <p:cNvSpPr/>
          <p:nvPr/>
        </p:nvSpPr>
        <p:spPr>
          <a:xfrm>
            <a:off x="3086100" y="2239964"/>
            <a:ext cx="2247900" cy="2249487"/>
          </a:xfrm>
          <a:custGeom>
            <a:avLst/>
            <a:gdLst>
              <a:gd name="connsiteX0" fmla="*/ 0 w 2248930"/>
              <a:gd name="connsiteY0" fmla="*/ 0 h 2248930"/>
              <a:gd name="connsiteX1" fmla="*/ 0 w 2248930"/>
              <a:gd name="connsiteY1" fmla="*/ 2248930 h 2248930"/>
              <a:gd name="connsiteX2" fmla="*/ 2248930 w 2248930"/>
              <a:gd name="connsiteY2" fmla="*/ 2248930 h 2248930"/>
              <a:gd name="connsiteX3" fmla="*/ 2248930 w 2248930"/>
              <a:gd name="connsiteY3" fmla="*/ 61784 h 2248930"/>
              <a:gd name="connsiteX4" fmla="*/ 2211860 w 2248930"/>
              <a:gd name="connsiteY4" fmla="*/ 49427 h 2248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930" h="2248930">
                <a:moveTo>
                  <a:pt x="0" y="0"/>
                </a:moveTo>
                <a:lnTo>
                  <a:pt x="0" y="2248930"/>
                </a:lnTo>
                <a:lnTo>
                  <a:pt x="2248930" y="2248930"/>
                </a:lnTo>
                <a:lnTo>
                  <a:pt x="2248930" y="61784"/>
                </a:lnTo>
                <a:lnTo>
                  <a:pt x="2211860" y="49427"/>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 name="Rectangle 7">
            <a:extLst>
              <a:ext uri="{FF2B5EF4-FFF2-40B4-BE49-F238E27FC236}">
                <a16:creationId xmlns:a16="http://schemas.microsoft.com/office/drawing/2014/main" id="{5594071E-3E72-46E7-A1A7-170A5069C91F}"/>
              </a:ext>
            </a:extLst>
          </p:cNvPr>
          <p:cNvSpPr/>
          <p:nvPr/>
        </p:nvSpPr>
        <p:spPr>
          <a:xfrm>
            <a:off x="5384800" y="3532189"/>
            <a:ext cx="3111500" cy="123825"/>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9" name="Rectangle 8">
            <a:extLst>
              <a:ext uri="{FF2B5EF4-FFF2-40B4-BE49-F238E27FC236}">
                <a16:creationId xmlns:a16="http://schemas.microsoft.com/office/drawing/2014/main" id="{B73D2A16-1440-43F6-8879-7C208F611F70}"/>
              </a:ext>
            </a:extLst>
          </p:cNvPr>
          <p:cNvSpPr/>
          <p:nvPr/>
        </p:nvSpPr>
        <p:spPr>
          <a:xfrm>
            <a:off x="5867400" y="2152650"/>
            <a:ext cx="457200" cy="871538"/>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Freeform 10">
            <a:extLst>
              <a:ext uri="{FF2B5EF4-FFF2-40B4-BE49-F238E27FC236}">
                <a16:creationId xmlns:a16="http://schemas.microsoft.com/office/drawing/2014/main" id="{B161D55D-66B0-4B21-A9F0-12430F821E64}"/>
              </a:ext>
            </a:extLst>
          </p:cNvPr>
          <p:cNvSpPr/>
          <p:nvPr/>
        </p:nvSpPr>
        <p:spPr>
          <a:xfrm>
            <a:off x="5880100" y="2085976"/>
            <a:ext cx="457200" cy="866775"/>
          </a:xfrm>
          <a:custGeom>
            <a:avLst/>
            <a:gdLst>
              <a:gd name="connsiteX0" fmla="*/ 74434 w 2298650"/>
              <a:gd name="connsiteY0" fmla="*/ 123568 h 2088292"/>
              <a:gd name="connsiteX1" fmla="*/ 136217 w 2298650"/>
              <a:gd name="connsiteY1" fmla="*/ 74141 h 2088292"/>
              <a:gd name="connsiteX2" fmla="*/ 210358 w 2298650"/>
              <a:gd name="connsiteY2" fmla="*/ 24714 h 2088292"/>
              <a:gd name="connsiteX3" fmla="*/ 235071 w 2298650"/>
              <a:gd name="connsiteY3" fmla="*/ 61784 h 2088292"/>
              <a:gd name="connsiteX4" fmla="*/ 247428 w 2298650"/>
              <a:gd name="connsiteY4" fmla="*/ 98854 h 2088292"/>
              <a:gd name="connsiteX5" fmla="*/ 284498 w 2298650"/>
              <a:gd name="connsiteY5" fmla="*/ 111211 h 2088292"/>
              <a:gd name="connsiteX6" fmla="*/ 383352 w 2298650"/>
              <a:gd name="connsiteY6" fmla="*/ 98854 h 2088292"/>
              <a:gd name="connsiteX7" fmla="*/ 420423 w 2298650"/>
              <a:gd name="connsiteY7" fmla="*/ 74141 h 2088292"/>
              <a:gd name="connsiteX8" fmla="*/ 531634 w 2298650"/>
              <a:gd name="connsiteY8" fmla="*/ 49427 h 2088292"/>
              <a:gd name="connsiteX9" fmla="*/ 581061 w 2298650"/>
              <a:gd name="connsiteY9" fmla="*/ 37071 h 2088292"/>
              <a:gd name="connsiteX10" fmla="*/ 679915 w 2298650"/>
              <a:gd name="connsiteY10" fmla="*/ 0 h 2088292"/>
              <a:gd name="connsiteX11" fmla="*/ 729342 w 2298650"/>
              <a:gd name="connsiteY11" fmla="*/ 12357 h 2088292"/>
              <a:gd name="connsiteX12" fmla="*/ 766412 w 2298650"/>
              <a:gd name="connsiteY12" fmla="*/ 49427 h 2088292"/>
              <a:gd name="connsiteX13" fmla="*/ 1013547 w 2298650"/>
              <a:gd name="connsiteY13" fmla="*/ 111211 h 2088292"/>
              <a:gd name="connsiteX14" fmla="*/ 1161828 w 2298650"/>
              <a:gd name="connsiteY14" fmla="*/ 98854 h 2088292"/>
              <a:gd name="connsiteX15" fmla="*/ 1273039 w 2298650"/>
              <a:gd name="connsiteY15" fmla="*/ 123568 h 2088292"/>
              <a:gd name="connsiteX16" fmla="*/ 1421320 w 2298650"/>
              <a:gd name="connsiteY16" fmla="*/ 98854 h 2088292"/>
              <a:gd name="connsiteX17" fmla="*/ 1458390 w 2298650"/>
              <a:gd name="connsiteY17" fmla="*/ 74141 h 2088292"/>
              <a:gd name="connsiteX18" fmla="*/ 1520174 w 2298650"/>
              <a:gd name="connsiteY18" fmla="*/ 86498 h 2088292"/>
              <a:gd name="connsiteX19" fmla="*/ 1569601 w 2298650"/>
              <a:gd name="connsiteY19" fmla="*/ 98854 h 2088292"/>
              <a:gd name="connsiteX20" fmla="*/ 1927947 w 2298650"/>
              <a:gd name="connsiteY20" fmla="*/ 111211 h 2088292"/>
              <a:gd name="connsiteX21" fmla="*/ 2113298 w 2298650"/>
              <a:gd name="connsiteY21" fmla="*/ 86498 h 2088292"/>
              <a:gd name="connsiteX22" fmla="*/ 2150369 w 2298650"/>
              <a:gd name="connsiteY22" fmla="*/ 61784 h 2088292"/>
              <a:gd name="connsiteX23" fmla="*/ 2187439 w 2298650"/>
              <a:gd name="connsiteY23" fmla="*/ 86498 h 2088292"/>
              <a:gd name="connsiteX24" fmla="*/ 2236866 w 2298650"/>
              <a:gd name="connsiteY24" fmla="*/ 111211 h 2088292"/>
              <a:gd name="connsiteX25" fmla="*/ 2261579 w 2298650"/>
              <a:gd name="connsiteY25" fmla="*/ 284206 h 2088292"/>
              <a:gd name="connsiteX26" fmla="*/ 2286293 w 2298650"/>
              <a:gd name="connsiteY26" fmla="*/ 407773 h 2088292"/>
              <a:gd name="connsiteX27" fmla="*/ 2298650 w 2298650"/>
              <a:gd name="connsiteY27" fmla="*/ 1037968 h 2088292"/>
              <a:gd name="connsiteX28" fmla="*/ 2286293 w 2298650"/>
              <a:gd name="connsiteY28" fmla="*/ 1890584 h 2088292"/>
              <a:gd name="connsiteX29" fmla="*/ 2273936 w 2298650"/>
              <a:gd name="connsiteY29" fmla="*/ 2038865 h 2088292"/>
              <a:gd name="connsiteX30" fmla="*/ 2236866 w 2298650"/>
              <a:gd name="connsiteY30" fmla="*/ 2063579 h 2088292"/>
              <a:gd name="connsiteX31" fmla="*/ 1915590 w 2298650"/>
              <a:gd name="connsiteY31" fmla="*/ 2075936 h 2088292"/>
              <a:gd name="connsiteX32" fmla="*/ 1643742 w 2298650"/>
              <a:gd name="connsiteY32" fmla="*/ 2088292 h 2088292"/>
              <a:gd name="connsiteX33" fmla="*/ 148574 w 2298650"/>
              <a:gd name="connsiteY33" fmla="*/ 2051222 h 2088292"/>
              <a:gd name="connsiteX34" fmla="*/ 12650 w 2298650"/>
              <a:gd name="connsiteY34" fmla="*/ 2038865 h 2088292"/>
              <a:gd name="connsiteX35" fmla="*/ 293 w 2298650"/>
              <a:gd name="connsiteY35" fmla="*/ 1989438 h 2088292"/>
              <a:gd name="connsiteX36" fmla="*/ 12650 w 2298650"/>
              <a:gd name="connsiteY36" fmla="*/ 1285103 h 2088292"/>
              <a:gd name="connsiteX37" fmla="*/ 37363 w 2298650"/>
              <a:gd name="connsiteY37" fmla="*/ 679622 h 2088292"/>
              <a:gd name="connsiteX38" fmla="*/ 25007 w 2298650"/>
              <a:gd name="connsiteY38" fmla="*/ 247136 h 2088292"/>
              <a:gd name="connsiteX39" fmla="*/ 12650 w 2298650"/>
              <a:gd name="connsiteY39" fmla="*/ 210065 h 2088292"/>
              <a:gd name="connsiteX40" fmla="*/ 74434 w 2298650"/>
              <a:gd name="connsiteY40" fmla="*/ 123568 h 208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98650" h="2088292">
                <a:moveTo>
                  <a:pt x="74434" y="123568"/>
                </a:moveTo>
                <a:cubicBezTo>
                  <a:pt x="95029" y="100914"/>
                  <a:pt x="114888" y="89653"/>
                  <a:pt x="136217" y="74141"/>
                </a:cubicBezTo>
                <a:cubicBezTo>
                  <a:pt x="160238" y="56671"/>
                  <a:pt x="210358" y="24714"/>
                  <a:pt x="210358" y="24714"/>
                </a:cubicBezTo>
                <a:cubicBezTo>
                  <a:pt x="218596" y="37071"/>
                  <a:pt x="228430" y="48501"/>
                  <a:pt x="235071" y="61784"/>
                </a:cubicBezTo>
                <a:cubicBezTo>
                  <a:pt x="240896" y="73434"/>
                  <a:pt x="238218" y="89644"/>
                  <a:pt x="247428" y="98854"/>
                </a:cubicBezTo>
                <a:cubicBezTo>
                  <a:pt x="256638" y="108064"/>
                  <a:pt x="272141" y="107092"/>
                  <a:pt x="284498" y="111211"/>
                </a:cubicBezTo>
                <a:cubicBezTo>
                  <a:pt x="317449" y="107092"/>
                  <a:pt x="351314" y="107591"/>
                  <a:pt x="383352" y="98854"/>
                </a:cubicBezTo>
                <a:cubicBezTo>
                  <a:pt x="397680" y="94946"/>
                  <a:pt x="406334" y="78837"/>
                  <a:pt x="420423" y="74141"/>
                </a:cubicBezTo>
                <a:cubicBezTo>
                  <a:pt x="456449" y="62132"/>
                  <a:pt x="494632" y="57966"/>
                  <a:pt x="531634" y="49427"/>
                </a:cubicBezTo>
                <a:cubicBezTo>
                  <a:pt x="548182" y="45608"/>
                  <a:pt x="564585" y="41190"/>
                  <a:pt x="581061" y="37071"/>
                </a:cubicBezTo>
                <a:cubicBezTo>
                  <a:pt x="619411" y="11504"/>
                  <a:pt x="626472" y="0"/>
                  <a:pt x="679915" y="0"/>
                </a:cubicBezTo>
                <a:cubicBezTo>
                  <a:pt x="696898" y="0"/>
                  <a:pt x="712866" y="8238"/>
                  <a:pt x="729342" y="12357"/>
                </a:cubicBezTo>
                <a:cubicBezTo>
                  <a:pt x="741699" y="24714"/>
                  <a:pt x="752618" y="38698"/>
                  <a:pt x="766412" y="49427"/>
                </a:cubicBezTo>
                <a:cubicBezTo>
                  <a:pt x="869426" y="129549"/>
                  <a:pt x="848353" y="99411"/>
                  <a:pt x="1013547" y="111211"/>
                </a:cubicBezTo>
                <a:cubicBezTo>
                  <a:pt x="1062974" y="107092"/>
                  <a:pt x="1112230" y="98854"/>
                  <a:pt x="1161828" y="98854"/>
                </a:cubicBezTo>
                <a:cubicBezTo>
                  <a:pt x="1205323" y="98854"/>
                  <a:pt x="1234811" y="110825"/>
                  <a:pt x="1273039" y="123568"/>
                </a:cubicBezTo>
                <a:cubicBezTo>
                  <a:pt x="1294839" y="120843"/>
                  <a:pt x="1387701" y="113262"/>
                  <a:pt x="1421320" y="98854"/>
                </a:cubicBezTo>
                <a:cubicBezTo>
                  <a:pt x="1434970" y="93004"/>
                  <a:pt x="1446033" y="82379"/>
                  <a:pt x="1458390" y="74141"/>
                </a:cubicBezTo>
                <a:cubicBezTo>
                  <a:pt x="1478985" y="78260"/>
                  <a:pt x="1499672" y="81942"/>
                  <a:pt x="1520174" y="86498"/>
                </a:cubicBezTo>
                <a:cubicBezTo>
                  <a:pt x="1536752" y="90182"/>
                  <a:pt x="1552649" y="97827"/>
                  <a:pt x="1569601" y="98854"/>
                </a:cubicBezTo>
                <a:cubicBezTo>
                  <a:pt x="1688902" y="106084"/>
                  <a:pt x="1808498" y="107092"/>
                  <a:pt x="1927947" y="111211"/>
                </a:cubicBezTo>
                <a:cubicBezTo>
                  <a:pt x="1961062" y="108451"/>
                  <a:pt x="2062827" y="111733"/>
                  <a:pt x="2113298" y="86498"/>
                </a:cubicBezTo>
                <a:cubicBezTo>
                  <a:pt x="2126581" y="79856"/>
                  <a:pt x="2138012" y="70022"/>
                  <a:pt x="2150369" y="61784"/>
                </a:cubicBezTo>
                <a:cubicBezTo>
                  <a:pt x="2162726" y="70022"/>
                  <a:pt x="2172703" y="84656"/>
                  <a:pt x="2187439" y="86498"/>
                </a:cubicBezTo>
                <a:cubicBezTo>
                  <a:pt x="2254241" y="94848"/>
                  <a:pt x="2260674" y="39790"/>
                  <a:pt x="2236866" y="111211"/>
                </a:cubicBezTo>
                <a:cubicBezTo>
                  <a:pt x="2265371" y="196727"/>
                  <a:pt x="2241890" y="116850"/>
                  <a:pt x="2261579" y="284206"/>
                </a:cubicBezTo>
                <a:cubicBezTo>
                  <a:pt x="2268311" y="341431"/>
                  <a:pt x="2273565" y="356860"/>
                  <a:pt x="2286293" y="407773"/>
                </a:cubicBezTo>
                <a:cubicBezTo>
                  <a:pt x="2290412" y="617838"/>
                  <a:pt x="2298650" y="827863"/>
                  <a:pt x="2298650" y="1037968"/>
                </a:cubicBezTo>
                <a:cubicBezTo>
                  <a:pt x="2298650" y="1322203"/>
                  <a:pt x="2293309" y="1606435"/>
                  <a:pt x="2286293" y="1890584"/>
                </a:cubicBezTo>
                <a:cubicBezTo>
                  <a:pt x="2285069" y="1940167"/>
                  <a:pt x="2287562" y="1991175"/>
                  <a:pt x="2273936" y="2038865"/>
                </a:cubicBezTo>
                <a:cubicBezTo>
                  <a:pt x="2269856" y="2053145"/>
                  <a:pt x="2251638" y="2062051"/>
                  <a:pt x="2236866" y="2063579"/>
                </a:cubicBezTo>
                <a:cubicBezTo>
                  <a:pt x="2130264" y="2074607"/>
                  <a:pt x="2022668" y="2071474"/>
                  <a:pt x="1915590" y="2075936"/>
                </a:cubicBezTo>
                <a:lnTo>
                  <a:pt x="1643742" y="2088292"/>
                </a:lnTo>
                <a:lnTo>
                  <a:pt x="148574" y="2051222"/>
                </a:lnTo>
                <a:cubicBezTo>
                  <a:pt x="103266" y="2047103"/>
                  <a:pt x="54645" y="2056363"/>
                  <a:pt x="12650" y="2038865"/>
                </a:cubicBezTo>
                <a:cubicBezTo>
                  <a:pt x="-3026" y="2032333"/>
                  <a:pt x="293" y="2006421"/>
                  <a:pt x="293" y="1989438"/>
                </a:cubicBezTo>
                <a:cubicBezTo>
                  <a:pt x="293" y="1754624"/>
                  <a:pt x="7759" y="1519867"/>
                  <a:pt x="12650" y="1285103"/>
                </a:cubicBezTo>
                <a:cubicBezTo>
                  <a:pt x="22890" y="793591"/>
                  <a:pt x="9837" y="954896"/>
                  <a:pt x="37363" y="679622"/>
                </a:cubicBezTo>
                <a:cubicBezTo>
                  <a:pt x="33244" y="535460"/>
                  <a:pt x="32587" y="391157"/>
                  <a:pt x="25007" y="247136"/>
                </a:cubicBezTo>
                <a:cubicBezTo>
                  <a:pt x="24322" y="234129"/>
                  <a:pt x="11212" y="223011"/>
                  <a:pt x="12650" y="210065"/>
                </a:cubicBezTo>
                <a:cubicBezTo>
                  <a:pt x="15527" y="184174"/>
                  <a:pt x="53839" y="146222"/>
                  <a:pt x="74434" y="123568"/>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pic>
        <p:nvPicPr>
          <p:cNvPr id="44040" name="Content Placeholder 16">
            <a:extLst>
              <a:ext uri="{FF2B5EF4-FFF2-40B4-BE49-F238E27FC236}">
                <a16:creationId xmlns:a16="http://schemas.microsoft.com/office/drawing/2014/main" id="{3D4A5A51-A627-4054-9654-755BAC447E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0000" t="21500" b="33046"/>
          <a:stretch>
            <a:fillRect/>
          </a:stretch>
        </p:blipFill>
        <p:spPr>
          <a:xfrm>
            <a:off x="5961064" y="2741613"/>
            <a:ext cx="941387" cy="762000"/>
          </a:xfrm>
        </p:spPr>
      </p:pic>
      <p:sp>
        <p:nvSpPr>
          <p:cNvPr id="44041" name="TextBox 19">
            <a:extLst>
              <a:ext uri="{FF2B5EF4-FFF2-40B4-BE49-F238E27FC236}">
                <a16:creationId xmlns:a16="http://schemas.microsoft.com/office/drawing/2014/main" id="{FC3081AD-E01D-43E3-B8FF-3E42E6907F74}"/>
              </a:ext>
            </a:extLst>
          </p:cNvPr>
          <p:cNvSpPr txBox="1">
            <a:spLocks noChangeArrowheads="1"/>
          </p:cNvSpPr>
          <p:nvPr/>
        </p:nvSpPr>
        <p:spPr bwMode="auto">
          <a:xfrm>
            <a:off x="1751014" y="2292351"/>
            <a:ext cx="13350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Water level – Membrane voltage</a:t>
            </a:r>
          </a:p>
        </p:txBody>
      </p:sp>
      <p:sp>
        <p:nvSpPr>
          <p:cNvPr id="21" name="Rectangle 20">
            <a:extLst>
              <a:ext uri="{FF2B5EF4-FFF2-40B4-BE49-F238E27FC236}">
                <a16:creationId xmlns:a16="http://schemas.microsoft.com/office/drawing/2014/main" id="{CBF85CB0-B351-44E0-83A8-9C5941E4DF3B}"/>
              </a:ext>
            </a:extLst>
          </p:cNvPr>
          <p:cNvSpPr/>
          <p:nvPr/>
        </p:nvSpPr>
        <p:spPr>
          <a:xfrm>
            <a:off x="7091364" y="4724400"/>
            <a:ext cx="528637" cy="13335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2" name="Freeform 21">
            <a:extLst>
              <a:ext uri="{FF2B5EF4-FFF2-40B4-BE49-F238E27FC236}">
                <a16:creationId xmlns:a16="http://schemas.microsoft.com/office/drawing/2014/main" id="{CBC36A41-6B91-4A76-8173-7F19BDE50FBD}"/>
              </a:ext>
            </a:extLst>
          </p:cNvPr>
          <p:cNvSpPr/>
          <p:nvPr/>
        </p:nvSpPr>
        <p:spPr>
          <a:xfrm>
            <a:off x="6634163" y="4067176"/>
            <a:ext cx="457200" cy="866775"/>
          </a:xfrm>
          <a:custGeom>
            <a:avLst/>
            <a:gdLst>
              <a:gd name="connsiteX0" fmla="*/ 74434 w 2298650"/>
              <a:gd name="connsiteY0" fmla="*/ 123568 h 2088292"/>
              <a:gd name="connsiteX1" fmla="*/ 136217 w 2298650"/>
              <a:gd name="connsiteY1" fmla="*/ 74141 h 2088292"/>
              <a:gd name="connsiteX2" fmla="*/ 210358 w 2298650"/>
              <a:gd name="connsiteY2" fmla="*/ 24714 h 2088292"/>
              <a:gd name="connsiteX3" fmla="*/ 235071 w 2298650"/>
              <a:gd name="connsiteY3" fmla="*/ 61784 h 2088292"/>
              <a:gd name="connsiteX4" fmla="*/ 247428 w 2298650"/>
              <a:gd name="connsiteY4" fmla="*/ 98854 h 2088292"/>
              <a:gd name="connsiteX5" fmla="*/ 284498 w 2298650"/>
              <a:gd name="connsiteY5" fmla="*/ 111211 h 2088292"/>
              <a:gd name="connsiteX6" fmla="*/ 383352 w 2298650"/>
              <a:gd name="connsiteY6" fmla="*/ 98854 h 2088292"/>
              <a:gd name="connsiteX7" fmla="*/ 420423 w 2298650"/>
              <a:gd name="connsiteY7" fmla="*/ 74141 h 2088292"/>
              <a:gd name="connsiteX8" fmla="*/ 531634 w 2298650"/>
              <a:gd name="connsiteY8" fmla="*/ 49427 h 2088292"/>
              <a:gd name="connsiteX9" fmla="*/ 581061 w 2298650"/>
              <a:gd name="connsiteY9" fmla="*/ 37071 h 2088292"/>
              <a:gd name="connsiteX10" fmla="*/ 679915 w 2298650"/>
              <a:gd name="connsiteY10" fmla="*/ 0 h 2088292"/>
              <a:gd name="connsiteX11" fmla="*/ 729342 w 2298650"/>
              <a:gd name="connsiteY11" fmla="*/ 12357 h 2088292"/>
              <a:gd name="connsiteX12" fmla="*/ 766412 w 2298650"/>
              <a:gd name="connsiteY12" fmla="*/ 49427 h 2088292"/>
              <a:gd name="connsiteX13" fmla="*/ 1013547 w 2298650"/>
              <a:gd name="connsiteY13" fmla="*/ 111211 h 2088292"/>
              <a:gd name="connsiteX14" fmla="*/ 1161828 w 2298650"/>
              <a:gd name="connsiteY14" fmla="*/ 98854 h 2088292"/>
              <a:gd name="connsiteX15" fmla="*/ 1273039 w 2298650"/>
              <a:gd name="connsiteY15" fmla="*/ 123568 h 2088292"/>
              <a:gd name="connsiteX16" fmla="*/ 1421320 w 2298650"/>
              <a:gd name="connsiteY16" fmla="*/ 98854 h 2088292"/>
              <a:gd name="connsiteX17" fmla="*/ 1458390 w 2298650"/>
              <a:gd name="connsiteY17" fmla="*/ 74141 h 2088292"/>
              <a:gd name="connsiteX18" fmla="*/ 1520174 w 2298650"/>
              <a:gd name="connsiteY18" fmla="*/ 86498 h 2088292"/>
              <a:gd name="connsiteX19" fmla="*/ 1569601 w 2298650"/>
              <a:gd name="connsiteY19" fmla="*/ 98854 h 2088292"/>
              <a:gd name="connsiteX20" fmla="*/ 1927947 w 2298650"/>
              <a:gd name="connsiteY20" fmla="*/ 111211 h 2088292"/>
              <a:gd name="connsiteX21" fmla="*/ 2113298 w 2298650"/>
              <a:gd name="connsiteY21" fmla="*/ 86498 h 2088292"/>
              <a:gd name="connsiteX22" fmla="*/ 2150369 w 2298650"/>
              <a:gd name="connsiteY22" fmla="*/ 61784 h 2088292"/>
              <a:gd name="connsiteX23" fmla="*/ 2187439 w 2298650"/>
              <a:gd name="connsiteY23" fmla="*/ 86498 h 2088292"/>
              <a:gd name="connsiteX24" fmla="*/ 2236866 w 2298650"/>
              <a:gd name="connsiteY24" fmla="*/ 111211 h 2088292"/>
              <a:gd name="connsiteX25" fmla="*/ 2261579 w 2298650"/>
              <a:gd name="connsiteY25" fmla="*/ 284206 h 2088292"/>
              <a:gd name="connsiteX26" fmla="*/ 2286293 w 2298650"/>
              <a:gd name="connsiteY26" fmla="*/ 407773 h 2088292"/>
              <a:gd name="connsiteX27" fmla="*/ 2298650 w 2298650"/>
              <a:gd name="connsiteY27" fmla="*/ 1037968 h 2088292"/>
              <a:gd name="connsiteX28" fmla="*/ 2286293 w 2298650"/>
              <a:gd name="connsiteY28" fmla="*/ 1890584 h 2088292"/>
              <a:gd name="connsiteX29" fmla="*/ 2273936 w 2298650"/>
              <a:gd name="connsiteY29" fmla="*/ 2038865 h 2088292"/>
              <a:gd name="connsiteX30" fmla="*/ 2236866 w 2298650"/>
              <a:gd name="connsiteY30" fmla="*/ 2063579 h 2088292"/>
              <a:gd name="connsiteX31" fmla="*/ 1915590 w 2298650"/>
              <a:gd name="connsiteY31" fmla="*/ 2075936 h 2088292"/>
              <a:gd name="connsiteX32" fmla="*/ 1643742 w 2298650"/>
              <a:gd name="connsiteY32" fmla="*/ 2088292 h 2088292"/>
              <a:gd name="connsiteX33" fmla="*/ 148574 w 2298650"/>
              <a:gd name="connsiteY33" fmla="*/ 2051222 h 2088292"/>
              <a:gd name="connsiteX34" fmla="*/ 12650 w 2298650"/>
              <a:gd name="connsiteY34" fmla="*/ 2038865 h 2088292"/>
              <a:gd name="connsiteX35" fmla="*/ 293 w 2298650"/>
              <a:gd name="connsiteY35" fmla="*/ 1989438 h 2088292"/>
              <a:gd name="connsiteX36" fmla="*/ 12650 w 2298650"/>
              <a:gd name="connsiteY36" fmla="*/ 1285103 h 2088292"/>
              <a:gd name="connsiteX37" fmla="*/ 37363 w 2298650"/>
              <a:gd name="connsiteY37" fmla="*/ 679622 h 2088292"/>
              <a:gd name="connsiteX38" fmla="*/ 25007 w 2298650"/>
              <a:gd name="connsiteY38" fmla="*/ 247136 h 2088292"/>
              <a:gd name="connsiteX39" fmla="*/ 12650 w 2298650"/>
              <a:gd name="connsiteY39" fmla="*/ 210065 h 2088292"/>
              <a:gd name="connsiteX40" fmla="*/ 74434 w 2298650"/>
              <a:gd name="connsiteY40" fmla="*/ 123568 h 208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98650" h="2088292">
                <a:moveTo>
                  <a:pt x="74434" y="123568"/>
                </a:moveTo>
                <a:cubicBezTo>
                  <a:pt x="95029" y="100914"/>
                  <a:pt x="114888" y="89653"/>
                  <a:pt x="136217" y="74141"/>
                </a:cubicBezTo>
                <a:cubicBezTo>
                  <a:pt x="160238" y="56671"/>
                  <a:pt x="210358" y="24714"/>
                  <a:pt x="210358" y="24714"/>
                </a:cubicBezTo>
                <a:cubicBezTo>
                  <a:pt x="218596" y="37071"/>
                  <a:pt x="228430" y="48501"/>
                  <a:pt x="235071" y="61784"/>
                </a:cubicBezTo>
                <a:cubicBezTo>
                  <a:pt x="240896" y="73434"/>
                  <a:pt x="238218" y="89644"/>
                  <a:pt x="247428" y="98854"/>
                </a:cubicBezTo>
                <a:cubicBezTo>
                  <a:pt x="256638" y="108064"/>
                  <a:pt x="272141" y="107092"/>
                  <a:pt x="284498" y="111211"/>
                </a:cubicBezTo>
                <a:cubicBezTo>
                  <a:pt x="317449" y="107092"/>
                  <a:pt x="351314" y="107591"/>
                  <a:pt x="383352" y="98854"/>
                </a:cubicBezTo>
                <a:cubicBezTo>
                  <a:pt x="397680" y="94946"/>
                  <a:pt x="406334" y="78837"/>
                  <a:pt x="420423" y="74141"/>
                </a:cubicBezTo>
                <a:cubicBezTo>
                  <a:pt x="456449" y="62132"/>
                  <a:pt x="494632" y="57966"/>
                  <a:pt x="531634" y="49427"/>
                </a:cubicBezTo>
                <a:cubicBezTo>
                  <a:pt x="548182" y="45608"/>
                  <a:pt x="564585" y="41190"/>
                  <a:pt x="581061" y="37071"/>
                </a:cubicBezTo>
                <a:cubicBezTo>
                  <a:pt x="619411" y="11504"/>
                  <a:pt x="626472" y="0"/>
                  <a:pt x="679915" y="0"/>
                </a:cubicBezTo>
                <a:cubicBezTo>
                  <a:pt x="696898" y="0"/>
                  <a:pt x="712866" y="8238"/>
                  <a:pt x="729342" y="12357"/>
                </a:cubicBezTo>
                <a:cubicBezTo>
                  <a:pt x="741699" y="24714"/>
                  <a:pt x="752618" y="38698"/>
                  <a:pt x="766412" y="49427"/>
                </a:cubicBezTo>
                <a:cubicBezTo>
                  <a:pt x="869426" y="129549"/>
                  <a:pt x="848353" y="99411"/>
                  <a:pt x="1013547" y="111211"/>
                </a:cubicBezTo>
                <a:cubicBezTo>
                  <a:pt x="1062974" y="107092"/>
                  <a:pt x="1112230" y="98854"/>
                  <a:pt x="1161828" y="98854"/>
                </a:cubicBezTo>
                <a:cubicBezTo>
                  <a:pt x="1205323" y="98854"/>
                  <a:pt x="1234811" y="110825"/>
                  <a:pt x="1273039" y="123568"/>
                </a:cubicBezTo>
                <a:cubicBezTo>
                  <a:pt x="1294839" y="120843"/>
                  <a:pt x="1387701" y="113262"/>
                  <a:pt x="1421320" y="98854"/>
                </a:cubicBezTo>
                <a:cubicBezTo>
                  <a:pt x="1434970" y="93004"/>
                  <a:pt x="1446033" y="82379"/>
                  <a:pt x="1458390" y="74141"/>
                </a:cubicBezTo>
                <a:cubicBezTo>
                  <a:pt x="1478985" y="78260"/>
                  <a:pt x="1499672" y="81942"/>
                  <a:pt x="1520174" y="86498"/>
                </a:cubicBezTo>
                <a:cubicBezTo>
                  <a:pt x="1536752" y="90182"/>
                  <a:pt x="1552649" y="97827"/>
                  <a:pt x="1569601" y="98854"/>
                </a:cubicBezTo>
                <a:cubicBezTo>
                  <a:pt x="1688902" y="106084"/>
                  <a:pt x="1808498" y="107092"/>
                  <a:pt x="1927947" y="111211"/>
                </a:cubicBezTo>
                <a:cubicBezTo>
                  <a:pt x="1961062" y="108451"/>
                  <a:pt x="2062827" y="111733"/>
                  <a:pt x="2113298" y="86498"/>
                </a:cubicBezTo>
                <a:cubicBezTo>
                  <a:pt x="2126581" y="79856"/>
                  <a:pt x="2138012" y="70022"/>
                  <a:pt x="2150369" y="61784"/>
                </a:cubicBezTo>
                <a:cubicBezTo>
                  <a:pt x="2162726" y="70022"/>
                  <a:pt x="2172703" y="84656"/>
                  <a:pt x="2187439" y="86498"/>
                </a:cubicBezTo>
                <a:cubicBezTo>
                  <a:pt x="2254241" y="94848"/>
                  <a:pt x="2260674" y="39790"/>
                  <a:pt x="2236866" y="111211"/>
                </a:cubicBezTo>
                <a:cubicBezTo>
                  <a:pt x="2265371" y="196727"/>
                  <a:pt x="2241890" y="116850"/>
                  <a:pt x="2261579" y="284206"/>
                </a:cubicBezTo>
                <a:cubicBezTo>
                  <a:pt x="2268311" y="341431"/>
                  <a:pt x="2273565" y="356860"/>
                  <a:pt x="2286293" y="407773"/>
                </a:cubicBezTo>
                <a:cubicBezTo>
                  <a:pt x="2290412" y="617838"/>
                  <a:pt x="2298650" y="827863"/>
                  <a:pt x="2298650" y="1037968"/>
                </a:cubicBezTo>
                <a:cubicBezTo>
                  <a:pt x="2298650" y="1322203"/>
                  <a:pt x="2293309" y="1606435"/>
                  <a:pt x="2286293" y="1890584"/>
                </a:cubicBezTo>
                <a:cubicBezTo>
                  <a:pt x="2285069" y="1940167"/>
                  <a:pt x="2287562" y="1991175"/>
                  <a:pt x="2273936" y="2038865"/>
                </a:cubicBezTo>
                <a:cubicBezTo>
                  <a:pt x="2269856" y="2053145"/>
                  <a:pt x="2251638" y="2062051"/>
                  <a:pt x="2236866" y="2063579"/>
                </a:cubicBezTo>
                <a:cubicBezTo>
                  <a:pt x="2130264" y="2074607"/>
                  <a:pt x="2022668" y="2071474"/>
                  <a:pt x="1915590" y="2075936"/>
                </a:cubicBezTo>
                <a:lnTo>
                  <a:pt x="1643742" y="2088292"/>
                </a:lnTo>
                <a:lnTo>
                  <a:pt x="148574" y="2051222"/>
                </a:lnTo>
                <a:cubicBezTo>
                  <a:pt x="103266" y="2047103"/>
                  <a:pt x="54645" y="2056363"/>
                  <a:pt x="12650" y="2038865"/>
                </a:cubicBezTo>
                <a:cubicBezTo>
                  <a:pt x="-3026" y="2032333"/>
                  <a:pt x="293" y="2006421"/>
                  <a:pt x="293" y="1989438"/>
                </a:cubicBezTo>
                <a:cubicBezTo>
                  <a:pt x="293" y="1754624"/>
                  <a:pt x="7759" y="1519867"/>
                  <a:pt x="12650" y="1285103"/>
                </a:cubicBezTo>
                <a:cubicBezTo>
                  <a:pt x="22890" y="793591"/>
                  <a:pt x="9837" y="954896"/>
                  <a:pt x="37363" y="679622"/>
                </a:cubicBezTo>
                <a:cubicBezTo>
                  <a:pt x="33244" y="535460"/>
                  <a:pt x="32587" y="391157"/>
                  <a:pt x="25007" y="247136"/>
                </a:cubicBezTo>
                <a:cubicBezTo>
                  <a:pt x="24322" y="234129"/>
                  <a:pt x="11212" y="223011"/>
                  <a:pt x="12650" y="210065"/>
                </a:cubicBezTo>
                <a:cubicBezTo>
                  <a:pt x="15527" y="184174"/>
                  <a:pt x="53839" y="146222"/>
                  <a:pt x="74434" y="123568"/>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pic>
        <p:nvPicPr>
          <p:cNvPr id="44044" name="Content Placeholder 16">
            <a:extLst>
              <a:ext uri="{FF2B5EF4-FFF2-40B4-BE49-F238E27FC236}">
                <a16:creationId xmlns:a16="http://schemas.microsoft.com/office/drawing/2014/main" id="{179CE59D-1B2B-4065-B09D-0D28FA06D21E}"/>
              </a:ext>
            </a:extLst>
          </p:cNvPr>
          <p:cNvPicPr>
            <a:picLocks noChangeAspect="1"/>
          </p:cNvPicPr>
          <p:nvPr/>
        </p:nvPicPr>
        <p:blipFill>
          <a:blip r:embed="rId3">
            <a:extLst>
              <a:ext uri="{28A0092B-C50C-407E-A947-70E740481C1C}">
                <a14:useLocalDpi xmlns:a14="http://schemas.microsoft.com/office/drawing/2010/main" val="0"/>
              </a:ext>
            </a:extLst>
          </a:blip>
          <a:srcRect l="50000" t="21500" b="33046"/>
          <a:stretch>
            <a:fillRect/>
          </a:stretch>
        </p:blipFill>
        <p:spPr bwMode="auto">
          <a:xfrm>
            <a:off x="7237414" y="3686175"/>
            <a:ext cx="94138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a:extLst>
              <a:ext uri="{FF2B5EF4-FFF2-40B4-BE49-F238E27FC236}">
                <a16:creationId xmlns:a16="http://schemas.microsoft.com/office/drawing/2014/main" id="{28393DA7-156F-4D8F-B61A-A63D644B91AF}"/>
              </a:ext>
            </a:extLst>
          </p:cNvPr>
          <p:cNvSpPr/>
          <p:nvPr/>
        </p:nvSpPr>
        <p:spPr>
          <a:xfrm>
            <a:off x="7356475" y="4452938"/>
            <a:ext cx="192088" cy="40481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4046" name="TextBox 24">
            <a:extLst>
              <a:ext uri="{FF2B5EF4-FFF2-40B4-BE49-F238E27FC236}">
                <a16:creationId xmlns:a16="http://schemas.microsoft.com/office/drawing/2014/main" id="{0ECC4253-E6B1-4011-926E-ACAA1FED765A}"/>
              </a:ext>
            </a:extLst>
          </p:cNvPr>
          <p:cNvSpPr txBox="1">
            <a:spLocks noChangeArrowheads="1"/>
          </p:cNvSpPr>
          <p:nvPr/>
        </p:nvSpPr>
        <p:spPr bwMode="auto">
          <a:xfrm>
            <a:off x="6569075" y="1473201"/>
            <a:ext cx="13350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High water level – high sodium voltage</a:t>
            </a:r>
          </a:p>
        </p:txBody>
      </p:sp>
      <p:sp>
        <p:nvSpPr>
          <p:cNvPr id="44047" name="TextBox 25">
            <a:extLst>
              <a:ext uri="{FF2B5EF4-FFF2-40B4-BE49-F238E27FC236}">
                <a16:creationId xmlns:a16="http://schemas.microsoft.com/office/drawing/2014/main" id="{850C7B82-C1CC-4E32-B369-935C74B60083}"/>
              </a:ext>
            </a:extLst>
          </p:cNvPr>
          <p:cNvSpPr txBox="1">
            <a:spLocks noChangeArrowheads="1"/>
          </p:cNvSpPr>
          <p:nvPr/>
        </p:nvSpPr>
        <p:spPr bwMode="auto">
          <a:xfrm>
            <a:off x="6900864" y="2597151"/>
            <a:ext cx="13350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Valve -- Sodium conductance</a:t>
            </a:r>
          </a:p>
        </p:txBody>
      </p:sp>
      <p:sp>
        <p:nvSpPr>
          <p:cNvPr id="44048" name="TextBox 26">
            <a:extLst>
              <a:ext uri="{FF2B5EF4-FFF2-40B4-BE49-F238E27FC236}">
                <a16:creationId xmlns:a16="http://schemas.microsoft.com/office/drawing/2014/main" id="{6EC86C1F-93C2-4808-8231-2DEB3E594AE1}"/>
              </a:ext>
            </a:extLst>
          </p:cNvPr>
          <p:cNvSpPr txBox="1">
            <a:spLocks noChangeArrowheads="1"/>
          </p:cNvSpPr>
          <p:nvPr/>
        </p:nvSpPr>
        <p:spPr bwMode="auto">
          <a:xfrm>
            <a:off x="5610226" y="4092576"/>
            <a:ext cx="11160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Low water level – low potassium voltage</a:t>
            </a:r>
          </a:p>
        </p:txBody>
      </p:sp>
      <p:sp>
        <p:nvSpPr>
          <p:cNvPr id="44049" name="TextBox 27">
            <a:extLst>
              <a:ext uri="{FF2B5EF4-FFF2-40B4-BE49-F238E27FC236}">
                <a16:creationId xmlns:a16="http://schemas.microsoft.com/office/drawing/2014/main" id="{6F52CC4E-A38E-4003-B654-B72E11592D13}"/>
              </a:ext>
            </a:extLst>
          </p:cNvPr>
          <p:cNvSpPr txBox="1">
            <a:spLocks noChangeArrowheads="1"/>
          </p:cNvSpPr>
          <p:nvPr/>
        </p:nvSpPr>
        <p:spPr bwMode="auto">
          <a:xfrm>
            <a:off x="8351838" y="3779838"/>
            <a:ext cx="13335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Valve – Potassium conductance</a:t>
            </a:r>
          </a:p>
        </p:txBody>
      </p:sp>
      <p:grpSp>
        <p:nvGrpSpPr>
          <p:cNvPr id="32" name="Group 31">
            <a:extLst>
              <a:ext uri="{FF2B5EF4-FFF2-40B4-BE49-F238E27FC236}">
                <a16:creationId xmlns:a16="http://schemas.microsoft.com/office/drawing/2014/main" id="{B01CAA0D-14EC-4EA7-B852-68F70ECAE829}"/>
              </a:ext>
            </a:extLst>
          </p:cNvPr>
          <p:cNvGrpSpPr>
            <a:grpSpLocks/>
          </p:cNvGrpSpPr>
          <p:nvPr/>
        </p:nvGrpSpPr>
        <p:grpSpPr bwMode="auto">
          <a:xfrm>
            <a:off x="3048000" y="1812925"/>
            <a:ext cx="7315200" cy="1981200"/>
            <a:chOff x="1524000" y="1812186"/>
            <a:chExt cx="7315200" cy="1981193"/>
          </a:xfrm>
        </p:grpSpPr>
        <p:sp>
          <p:nvSpPr>
            <p:cNvPr id="30" name="Freeform 29">
              <a:extLst>
                <a:ext uri="{FF2B5EF4-FFF2-40B4-BE49-F238E27FC236}">
                  <a16:creationId xmlns:a16="http://schemas.microsoft.com/office/drawing/2014/main" id="{A8A50B9F-43DB-45D0-8D52-E003411742F7}"/>
                </a:ext>
              </a:extLst>
            </p:cNvPr>
            <p:cNvSpPr/>
            <p:nvPr/>
          </p:nvSpPr>
          <p:spPr>
            <a:xfrm>
              <a:off x="1524000" y="2086823"/>
              <a:ext cx="2298700" cy="1706556"/>
            </a:xfrm>
            <a:custGeom>
              <a:avLst/>
              <a:gdLst>
                <a:gd name="connsiteX0" fmla="*/ 74434 w 2298650"/>
                <a:gd name="connsiteY0" fmla="*/ 123568 h 2088292"/>
                <a:gd name="connsiteX1" fmla="*/ 136217 w 2298650"/>
                <a:gd name="connsiteY1" fmla="*/ 74141 h 2088292"/>
                <a:gd name="connsiteX2" fmla="*/ 210358 w 2298650"/>
                <a:gd name="connsiteY2" fmla="*/ 24714 h 2088292"/>
                <a:gd name="connsiteX3" fmla="*/ 235071 w 2298650"/>
                <a:gd name="connsiteY3" fmla="*/ 61784 h 2088292"/>
                <a:gd name="connsiteX4" fmla="*/ 247428 w 2298650"/>
                <a:gd name="connsiteY4" fmla="*/ 98854 h 2088292"/>
                <a:gd name="connsiteX5" fmla="*/ 284498 w 2298650"/>
                <a:gd name="connsiteY5" fmla="*/ 111211 h 2088292"/>
                <a:gd name="connsiteX6" fmla="*/ 383352 w 2298650"/>
                <a:gd name="connsiteY6" fmla="*/ 98854 h 2088292"/>
                <a:gd name="connsiteX7" fmla="*/ 420423 w 2298650"/>
                <a:gd name="connsiteY7" fmla="*/ 74141 h 2088292"/>
                <a:gd name="connsiteX8" fmla="*/ 531634 w 2298650"/>
                <a:gd name="connsiteY8" fmla="*/ 49427 h 2088292"/>
                <a:gd name="connsiteX9" fmla="*/ 581061 w 2298650"/>
                <a:gd name="connsiteY9" fmla="*/ 37071 h 2088292"/>
                <a:gd name="connsiteX10" fmla="*/ 679915 w 2298650"/>
                <a:gd name="connsiteY10" fmla="*/ 0 h 2088292"/>
                <a:gd name="connsiteX11" fmla="*/ 729342 w 2298650"/>
                <a:gd name="connsiteY11" fmla="*/ 12357 h 2088292"/>
                <a:gd name="connsiteX12" fmla="*/ 766412 w 2298650"/>
                <a:gd name="connsiteY12" fmla="*/ 49427 h 2088292"/>
                <a:gd name="connsiteX13" fmla="*/ 1013547 w 2298650"/>
                <a:gd name="connsiteY13" fmla="*/ 111211 h 2088292"/>
                <a:gd name="connsiteX14" fmla="*/ 1161828 w 2298650"/>
                <a:gd name="connsiteY14" fmla="*/ 98854 h 2088292"/>
                <a:gd name="connsiteX15" fmla="*/ 1273039 w 2298650"/>
                <a:gd name="connsiteY15" fmla="*/ 123568 h 2088292"/>
                <a:gd name="connsiteX16" fmla="*/ 1421320 w 2298650"/>
                <a:gd name="connsiteY16" fmla="*/ 98854 h 2088292"/>
                <a:gd name="connsiteX17" fmla="*/ 1458390 w 2298650"/>
                <a:gd name="connsiteY17" fmla="*/ 74141 h 2088292"/>
                <a:gd name="connsiteX18" fmla="*/ 1520174 w 2298650"/>
                <a:gd name="connsiteY18" fmla="*/ 86498 h 2088292"/>
                <a:gd name="connsiteX19" fmla="*/ 1569601 w 2298650"/>
                <a:gd name="connsiteY19" fmla="*/ 98854 h 2088292"/>
                <a:gd name="connsiteX20" fmla="*/ 1927947 w 2298650"/>
                <a:gd name="connsiteY20" fmla="*/ 111211 h 2088292"/>
                <a:gd name="connsiteX21" fmla="*/ 2113298 w 2298650"/>
                <a:gd name="connsiteY21" fmla="*/ 86498 h 2088292"/>
                <a:gd name="connsiteX22" fmla="*/ 2150369 w 2298650"/>
                <a:gd name="connsiteY22" fmla="*/ 61784 h 2088292"/>
                <a:gd name="connsiteX23" fmla="*/ 2187439 w 2298650"/>
                <a:gd name="connsiteY23" fmla="*/ 86498 h 2088292"/>
                <a:gd name="connsiteX24" fmla="*/ 2236866 w 2298650"/>
                <a:gd name="connsiteY24" fmla="*/ 111211 h 2088292"/>
                <a:gd name="connsiteX25" fmla="*/ 2261579 w 2298650"/>
                <a:gd name="connsiteY25" fmla="*/ 284206 h 2088292"/>
                <a:gd name="connsiteX26" fmla="*/ 2286293 w 2298650"/>
                <a:gd name="connsiteY26" fmla="*/ 407773 h 2088292"/>
                <a:gd name="connsiteX27" fmla="*/ 2298650 w 2298650"/>
                <a:gd name="connsiteY27" fmla="*/ 1037968 h 2088292"/>
                <a:gd name="connsiteX28" fmla="*/ 2286293 w 2298650"/>
                <a:gd name="connsiteY28" fmla="*/ 1890584 h 2088292"/>
                <a:gd name="connsiteX29" fmla="*/ 2273936 w 2298650"/>
                <a:gd name="connsiteY29" fmla="*/ 2038865 h 2088292"/>
                <a:gd name="connsiteX30" fmla="*/ 2236866 w 2298650"/>
                <a:gd name="connsiteY30" fmla="*/ 2063579 h 2088292"/>
                <a:gd name="connsiteX31" fmla="*/ 1915590 w 2298650"/>
                <a:gd name="connsiteY31" fmla="*/ 2075936 h 2088292"/>
                <a:gd name="connsiteX32" fmla="*/ 1643742 w 2298650"/>
                <a:gd name="connsiteY32" fmla="*/ 2088292 h 2088292"/>
                <a:gd name="connsiteX33" fmla="*/ 148574 w 2298650"/>
                <a:gd name="connsiteY33" fmla="*/ 2051222 h 2088292"/>
                <a:gd name="connsiteX34" fmla="*/ 12650 w 2298650"/>
                <a:gd name="connsiteY34" fmla="*/ 2038865 h 2088292"/>
                <a:gd name="connsiteX35" fmla="*/ 293 w 2298650"/>
                <a:gd name="connsiteY35" fmla="*/ 1989438 h 2088292"/>
                <a:gd name="connsiteX36" fmla="*/ 12650 w 2298650"/>
                <a:gd name="connsiteY36" fmla="*/ 1285103 h 2088292"/>
                <a:gd name="connsiteX37" fmla="*/ 37363 w 2298650"/>
                <a:gd name="connsiteY37" fmla="*/ 679622 h 2088292"/>
                <a:gd name="connsiteX38" fmla="*/ 25007 w 2298650"/>
                <a:gd name="connsiteY38" fmla="*/ 247136 h 2088292"/>
                <a:gd name="connsiteX39" fmla="*/ 12650 w 2298650"/>
                <a:gd name="connsiteY39" fmla="*/ 210065 h 2088292"/>
                <a:gd name="connsiteX40" fmla="*/ 74434 w 2298650"/>
                <a:gd name="connsiteY40" fmla="*/ 123568 h 208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98650" h="2088292">
                  <a:moveTo>
                    <a:pt x="74434" y="123568"/>
                  </a:moveTo>
                  <a:cubicBezTo>
                    <a:pt x="95029" y="100914"/>
                    <a:pt x="114888" y="89653"/>
                    <a:pt x="136217" y="74141"/>
                  </a:cubicBezTo>
                  <a:cubicBezTo>
                    <a:pt x="160238" y="56671"/>
                    <a:pt x="210358" y="24714"/>
                    <a:pt x="210358" y="24714"/>
                  </a:cubicBezTo>
                  <a:cubicBezTo>
                    <a:pt x="218596" y="37071"/>
                    <a:pt x="228430" y="48501"/>
                    <a:pt x="235071" y="61784"/>
                  </a:cubicBezTo>
                  <a:cubicBezTo>
                    <a:pt x="240896" y="73434"/>
                    <a:pt x="238218" y="89644"/>
                    <a:pt x="247428" y="98854"/>
                  </a:cubicBezTo>
                  <a:cubicBezTo>
                    <a:pt x="256638" y="108064"/>
                    <a:pt x="272141" y="107092"/>
                    <a:pt x="284498" y="111211"/>
                  </a:cubicBezTo>
                  <a:cubicBezTo>
                    <a:pt x="317449" y="107092"/>
                    <a:pt x="351314" y="107591"/>
                    <a:pt x="383352" y="98854"/>
                  </a:cubicBezTo>
                  <a:cubicBezTo>
                    <a:pt x="397680" y="94946"/>
                    <a:pt x="406334" y="78837"/>
                    <a:pt x="420423" y="74141"/>
                  </a:cubicBezTo>
                  <a:cubicBezTo>
                    <a:pt x="456449" y="62132"/>
                    <a:pt x="494632" y="57966"/>
                    <a:pt x="531634" y="49427"/>
                  </a:cubicBezTo>
                  <a:cubicBezTo>
                    <a:pt x="548182" y="45608"/>
                    <a:pt x="564585" y="41190"/>
                    <a:pt x="581061" y="37071"/>
                  </a:cubicBezTo>
                  <a:cubicBezTo>
                    <a:pt x="619411" y="11504"/>
                    <a:pt x="626472" y="0"/>
                    <a:pt x="679915" y="0"/>
                  </a:cubicBezTo>
                  <a:cubicBezTo>
                    <a:pt x="696898" y="0"/>
                    <a:pt x="712866" y="8238"/>
                    <a:pt x="729342" y="12357"/>
                  </a:cubicBezTo>
                  <a:cubicBezTo>
                    <a:pt x="741699" y="24714"/>
                    <a:pt x="752618" y="38698"/>
                    <a:pt x="766412" y="49427"/>
                  </a:cubicBezTo>
                  <a:cubicBezTo>
                    <a:pt x="869426" y="129549"/>
                    <a:pt x="848353" y="99411"/>
                    <a:pt x="1013547" y="111211"/>
                  </a:cubicBezTo>
                  <a:cubicBezTo>
                    <a:pt x="1062974" y="107092"/>
                    <a:pt x="1112230" y="98854"/>
                    <a:pt x="1161828" y="98854"/>
                  </a:cubicBezTo>
                  <a:cubicBezTo>
                    <a:pt x="1205323" y="98854"/>
                    <a:pt x="1234811" y="110825"/>
                    <a:pt x="1273039" y="123568"/>
                  </a:cubicBezTo>
                  <a:cubicBezTo>
                    <a:pt x="1294839" y="120843"/>
                    <a:pt x="1387701" y="113262"/>
                    <a:pt x="1421320" y="98854"/>
                  </a:cubicBezTo>
                  <a:cubicBezTo>
                    <a:pt x="1434970" y="93004"/>
                    <a:pt x="1446033" y="82379"/>
                    <a:pt x="1458390" y="74141"/>
                  </a:cubicBezTo>
                  <a:cubicBezTo>
                    <a:pt x="1478985" y="78260"/>
                    <a:pt x="1499672" y="81942"/>
                    <a:pt x="1520174" y="86498"/>
                  </a:cubicBezTo>
                  <a:cubicBezTo>
                    <a:pt x="1536752" y="90182"/>
                    <a:pt x="1552649" y="97827"/>
                    <a:pt x="1569601" y="98854"/>
                  </a:cubicBezTo>
                  <a:cubicBezTo>
                    <a:pt x="1688902" y="106084"/>
                    <a:pt x="1808498" y="107092"/>
                    <a:pt x="1927947" y="111211"/>
                  </a:cubicBezTo>
                  <a:cubicBezTo>
                    <a:pt x="1961062" y="108451"/>
                    <a:pt x="2062827" y="111733"/>
                    <a:pt x="2113298" y="86498"/>
                  </a:cubicBezTo>
                  <a:cubicBezTo>
                    <a:pt x="2126581" y="79856"/>
                    <a:pt x="2138012" y="70022"/>
                    <a:pt x="2150369" y="61784"/>
                  </a:cubicBezTo>
                  <a:cubicBezTo>
                    <a:pt x="2162726" y="70022"/>
                    <a:pt x="2172703" y="84656"/>
                    <a:pt x="2187439" y="86498"/>
                  </a:cubicBezTo>
                  <a:cubicBezTo>
                    <a:pt x="2254241" y="94848"/>
                    <a:pt x="2260674" y="39790"/>
                    <a:pt x="2236866" y="111211"/>
                  </a:cubicBezTo>
                  <a:cubicBezTo>
                    <a:pt x="2265371" y="196727"/>
                    <a:pt x="2241890" y="116850"/>
                    <a:pt x="2261579" y="284206"/>
                  </a:cubicBezTo>
                  <a:cubicBezTo>
                    <a:pt x="2268311" y="341431"/>
                    <a:pt x="2273565" y="356860"/>
                    <a:pt x="2286293" y="407773"/>
                  </a:cubicBezTo>
                  <a:cubicBezTo>
                    <a:pt x="2290412" y="617838"/>
                    <a:pt x="2298650" y="827863"/>
                    <a:pt x="2298650" y="1037968"/>
                  </a:cubicBezTo>
                  <a:cubicBezTo>
                    <a:pt x="2298650" y="1322203"/>
                    <a:pt x="2293309" y="1606435"/>
                    <a:pt x="2286293" y="1890584"/>
                  </a:cubicBezTo>
                  <a:cubicBezTo>
                    <a:pt x="2285069" y="1940167"/>
                    <a:pt x="2287562" y="1991175"/>
                    <a:pt x="2273936" y="2038865"/>
                  </a:cubicBezTo>
                  <a:cubicBezTo>
                    <a:pt x="2269856" y="2053145"/>
                    <a:pt x="2251638" y="2062051"/>
                    <a:pt x="2236866" y="2063579"/>
                  </a:cubicBezTo>
                  <a:cubicBezTo>
                    <a:pt x="2130264" y="2074607"/>
                    <a:pt x="2022668" y="2071474"/>
                    <a:pt x="1915590" y="2075936"/>
                  </a:cubicBezTo>
                  <a:lnTo>
                    <a:pt x="1643742" y="2088292"/>
                  </a:lnTo>
                  <a:lnTo>
                    <a:pt x="148574" y="2051222"/>
                  </a:lnTo>
                  <a:cubicBezTo>
                    <a:pt x="103266" y="2047103"/>
                    <a:pt x="54645" y="2056363"/>
                    <a:pt x="12650" y="2038865"/>
                  </a:cubicBezTo>
                  <a:cubicBezTo>
                    <a:pt x="-3026" y="2032333"/>
                    <a:pt x="293" y="2006421"/>
                    <a:pt x="293" y="1989438"/>
                  </a:cubicBezTo>
                  <a:cubicBezTo>
                    <a:pt x="293" y="1754624"/>
                    <a:pt x="7759" y="1519867"/>
                    <a:pt x="12650" y="1285103"/>
                  </a:cubicBezTo>
                  <a:cubicBezTo>
                    <a:pt x="22890" y="793591"/>
                    <a:pt x="9837" y="954896"/>
                    <a:pt x="37363" y="679622"/>
                  </a:cubicBezTo>
                  <a:cubicBezTo>
                    <a:pt x="33244" y="535460"/>
                    <a:pt x="32587" y="391157"/>
                    <a:pt x="25007" y="247136"/>
                  </a:cubicBezTo>
                  <a:cubicBezTo>
                    <a:pt x="24322" y="234129"/>
                    <a:pt x="11212" y="223011"/>
                    <a:pt x="12650" y="210065"/>
                  </a:cubicBezTo>
                  <a:cubicBezTo>
                    <a:pt x="15527" y="184174"/>
                    <a:pt x="53839" y="146222"/>
                    <a:pt x="74434" y="12356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9" name="Freeform 28">
              <a:extLst>
                <a:ext uri="{FF2B5EF4-FFF2-40B4-BE49-F238E27FC236}">
                  <a16:creationId xmlns:a16="http://schemas.microsoft.com/office/drawing/2014/main" id="{1104CC77-621F-477C-B4F3-B53FE01C58F3}"/>
                </a:ext>
              </a:extLst>
            </p:cNvPr>
            <p:cNvSpPr/>
            <p:nvPr/>
          </p:nvSpPr>
          <p:spPr>
            <a:xfrm>
              <a:off x="2805113" y="2323359"/>
              <a:ext cx="1792287" cy="1247771"/>
            </a:xfrm>
            <a:custGeom>
              <a:avLst/>
              <a:gdLst>
                <a:gd name="connsiteX0" fmla="*/ 1791730 w 1791730"/>
                <a:gd name="connsiteY0" fmla="*/ 37071 h 1248033"/>
                <a:gd name="connsiteX1" fmla="*/ 1791730 w 1791730"/>
                <a:gd name="connsiteY1" fmla="*/ 1248033 h 1248033"/>
                <a:gd name="connsiteX2" fmla="*/ 24713 w 1791730"/>
                <a:gd name="connsiteY2" fmla="*/ 1248033 h 1248033"/>
                <a:gd name="connsiteX3" fmla="*/ 24713 w 1791730"/>
                <a:gd name="connsiteY3" fmla="*/ 0 h 1248033"/>
                <a:gd name="connsiteX4" fmla="*/ 0 w 1791730"/>
                <a:gd name="connsiteY4" fmla="*/ 0 h 124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730" h="1248033">
                  <a:moveTo>
                    <a:pt x="1791730" y="37071"/>
                  </a:moveTo>
                  <a:lnTo>
                    <a:pt x="1791730" y="1248033"/>
                  </a:lnTo>
                  <a:lnTo>
                    <a:pt x="24713" y="1248033"/>
                  </a:lnTo>
                  <a:lnTo>
                    <a:pt x="24713" y="0"/>
                  </a:lnTo>
                  <a:lnTo>
                    <a:pt x="0" y="0"/>
                  </a:ln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4057" name="TextBox 30">
              <a:extLst>
                <a:ext uri="{FF2B5EF4-FFF2-40B4-BE49-F238E27FC236}">
                  <a16:creationId xmlns:a16="http://schemas.microsoft.com/office/drawing/2014/main" id="{6E617C6A-A2B9-4C54-8EC1-2CC778FFB129}"/>
                </a:ext>
              </a:extLst>
            </p:cNvPr>
            <p:cNvSpPr txBox="1">
              <a:spLocks noChangeArrowheads="1"/>
            </p:cNvSpPr>
            <p:nvPr/>
          </p:nvSpPr>
          <p:spPr bwMode="auto">
            <a:xfrm>
              <a:off x="6956382" y="1812186"/>
              <a:ext cx="188281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Sodium valve open </a:t>
              </a:r>
              <a:r>
                <a:rPr kumimoji="0" lang="en-US" altLang="en-US" sz="16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sym typeface="Wingdings" panose="05000000000000000000" pitchFamily="2" charset="2"/>
                </a:rPr>
                <a:t> Water level rises (by analogy, membrane voltage rises)</a:t>
              </a:r>
              <a:endParaRPr kumimoji="0" lang="en-US" altLang="en-US" sz="16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endParaRPr>
            </a:p>
          </p:txBody>
        </p:sp>
      </p:grpSp>
      <p:grpSp>
        <p:nvGrpSpPr>
          <p:cNvPr id="38" name="Group 37">
            <a:extLst>
              <a:ext uri="{FF2B5EF4-FFF2-40B4-BE49-F238E27FC236}">
                <a16:creationId xmlns:a16="http://schemas.microsoft.com/office/drawing/2014/main" id="{BCBFB752-131C-4FB5-BEA0-13214866BEA0}"/>
              </a:ext>
            </a:extLst>
          </p:cNvPr>
          <p:cNvGrpSpPr>
            <a:grpSpLocks/>
          </p:cNvGrpSpPr>
          <p:nvPr/>
        </p:nvGrpSpPr>
        <p:grpSpPr bwMode="auto">
          <a:xfrm>
            <a:off x="3086100" y="2085976"/>
            <a:ext cx="7177088" cy="4164013"/>
            <a:chOff x="1561363" y="2086232"/>
            <a:chExt cx="7177397" cy="4163555"/>
          </a:xfrm>
        </p:grpSpPr>
        <p:sp>
          <p:nvSpPr>
            <p:cNvPr id="35" name="Freeform 34">
              <a:extLst>
                <a:ext uri="{FF2B5EF4-FFF2-40B4-BE49-F238E27FC236}">
                  <a16:creationId xmlns:a16="http://schemas.microsoft.com/office/drawing/2014/main" id="{8AD8F3B7-E0DE-4840-B118-046FA115BDC7}"/>
                </a:ext>
              </a:extLst>
            </p:cNvPr>
            <p:cNvSpPr/>
            <p:nvPr/>
          </p:nvSpPr>
          <p:spPr>
            <a:xfrm flipV="1">
              <a:off x="2842531" y="3619588"/>
              <a:ext cx="3100520" cy="755567"/>
            </a:xfrm>
            <a:custGeom>
              <a:avLst/>
              <a:gdLst>
                <a:gd name="connsiteX0" fmla="*/ 1791730 w 1791730"/>
                <a:gd name="connsiteY0" fmla="*/ 37071 h 1248033"/>
                <a:gd name="connsiteX1" fmla="*/ 1791730 w 1791730"/>
                <a:gd name="connsiteY1" fmla="*/ 1248033 h 1248033"/>
                <a:gd name="connsiteX2" fmla="*/ 24713 w 1791730"/>
                <a:gd name="connsiteY2" fmla="*/ 1248033 h 1248033"/>
                <a:gd name="connsiteX3" fmla="*/ 24713 w 1791730"/>
                <a:gd name="connsiteY3" fmla="*/ 0 h 1248033"/>
                <a:gd name="connsiteX4" fmla="*/ 0 w 1791730"/>
                <a:gd name="connsiteY4" fmla="*/ 0 h 124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730" h="1248033">
                  <a:moveTo>
                    <a:pt x="1791730" y="37071"/>
                  </a:moveTo>
                  <a:lnTo>
                    <a:pt x="1791730" y="1248033"/>
                  </a:lnTo>
                  <a:lnTo>
                    <a:pt x="24713" y="1248033"/>
                  </a:lnTo>
                  <a:lnTo>
                    <a:pt x="24713" y="0"/>
                  </a:lnTo>
                  <a:lnTo>
                    <a:pt x="0" y="0"/>
                  </a:lnTo>
                </a:path>
              </a:pathLst>
            </a:custGeom>
            <a:noFill/>
            <a:ln w="76200">
              <a:solidFill>
                <a:srgbClr val="FF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4053" name="TextBox 35">
              <a:extLst>
                <a:ext uri="{FF2B5EF4-FFF2-40B4-BE49-F238E27FC236}">
                  <a16:creationId xmlns:a16="http://schemas.microsoft.com/office/drawing/2014/main" id="{06106FF4-86A1-4A87-BAD5-D3A38106D3E8}"/>
                </a:ext>
              </a:extLst>
            </p:cNvPr>
            <p:cNvSpPr txBox="1">
              <a:spLocks noChangeArrowheads="1"/>
            </p:cNvSpPr>
            <p:nvPr/>
          </p:nvSpPr>
          <p:spPr bwMode="auto">
            <a:xfrm>
              <a:off x="6855942" y="4926348"/>
              <a:ext cx="188281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Potassium valve open </a:t>
              </a:r>
              <a:r>
                <a:rPr kumimoji="0" lang="en-US" altLang="en-US" sz="16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sym typeface="Wingdings" panose="05000000000000000000" pitchFamily="2" charset="2"/>
                </a:rPr>
                <a:t> Water level falls (by analogy, membrane voltage falls)</a:t>
              </a:r>
              <a:endParaRPr kumimoji="0" lang="en-US" altLang="en-US" sz="16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endParaRPr>
            </a:p>
          </p:txBody>
        </p:sp>
        <p:sp>
          <p:nvSpPr>
            <p:cNvPr id="37" name="Rectangle 36">
              <a:extLst>
                <a:ext uri="{FF2B5EF4-FFF2-40B4-BE49-F238E27FC236}">
                  <a16:creationId xmlns:a16="http://schemas.microsoft.com/office/drawing/2014/main" id="{BB97165A-4961-41EB-A52C-FFB19D9E4FB1}"/>
                </a:ext>
              </a:extLst>
            </p:cNvPr>
            <p:cNvSpPr/>
            <p:nvPr/>
          </p:nvSpPr>
          <p:spPr>
            <a:xfrm>
              <a:off x="1561363" y="2086232"/>
              <a:ext cx="2249585" cy="1341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grpSp>
      <p:sp>
        <p:nvSpPr>
          <p:cNvPr id="2" name="TextBox 1">
            <a:extLst>
              <a:ext uri="{FF2B5EF4-FFF2-40B4-BE49-F238E27FC236}">
                <a16:creationId xmlns:a16="http://schemas.microsoft.com/office/drawing/2014/main" id="{8F83759F-0972-45D4-B0B0-63E9BF0E5B92}"/>
              </a:ext>
            </a:extLst>
          </p:cNvPr>
          <p:cNvSpPr txBox="1"/>
          <p:nvPr/>
        </p:nvSpPr>
        <p:spPr>
          <a:xfrm>
            <a:off x="10363200" y="76200"/>
            <a:ext cx="1110815" cy="36029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215875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A9950FA-3C74-2340-B3D5-0D5A4D919CF7}"/>
                  </a:ext>
                </a:extLst>
              </p14:cNvPr>
              <p14:cNvContentPartPr/>
              <p14:nvPr/>
            </p14:nvContentPartPr>
            <p14:xfrm>
              <a:off x="6510703" y="1520539"/>
              <a:ext cx="5457600" cy="4788360"/>
            </p14:xfrm>
          </p:contentPart>
        </mc:Choice>
        <mc:Fallback xmlns="">
          <p:pic>
            <p:nvPicPr>
              <p:cNvPr id="9" name="Ink 8">
                <a:extLst>
                  <a:ext uri="{FF2B5EF4-FFF2-40B4-BE49-F238E27FC236}">
                    <a16:creationId xmlns:a16="http://schemas.microsoft.com/office/drawing/2014/main" id="{DA9950FA-3C74-2340-B3D5-0D5A4D919CF7}"/>
                  </a:ext>
                </a:extLst>
              </p:cNvPr>
              <p:cNvPicPr/>
              <p:nvPr/>
            </p:nvPicPr>
            <p:blipFill>
              <a:blip r:embed="rId4"/>
              <a:stretch>
                <a:fillRect/>
              </a:stretch>
            </p:blipFill>
            <p:spPr>
              <a:xfrm>
                <a:off x="6495223" y="1505058"/>
                <a:ext cx="5488200" cy="481896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2486AFE8-CFEF-0843-BE06-E01558A2D4D8}"/>
                  </a:ext>
                </a:extLst>
              </p14:cNvPr>
              <p14:cNvContentPartPr/>
              <p14:nvPr/>
            </p14:nvContentPartPr>
            <p14:xfrm>
              <a:off x="6221623" y="1473739"/>
              <a:ext cx="509760" cy="94680"/>
            </p14:xfrm>
          </p:contentPart>
        </mc:Choice>
        <mc:Fallback xmlns="">
          <p:pic>
            <p:nvPicPr>
              <p:cNvPr id="10" name="Ink 9">
                <a:extLst>
                  <a:ext uri="{FF2B5EF4-FFF2-40B4-BE49-F238E27FC236}">
                    <a16:creationId xmlns:a16="http://schemas.microsoft.com/office/drawing/2014/main" id="{2486AFE8-CFEF-0843-BE06-E01558A2D4D8}"/>
                  </a:ext>
                </a:extLst>
              </p:cNvPr>
              <p:cNvPicPr/>
              <p:nvPr/>
            </p:nvPicPr>
            <p:blipFill>
              <a:blip r:embed="rId6"/>
              <a:stretch>
                <a:fillRect/>
              </a:stretch>
            </p:blipFill>
            <p:spPr>
              <a:xfrm>
                <a:off x="6206143" y="1458259"/>
                <a:ext cx="540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FBC00E9-7E14-5B4A-9E1C-F27F7F025B44}"/>
                  </a:ext>
                </a:extLst>
              </p14:cNvPr>
              <p14:cNvContentPartPr/>
              <p14:nvPr/>
            </p14:nvContentPartPr>
            <p14:xfrm>
              <a:off x="6730663" y="1618099"/>
              <a:ext cx="4841280" cy="283320"/>
            </p14:xfrm>
          </p:contentPart>
        </mc:Choice>
        <mc:Fallback xmlns="">
          <p:pic>
            <p:nvPicPr>
              <p:cNvPr id="11" name="Ink 10">
                <a:extLst>
                  <a:ext uri="{FF2B5EF4-FFF2-40B4-BE49-F238E27FC236}">
                    <a16:creationId xmlns:a16="http://schemas.microsoft.com/office/drawing/2014/main" id="{FFBC00E9-7E14-5B4A-9E1C-F27F7F025B44}"/>
                  </a:ext>
                </a:extLst>
              </p:cNvPr>
              <p:cNvPicPr/>
              <p:nvPr/>
            </p:nvPicPr>
            <p:blipFill>
              <a:blip r:embed="rId8"/>
              <a:stretch>
                <a:fillRect/>
              </a:stretch>
            </p:blipFill>
            <p:spPr>
              <a:xfrm>
                <a:off x="6715183" y="1602619"/>
                <a:ext cx="48718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15C88A74-C422-2747-86E5-F3E1C77AC47D}"/>
                  </a:ext>
                </a:extLst>
              </p14:cNvPr>
              <p14:cNvContentPartPr/>
              <p14:nvPr/>
            </p14:nvContentPartPr>
            <p14:xfrm>
              <a:off x="9289543" y="1800619"/>
              <a:ext cx="50760" cy="446760"/>
            </p14:xfrm>
          </p:contentPart>
        </mc:Choice>
        <mc:Fallback xmlns="">
          <p:pic>
            <p:nvPicPr>
              <p:cNvPr id="53" name="Ink 52">
                <a:extLst>
                  <a:ext uri="{FF2B5EF4-FFF2-40B4-BE49-F238E27FC236}">
                    <a16:creationId xmlns:a16="http://schemas.microsoft.com/office/drawing/2014/main" id="{15C88A74-C422-2747-86E5-F3E1C77AC47D}"/>
                  </a:ext>
                </a:extLst>
              </p:cNvPr>
              <p:cNvPicPr/>
              <p:nvPr/>
            </p:nvPicPr>
            <p:blipFill>
              <a:blip r:embed="rId10"/>
              <a:stretch>
                <a:fillRect/>
              </a:stretch>
            </p:blipFill>
            <p:spPr>
              <a:xfrm>
                <a:off x="9274063" y="1785139"/>
                <a:ext cx="8136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2CDC04A4-AC16-A248-B9FF-100A44C67D67}"/>
                  </a:ext>
                </a:extLst>
              </p14:cNvPr>
              <p14:cNvContentPartPr/>
              <p14:nvPr/>
            </p14:nvContentPartPr>
            <p14:xfrm>
              <a:off x="9302143" y="2379139"/>
              <a:ext cx="12960" cy="383760"/>
            </p14:xfrm>
          </p:contentPart>
        </mc:Choice>
        <mc:Fallback xmlns="">
          <p:pic>
            <p:nvPicPr>
              <p:cNvPr id="54" name="Ink 53">
                <a:extLst>
                  <a:ext uri="{FF2B5EF4-FFF2-40B4-BE49-F238E27FC236}">
                    <a16:creationId xmlns:a16="http://schemas.microsoft.com/office/drawing/2014/main" id="{2CDC04A4-AC16-A248-B9FF-100A44C67D67}"/>
                  </a:ext>
                </a:extLst>
              </p:cNvPr>
              <p:cNvPicPr/>
              <p:nvPr/>
            </p:nvPicPr>
            <p:blipFill>
              <a:blip r:embed="rId12"/>
              <a:stretch>
                <a:fillRect/>
              </a:stretch>
            </p:blipFill>
            <p:spPr>
              <a:xfrm>
                <a:off x="9286663" y="2363659"/>
                <a:ext cx="435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5" name="Ink 54">
                <a:extLst>
                  <a:ext uri="{FF2B5EF4-FFF2-40B4-BE49-F238E27FC236}">
                    <a16:creationId xmlns:a16="http://schemas.microsoft.com/office/drawing/2014/main" id="{F3066DEE-5D66-584D-BDE6-95458EE7D09C}"/>
                  </a:ext>
                </a:extLst>
              </p14:cNvPr>
              <p14:cNvContentPartPr/>
              <p14:nvPr/>
            </p14:nvContentPartPr>
            <p14:xfrm>
              <a:off x="9296023" y="2900779"/>
              <a:ext cx="6480" cy="408960"/>
            </p14:xfrm>
          </p:contentPart>
        </mc:Choice>
        <mc:Fallback xmlns="">
          <p:pic>
            <p:nvPicPr>
              <p:cNvPr id="55" name="Ink 54">
                <a:extLst>
                  <a:ext uri="{FF2B5EF4-FFF2-40B4-BE49-F238E27FC236}">
                    <a16:creationId xmlns:a16="http://schemas.microsoft.com/office/drawing/2014/main" id="{F3066DEE-5D66-584D-BDE6-95458EE7D09C}"/>
                  </a:ext>
                </a:extLst>
              </p:cNvPr>
              <p:cNvPicPr/>
              <p:nvPr/>
            </p:nvPicPr>
            <p:blipFill>
              <a:blip r:embed="rId14"/>
              <a:stretch>
                <a:fillRect/>
              </a:stretch>
            </p:blipFill>
            <p:spPr>
              <a:xfrm>
                <a:off x="9281358" y="2885299"/>
                <a:ext cx="35469" cy="439560"/>
              </a:xfrm>
              <a:prstGeom prst="rect">
                <a:avLst/>
              </a:prstGeom>
            </p:spPr>
          </p:pic>
        </mc:Fallback>
      </mc:AlternateContent>
      <p:grpSp>
        <p:nvGrpSpPr>
          <p:cNvPr id="61" name="Group 60">
            <a:extLst>
              <a:ext uri="{FF2B5EF4-FFF2-40B4-BE49-F238E27FC236}">
                <a16:creationId xmlns:a16="http://schemas.microsoft.com/office/drawing/2014/main" id="{B651645F-C269-7541-9D17-D9F7DB6B61E4}"/>
              </a:ext>
            </a:extLst>
          </p:cNvPr>
          <p:cNvGrpSpPr/>
          <p:nvPr/>
        </p:nvGrpSpPr>
        <p:grpSpPr>
          <a:xfrm>
            <a:off x="9138703" y="5227099"/>
            <a:ext cx="32040" cy="937080"/>
            <a:chOff x="9138703" y="5227099"/>
            <a:chExt cx="32040" cy="937080"/>
          </a:xfrm>
        </p:grpSpPr>
        <mc:AlternateContent xmlns:mc="http://schemas.openxmlformats.org/markup-compatibility/2006" xmlns:p14="http://schemas.microsoft.com/office/powerpoint/2010/main">
          <mc:Choice Requires="p14">
            <p:contentPart p14:bwMode="auto" r:id="rId15">
              <p14:nvContentPartPr>
                <p14:cNvPr id="59" name="Ink 58">
                  <a:extLst>
                    <a:ext uri="{FF2B5EF4-FFF2-40B4-BE49-F238E27FC236}">
                      <a16:creationId xmlns:a16="http://schemas.microsoft.com/office/drawing/2014/main" id="{BAE94B59-D21F-304F-B704-FF6C35D3398B}"/>
                    </a:ext>
                  </a:extLst>
                </p14:cNvPr>
                <p14:cNvContentPartPr/>
                <p14:nvPr/>
              </p14:nvContentPartPr>
              <p14:xfrm>
                <a:off x="9157783" y="5227099"/>
                <a:ext cx="12960" cy="377640"/>
              </p14:xfrm>
            </p:contentPart>
          </mc:Choice>
          <mc:Fallback xmlns="">
            <p:pic>
              <p:nvPicPr>
                <p:cNvPr id="59" name="Ink 58">
                  <a:extLst>
                    <a:ext uri="{FF2B5EF4-FFF2-40B4-BE49-F238E27FC236}">
                      <a16:creationId xmlns:a16="http://schemas.microsoft.com/office/drawing/2014/main" id="{BAE94B59-D21F-304F-B704-FF6C35D3398B}"/>
                    </a:ext>
                  </a:extLst>
                </p:cNvPr>
                <p:cNvPicPr/>
                <p:nvPr/>
              </p:nvPicPr>
              <p:blipFill>
                <a:blip r:embed="rId16"/>
                <a:stretch>
                  <a:fillRect/>
                </a:stretch>
              </p:blipFill>
              <p:spPr>
                <a:xfrm>
                  <a:off x="9142303" y="5211619"/>
                  <a:ext cx="435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Ink 59">
                  <a:extLst>
                    <a:ext uri="{FF2B5EF4-FFF2-40B4-BE49-F238E27FC236}">
                      <a16:creationId xmlns:a16="http://schemas.microsoft.com/office/drawing/2014/main" id="{7BD8CC15-C918-8346-8C64-16DD306254FA}"/>
                    </a:ext>
                  </a:extLst>
                </p14:cNvPr>
                <p14:cNvContentPartPr/>
                <p14:nvPr/>
              </p14:nvContentPartPr>
              <p14:xfrm>
                <a:off x="9138703" y="5793019"/>
                <a:ext cx="19080" cy="371160"/>
              </p14:xfrm>
            </p:contentPart>
          </mc:Choice>
          <mc:Fallback xmlns="">
            <p:pic>
              <p:nvPicPr>
                <p:cNvPr id="60" name="Ink 59">
                  <a:extLst>
                    <a:ext uri="{FF2B5EF4-FFF2-40B4-BE49-F238E27FC236}">
                      <a16:creationId xmlns:a16="http://schemas.microsoft.com/office/drawing/2014/main" id="{7BD8CC15-C918-8346-8C64-16DD306254FA}"/>
                    </a:ext>
                  </a:extLst>
                </p:cNvPr>
                <p:cNvPicPr/>
                <p:nvPr/>
              </p:nvPicPr>
              <p:blipFill>
                <a:blip r:embed="rId18"/>
                <a:stretch>
                  <a:fillRect/>
                </a:stretch>
              </p:blipFill>
              <p:spPr>
                <a:xfrm>
                  <a:off x="9123223" y="5777554"/>
                  <a:ext cx="49680" cy="401730"/>
                </a:xfrm>
                <a:prstGeom prst="rect">
                  <a:avLst/>
                </a:prstGeom>
              </p:spPr>
            </p:pic>
          </mc:Fallback>
        </mc:AlternateContent>
      </p:grpSp>
      <p:grpSp>
        <p:nvGrpSpPr>
          <p:cNvPr id="72" name="Group 71">
            <a:extLst>
              <a:ext uri="{FF2B5EF4-FFF2-40B4-BE49-F238E27FC236}">
                <a16:creationId xmlns:a16="http://schemas.microsoft.com/office/drawing/2014/main" id="{D7B86B06-EE2F-F143-BB61-4CBFDAD9A9DC}"/>
              </a:ext>
            </a:extLst>
          </p:cNvPr>
          <p:cNvGrpSpPr/>
          <p:nvPr/>
        </p:nvGrpSpPr>
        <p:grpSpPr>
          <a:xfrm>
            <a:off x="7114423" y="2373379"/>
            <a:ext cx="207720" cy="276120"/>
            <a:chOff x="7114423" y="2373379"/>
            <a:chExt cx="207720" cy="276120"/>
          </a:xfrm>
        </p:grpSpPr>
        <mc:AlternateContent xmlns:mc="http://schemas.openxmlformats.org/markup-compatibility/2006" xmlns:p14="http://schemas.microsoft.com/office/powerpoint/2010/main">
          <mc:Choice Requires="p14">
            <p:contentPart p14:bwMode="auto" r:id="rId19">
              <p14:nvContentPartPr>
                <p14:cNvPr id="68" name="Ink 67">
                  <a:extLst>
                    <a:ext uri="{FF2B5EF4-FFF2-40B4-BE49-F238E27FC236}">
                      <a16:creationId xmlns:a16="http://schemas.microsoft.com/office/drawing/2014/main" id="{2631D069-3FFA-DA48-BAD1-85C841DB0130}"/>
                    </a:ext>
                  </a:extLst>
                </p14:cNvPr>
                <p14:cNvContentPartPr/>
                <p14:nvPr/>
              </p14:nvContentPartPr>
              <p14:xfrm>
                <a:off x="7114423" y="2466979"/>
                <a:ext cx="63360" cy="182520"/>
              </p14:xfrm>
            </p:contentPart>
          </mc:Choice>
          <mc:Fallback xmlns="">
            <p:pic>
              <p:nvPicPr>
                <p:cNvPr id="68" name="Ink 67">
                  <a:extLst>
                    <a:ext uri="{FF2B5EF4-FFF2-40B4-BE49-F238E27FC236}">
                      <a16:creationId xmlns:a16="http://schemas.microsoft.com/office/drawing/2014/main" id="{2631D069-3FFA-DA48-BAD1-85C841DB0130}"/>
                    </a:ext>
                  </a:extLst>
                </p:cNvPr>
                <p:cNvPicPr/>
                <p:nvPr/>
              </p:nvPicPr>
              <p:blipFill>
                <a:blip r:embed="rId20"/>
                <a:stretch>
                  <a:fillRect/>
                </a:stretch>
              </p:blipFill>
              <p:spPr>
                <a:xfrm>
                  <a:off x="7098943" y="2451499"/>
                  <a:ext cx="93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9" name="Ink 68">
                  <a:extLst>
                    <a:ext uri="{FF2B5EF4-FFF2-40B4-BE49-F238E27FC236}">
                      <a16:creationId xmlns:a16="http://schemas.microsoft.com/office/drawing/2014/main" id="{AE06E8F1-614D-7F4C-9C0D-2957893B9030}"/>
                    </a:ext>
                  </a:extLst>
                </p14:cNvPr>
                <p14:cNvContentPartPr/>
                <p14:nvPr/>
              </p14:nvContentPartPr>
              <p14:xfrm>
                <a:off x="7127023" y="2510899"/>
                <a:ext cx="88200" cy="75960"/>
              </p14:xfrm>
            </p:contentPart>
          </mc:Choice>
          <mc:Fallback xmlns="">
            <p:pic>
              <p:nvPicPr>
                <p:cNvPr id="69" name="Ink 68">
                  <a:extLst>
                    <a:ext uri="{FF2B5EF4-FFF2-40B4-BE49-F238E27FC236}">
                      <a16:creationId xmlns:a16="http://schemas.microsoft.com/office/drawing/2014/main" id="{AE06E8F1-614D-7F4C-9C0D-2957893B9030}"/>
                    </a:ext>
                  </a:extLst>
                </p:cNvPr>
                <p:cNvPicPr/>
                <p:nvPr/>
              </p:nvPicPr>
              <p:blipFill>
                <a:blip r:embed="rId22"/>
                <a:stretch>
                  <a:fillRect/>
                </a:stretch>
              </p:blipFill>
              <p:spPr>
                <a:xfrm>
                  <a:off x="7111606" y="2495345"/>
                  <a:ext cx="118676"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CCC9579A-4646-0A4C-9268-5B9598B436FB}"/>
                    </a:ext>
                  </a:extLst>
                </p14:cNvPr>
                <p14:cNvContentPartPr/>
                <p14:nvPr/>
              </p14:nvContentPartPr>
              <p14:xfrm>
                <a:off x="7258783" y="2373379"/>
                <a:ext cx="31680" cy="112680"/>
              </p14:xfrm>
            </p:contentPart>
          </mc:Choice>
          <mc:Fallback xmlns="">
            <p:pic>
              <p:nvPicPr>
                <p:cNvPr id="70" name="Ink 69">
                  <a:extLst>
                    <a:ext uri="{FF2B5EF4-FFF2-40B4-BE49-F238E27FC236}">
                      <a16:creationId xmlns:a16="http://schemas.microsoft.com/office/drawing/2014/main" id="{CCC9579A-4646-0A4C-9268-5B9598B436FB}"/>
                    </a:ext>
                  </a:extLst>
                </p:cNvPr>
                <p:cNvPicPr/>
                <p:nvPr/>
              </p:nvPicPr>
              <p:blipFill>
                <a:blip r:embed="rId24"/>
                <a:stretch>
                  <a:fillRect/>
                </a:stretch>
              </p:blipFill>
              <p:spPr>
                <a:xfrm>
                  <a:off x="7243303" y="2357899"/>
                  <a:ext cx="622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9BA20947-A600-5043-9A4D-2AA1B1025F2B}"/>
                    </a:ext>
                  </a:extLst>
                </p14:cNvPr>
                <p14:cNvContentPartPr/>
                <p14:nvPr/>
              </p14:nvContentPartPr>
              <p14:xfrm>
                <a:off x="7202263" y="2391739"/>
                <a:ext cx="119880" cy="50760"/>
              </p14:xfrm>
            </p:contentPart>
          </mc:Choice>
          <mc:Fallback xmlns="">
            <p:pic>
              <p:nvPicPr>
                <p:cNvPr id="71" name="Ink 70">
                  <a:extLst>
                    <a:ext uri="{FF2B5EF4-FFF2-40B4-BE49-F238E27FC236}">
                      <a16:creationId xmlns:a16="http://schemas.microsoft.com/office/drawing/2014/main" id="{9BA20947-A600-5043-9A4D-2AA1B1025F2B}"/>
                    </a:ext>
                  </a:extLst>
                </p:cNvPr>
                <p:cNvPicPr/>
                <p:nvPr/>
              </p:nvPicPr>
              <p:blipFill>
                <a:blip r:embed="rId26"/>
                <a:stretch>
                  <a:fillRect/>
                </a:stretch>
              </p:blipFill>
              <p:spPr>
                <a:xfrm>
                  <a:off x="7186783" y="2376259"/>
                  <a:ext cx="150480" cy="81360"/>
                </a:xfrm>
                <a:prstGeom prst="rect">
                  <a:avLst/>
                </a:prstGeom>
              </p:spPr>
            </p:pic>
          </mc:Fallback>
        </mc:AlternateContent>
      </p:grpSp>
      <p:grpSp>
        <p:nvGrpSpPr>
          <p:cNvPr id="77" name="Group 76">
            <a:extLst>
              <a:ext uri="{FF2B5EF4-FFF2-40B4-BE49-F238E27FC236}">
                <a16:creationId xmlns:a16="http://schemas.microsoft.com/office/drawing/2014/main" id="{9E3F4DCF-3E3E-024E-964D-C24245662391}"/>
              </a:ext>
            </a:extLst>
          </p:cNvPr>
          <p:cNvGrpSpPr/>
          <p:nvPr/>
        </p:nvGrpSpPr>
        <p:grpSpPr>
          <a:xfrm>
            <a:off x="8296303" y="2460859"/>
            <a:ext cx="251640" cy="226440"/>
            <a:chOff x="8296303" y="2460859"/>
            <a:chExt cx="251640" cy="226440"/>
          </a:xfrm>
        </p:grpSpPr>
        <mc:AlternateContent xmlns:mc="http://schemas.openxmlformats.org/markup-compatibility/2006" xmlns:p14="http://schemas.microsoft.com/office/powerpoint/2010/main">
          <mc:Choice Requires="p14">
            <p:contentPart p14:bwMode="auto" r:id="rId27">
              <p14:nvContentPartPr>
                <p14:cNvPr id="73" name="Ink 72">
                  <a:extLst>
                    <a:ext uri="{FF2B5EF4-FFF2-40B4-BE49-F238E27FC236}">
                      <a16:creationId xmlns:a16="http://schemas.microsoft.com/office/drawing/2014/main" id="{702B45D8-0076-8F4E-8520-1DA7CF906186}"/>
                    </a:ext>
                  </a:extLst>
                </p14:cNvPr>
                <p14:cNvContentPartPr/>
                <p14:nvPr/>
              </p14:nvContentPartPr>
              <p14:xfrm>
                <a:off x="8296303" y="2504779"/>
                <a:ext cx="31680" cy="182520"/>
              </p14:xfrm>
            </p:contentPart>
          </mc:Choice>
          <mc:Fallback xmlns="">
            <p:pic>
              <p:nvPicPr>
                <p:cNvPr id="73" name="Ink 72">
                  <a:extLst>
                    <a:ext uri="{FF2B5EF4-FFF2-40B4-BE49-F238E27FC236}">
                      <a16:creationId xmlns:a16="http://schemas.microsoft.com/office/drawing/2014/main" id="{702B45D8-0076-8F4E-8520-1DA7CF906186}"/>
                    </a:ext>
                  </a:extLst>
                </p:cNvPr>
                <p:cNvPicPr/>
                <p:nvPr/>
              </p:nvPicPr>
              <p:blipFill>
                <a:blip r:embed="rId28"/>
                <a:stretch>
                  <a:fillRect/>
                </a:stretch>
              </p:blipFill>
              <p:spPr>
                <a:xfrm>
                  <a:off x="8280823" y="2489329"/>
                  <a:ext cx="6228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4" name="Ink 73">
                  <a:extLst>
                    <a:ext uri="{FF2B5EF4-FFF2-40B4-BE49-F238E27FC236}">
                      <a16:creationId xmlns:a16="http://schemas.microsoft.com/office/drawing/2014/main" id="{FFA8FA0E-DAAB-1A43-A07C-03DADE9FCE01}"/>
                    </a:ext>
                  </a:extLst>
                </p14:cNvPr>
                <p14:cNvContentPartPr/>
                <p14:nvPr/>
              </p14:nvContentPartPr>
              <p14:xfrm>
                <a:off x="8308903" y="2567779"/>
                <a:ext cx="107280" cy="69480"/>
              </p14:xfrm>
            </p:contentPart>
          </mc:Choice>
          <mc:Fallback xmlns="">
            <p:pic>
              <p:nvPicPr>
                <p:cNvPr id="74" name="Ink 73">
                  <a:extLst>
                    <a:ext uri="{FF2B5EF4-FFF2-40B4-BE49-F238E27FC236}">
                      <a16:creationId xmlns:a16="http://schemas.microsoft.com/office/drawing/2014/main" id="{FFA8FA0E-DAAB-1A43-A07C-03DADE9FCE01}"/>
                    </a:ext>
                  </a:extLst>
                </p:cNvPr>
                <p:cNvPicPr/>
                <p:nvPr/>
              </p:nvPicPr>
              <p:blipFill>
                <a:blip r:embed="rId30"/>
                <a:stretch>
                  <a:fillRect/>
                </a:stretch>
              </p:blipFill>
              <p:spPr>
                <a:xfrm>
                  <a:off x="8293423" y="2552299"/>
                  <a:ext cx="137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5" name="Ink 74">
                  <a:extLst>
                    <a:ext uri="{FF2B5EF4-FFF2-40B4-BE49-F238E27FC236}">
                      <a16:creationId xmlns:a16="http://schemas.microsoft.com/office/drawing/2014/main" id="{47D86D9A-5F49-454E-A325-B39CF07CA887}"/>
                    </a:ext>
                  </a:extLst>
                </p14:cNvPr>
                <p14:cNvContentPartPr/>
                <p14:nvPr/>
              </p14:nvContentPartPr>
              <p14:xfrm>
                <a:off x="8478463" y="2460859"/>
                <a:ext cx="38160" cy="100800"/>
              </p14:xfrm>
            </p:contentPart>
          </mc:Choice>
          <mc:Fallback xmlns="">
            <p:pic>
              <p:nvPicPr>
                <p:cNvPr id="75" name="Ink 74">
                  <a:extLst>
                    <a:ext uri="{FF2B5EF4-FFF2-40B4-BE49-F238E27FC236}">
                      <a16:creationId xmlns:a16="http://schemas.microsoft.com/office/drawing/2014/main" id="{47D86D9A-5F49-454E-A325-B39CF07CA887}"/>
                    </a:ext>
                  </a:extLst>
                </p:cNvPr>
                <p:cNvPicPr/>
                <p:nvPr/>
              </p:nvPicPr>
              <p:blipFill>
                <a:blip r:embed="rId32"/>
                <a:stretch>
                  <a:fillRect/>
                </a:stretch>
              </p:blipFill>
              <p:spPr>
                <a:xfrm>
                  <a:off x="8462983" y="2445434"/>
                  <a:ext cx="6876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50B1E254-6BAC-494F-AD39-B31320FA8F96}"/>
                    </a:ext>
                  </a:extLst>
                </p14:cNvPr>
                <p14:cNvContentPartPr/>
                <p14:nvPr/>
              </p14:nvContentPartPr>
              <p14:xfrm>
                <a:off x="8422663" y="2485699"/>
                <a:ext cx="125280" cy="38160"/>
              </p14:xfrm>
            </p:contentPart>
          </mc:Choice>
          <mc:Fallback xmlns="">
            <p:pic>
              <p:nvPicPr>
                <p:cNvPr id="76" name="Ink 75">
                  <a:extLst>
                    <a:ext uri="{FF2B5EF4-FFF2-40B4-BE49-F238E27FC236}">
                      <a16:creationId xmlns:a16="http://schemas.microsoft.com/office/drawing/2014/main" id="{50B1E254-6BAC-494F-AD39-B31320FA8F96}"/>
                    </a:ext>
                  </a:extLst>
                </p:cNvPr>
                <p:cNvPicPr/>
                <p:nvPr/>
              </p:nvPicPr>
              <p:blipFill>
                <a:blip r:embed="rId34"/>
                <a:stretch>
                  <a:fillRect/>
                </a:stretch>
              </p:blipFill>
              <p:spPr>
                <a:xfrm>
                  <a:off x="8407183" y="2470219"/>
                  <a:ext cx="155880" cy="68760"/>
                </a:xfrm>
                <a:prstGeom prst="rect">
                  <a:avLst/>
                </a:prstGeom>
              </p:spPr>
            </p:pic>
          </mc:Fallback>
        </mc:AlternateContent>
      </p:grpSp>
      <p:grpSp>
        <p:nvGrpSpPr>
          <p:cNvPr id="82" name="Group 81">
            <a:extLst>
              <a:ext uri="{FF2B5EF4-FFF2-40B4-BE49-F238E27FC236}">
                <a16:creationId xmlns:a16="http://schemas.microsoft.com/office/drawing/2014/main" id="{D5E317B8-6535-A44E-ACCC-21907D21C824}"/>
              </a:ext>
            </a:extLst>
          </p:cNvPr>
          <p:cNvGrpSpPr/>
          <p:nvPr/>
        </p:nvGrpSpPr>
        <p:grpSpPr>
          <a:xfrm>
            <a:off x="8308903" y="3726619"/>
            <a:ext cx="270360" cy="224280"/>
            <a:chOff x="8308903" y="3726619"/>
            <a:chExt cx="270360" cy="224280"/>
          </a:xfrm>
        </p:grpSpPr>
        <mc:AlternateContent xmlns:mc="http://schemas.openxmlformats.org/markup-compatibility/2006" xmlns:p14="http://schemas.microsoft.com/office/powerpoint/2010/main">
          <mc:Choice Requires="p14">
            <p:contentPart p14:bwMode="auto" r:id="rId35">
              <p14:nvContentPartPr>
                <p14:cNvPr id="78" name="Ink 77">
                  <a:extLst>
                    <a:ext uri="{FF2B5EF4-FFF2-40B4-BE49-F238E27FC236}">
                      <a16:creationId xmlns:a16="http://schemas.microsoft.com/office/drawing/2014/main" id="{2E8985A7-6FCD-B340-8F63-13F5CF5E101C}"/>
                    </a:ext>
                  </a:extLst>
                </p14:cNvPr>
                <p14:cNvContentPartPr/>
                <p14:nvPr/>
              </p14:nvContentPartPr>
              <p14:xfrm>
                <a:off x="8308903" y="3789979"/>
                <a:ext cx="12960" cy="160920"/>
              </p14:xfrm>
            </p:contentPart>
          </mc:Choice>
          <mc:Fallback xmlns="">
            <p:pic>
              <p:nvPicPr>
                <p:cNvPr id="78" name="Ink 77">
                  <a:extLst>
                    <a:ext uri="{FF2B5EF4-FFF2-40B4-BE49-F238E27FC236}">
                      <a16:creationId xmlns:a16="http://schemas.microsoft.com/office/drawing/2014/main" id="{2E8985A7-6FCD-B340-8F63-13F5CF5E101C}"/>
                    </a:ext>
                  </a:extLst>
                </p:cNvPr>
                <p:cNvPicPr/>
                <p:nvPr/>
              </p:nvPicPr>
              <p:blipFill>
                <a:blip r:embed="rId36"/>
                <a:stretch>
                  <a:fillRect/>
                </a:stretch>
              </p:blipFill>
              <p:spPr>
                <a:xfrm>
                  <a:off x="8293423" y="3774499"/>
                  <a:ext cx="435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9" name="Ink 78">
                  <a:extLst>
                    <a:ext uri="{FF2B5EF4-FFF2-40B4-BE49-F238E27FC236}">
                      <a16:creationId xmlns:a16="http://schemas.microsoft.com/office/drawing/2014/main" id="{05D84A70-5345-C04E-ADC9-FB6DC265F828}"/>
                    </a:ext>
                  </a:extLst>
                </p14:cNvPr>
                <p14:cNvContentPartPr/>
                <p14:nvPr/>
              </p14:nvContentPartPr>
              <p14:xfrm>
                <a:off x="8308903" y="3831379"/>
                <a:ext cx="88560" cy="69480"/>
              </p14:xfrm>
            </p:contentPart>
          </mc:Choice>
          <mc:Fallback xmlns="">
            <p:pic>
              <p:nvPicPr>
                <p:cNvPr id="79" name="Ink 78">
                  <a:extLst>
                    <a:ext uri="{FF2B5EF4-FFF2-40B4-BE49-F238E27FC236}">
                      <a16:creationId xmlns:a16="http://schemas.microsoft.com/office/drawing/2014/main" id="{05D84A70-5345-C04E-ADC9-FB6DC265F828}"/>
                    </a:ext>
                  </a:extLst>
                </p:cNvPr>
                <p:cNvPicPr/>
                <p:nvPr/>
              </p:nvPicPr>
              <p:blipFill>
                <a:blip r:embed="rId38"/>
                <a:stretch>
                  <a:fillRect/>
                </a:stretch>
              </p:blipFill>
              <p:spPr>
                <a:xfrm>
                  <a:off x="8293423" y="3815899"/>
                  <a:ext cx="119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0" name="Ink 79">
                  <a:extLst>
                    <a:ext uri="{FF2B5EF4-FFF2-40B4-BE49-F238E27FC236}">
                      <a16:creationId xmlns:a16="http://schemas.microsoft.com/office/drawing/2014/main" id="{6557A550-F3E1-9D47-B96E-4C9B7D462B73}"/>
                    </a:ext>
                  </a:extLst>
                </p14:cNvPr>
                <p14:cNvContentPartPr/>
                <p14:nvPr/>
              </p14:nvContentPartPr>
              <p14:xfrm>
                <a:off x="8516263" y="3726619"/>
                <a:ext cx="25560" cy="130320"/>
              </p14:xfrm>
            </p:contentPart>
          </mc:Choice>
          <mc:Fallback xmlns="">
            <p:pic>
              <p:nvPicPr>
                <p:cNvPr id="80" name="Ink 79">
                  <a:extLst>
                    <a:ext uri="{FF2B5EF4-FFF2-40B4-BE49-F238E27FC236}">
                      <a16:creationId xmlns:a16="http://schemas.microsoft.com/office/drawing/2014/main" id="{6557A550-F3E1-9D47-B96E-4C9B7D462B73}"/>
                    </a:ext>
                  </a:extLst>
                </p:cNvPr>
                <p:cNvPicPr/>
                <p:nvPr/>
              </p:nvPicPr>
              <p:blipFill>
                <a:blip r:embed="rId40"/>
                <a:stretch>
                  <a:fillRect/>
                </a:stretch>
              </p:blipFill>
              <p:spPr>
                <a:xfrm>
                  <a:off x="8500783" y="3711139"/>
                  <a:ext cx="56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1" name="Ink 80">
                  <a:extLst>
                    <a:ext uri="{FF2B5EF4-FFF2-40B4-BE49-F238E27FC236}">
                      <a16:creationId xmlns:a16="http://schemas.microsoft.com/office/drawing/2014/main" id="{5D3D4D01-288B-9346-9056-25444D1700A1}"/>
                    </a:ext>
                  </a:extLst>
                </p14:cNvPr>
                <p14:cNvContentPartPr/>
                <p14:nvPr/>
              </p14:nvContentPartPr>
              <p14:xfrm>
                <a:off x="8478463" y="3774859"/>
                <a:ext cx="100800" cy="25560"/>
              </p14:xfrm>
            </p:contentPart>
          </mc:Choice>
          <mc:Fallback xmlns="">
            <p:pic>
              <p:nvPicPr>
                <p:cNvPr id="81" name="Ink 80">
                  <a:extLst>
                    <a:ext uri="{FF2B5EF4-FFF2-40B4-BE49-F238E27FC236}">
                      <a16:creationId xmlns:a16="http://schemas.microsoft.com/office/drawing/2014/main" id="{5D3D4D01-288B-9346-9056-25444D1700A1}"/>
                    </a:ext>
                  </a:extLst>
                </p:cNvPr>
                <p:cNvPicPr/>
                <p:nvPr/>
              </p:nvPicPr>
              <p:blipFill>
                <a:blip r:embed="rId42"/>
                <a:stretch>
                  <a:fillRect/>
                </a:stretch>
              </p:blipFill>
              <p:spPr>
                <a:xfrm>
                  <a:off x="8462983" y="3759379"/>
                  <a:ext cx="131400" cy="56160"/>
                </a:xfrm>
                <a:prstGeom prst="rect">
                  <a:avLst/>
                </a:prstGeom>
              </p:spPr>
            </p:pic>
          </mc:Fallback>
        </mc:AlternateContent>
      </p:grpSp>
      <p:grpSp>
        <p:nvGrpSpPr>
          <p:cNvPr id="87" name="Group 86">
            <a:extLst>
              <a:ext uri="{FF2B5EF4-FFF2-40B4-BE49-F238E27FC236}">
                <a16:creationId xmlns:a16="http://schemas.microsoft.com/office/drawing/2014/main" id="{71D756F5-8CE4-9145-AC3B-B8088F7A4E39}"/>
              </a:ext>
            </a:extLst>
          </p:cNvPr>
          <p:cNvGrpSpPr/>
          <p:nvPr/>
        </p:nvGrpSpPr>
        <p:grpSpPr>
          <a:xfrm>
            <a:off x="7133143" y="4522939"/>
            <a:ext cx="289440" cy="270720"/>
            <a:chOff x="7133143" y="4522939"/>
            <a:chExt cx="289440" cy="270720"/>
          </a:xfrm>
        </p:grpSpPr>
        <mc:AlternateContent xmlns:mc="http://schemas.openxmlformats.org/markup-compatibility/2006" xmlns:p14="http://schemas.microsoft.com/office/powerpoint/2010/main">
          <mc:Choice Requires="p14">
            <p:contentPart p14:bwMode="auto" r:id="rId43">
              <p14:nvContentPartPr>
                <p14:cNvPr id="83" name="Ink 82">
                  <a:extLst>
                    <a:ext uri="{FF2B5EF4-FFF2-40B4-BE49-F238E27FC236}">
                      <a16:creationId xmlns:a16="http://schemas.microsoft.com/office/drawing/2014/main" id="{66DA8EFA-24DD-9948-B468-C3B0F3FA89E2}"/>
                    </a:ext>
                  </a:extLst>
                </p14:cNvPr>
                <p14:cNvContentPartPr/>
                <p14:nvPr/>
              </p14:nvContentPartPr>
              <p14:xfrm>
                <a:off x="7139623" y="4580179"/>
                <a:ext cx="19080" cy="213480"/>
              </p14:xfrm>
            </p:contentPart>
          </mc:Choice>
          <mc:Fallback xmlns="">
            <p:pic>
              <p:nvPicPr>
                <p:cNvPr id="83" name="Ink 82">
                  <a:extLst>
                    <a:ext uri="{FF2B5EF4-FFF2-40B4-BE49-F238E27FC236}">
                      <a16:creationId xmlns:a16="http://schemas.microsoft.com/office/drawing/2014/main" id="{66DA8EFA-24DD-9948-B468-C3B0F3FA89E2}"/>
                    </a:ext>
                  </a:extLst>
                </p:cNvPr>
                <p:cNvPicPr/>
                <p:nvPr/>
              </p:nvPicPr>
              <p:blipFill>
                <a:blip r:embed="rId44"/>
                <a:stretch>
                  <a:fillRect/>
                </a:stretch>
              </p:blipFill>
              <p:spPr>
                <a:xfrm>
                  <a:off x="7124430" y="4564673"/>
                  <a:ext cx="49113" cy="24413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4" name="Ink 83">
                  <a:extLst>
                    <a:ext uri="{FF2B5EF4-FFF2-40B4-BE49-F238E27FC236}">
                      <a16:creationId xmlns:a16="http://schemas.microsoft.com/office/drawing/2014/main" id="{2B6C7636-0C98-0546-9492-A3B35DDF0CE4}"/>
                    </a:ext>
                  </a:extLst>
                </p14:cNvPr>
                <p14:cNvContentPartPr/>
                <p14:nvPr/>
              </p14:nvContentPartPr>
              <p14:xfrm>
                <a:off x="7133143" y="4655059"/>
                <a:ext cx="119880" cy="82080"/>
              </p14:xfrm>
            </p:contentPart>
          </mc:Choice>
          <mc:Fallback xmlns="">
            <p:pic>
              <p:nvPicPr>
                <p:cNvPr id="84" name="Ink 83">
                  <a:extLst>
                    <a:ext uri="{FF2B5EF4-FFF2-40B4-BE49-F238E27FC236}">
                      <a16:creationId xmlns:a16="http://schemas.microsoft.com/office/drawing/2014/main" id="{2B6C7636-0C98-0546-9492-A3B35DDF0CE4}"/>
                    </a:ext>
                  </a:extLst>
                </p:cNvPr>
                <p:cNvPicPr/>
                <p:nvPr/>
              </p:nvPicPr>
              <p:blipFill>
                <a:blip r:embed="rId46"/>
                <a:stretch>
                  <a:fillRect/>
                </a:stretch>
              </p:blipFill>
              <p:spPr>
                <a:xfrm>
                  <a:off x="7117616" y="4639579"/>
                  <a:ext cx="150572"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5" name="Ink 84">
                  <a:extLst>
                    <a:ext uri="{FF2B5EF4-FFF2-40B4-BE49-F238E27FC236}">
                      <a16:creationId xmlns:a16="http://schemas.microsoft.com/office/drawing/2014/main" id="{E3D81D24-EDF1-154E-A4D0-7C0D382E8979}"/>
                    </a:ext>
                  </a:extLst>
                </p14:cNvPr>
                <p14:cNvContentPartPr/>
                <p14:nvPr/>
              </p14:nvContentPartPr>
              <p14:xfrm>
                <a:off x="7321783" y="4522939"/>
                <a:ext cx="31680" cy="132480"/>
              </p14:xfrm>
            </p:contentPart>
          </mc:Choice>
          <mc:Fallback xmlns="">
            <p:pic>
              <p:nvPicPr>
                <p:cNvPr id="85" name="Ink 84">
                  <a:extLst>
                    <a:ext uri="{FF2B5EF4-FFF2-40B4-BE49-F238E27FC236}">
                      <a16:creationId xmlns:a16="http://schemas.microsoft.com/office/drawing/2014/main" id="{E3D81D24-EDF1-154E-A4D0-7C0D382E8979}"/>
                    </a:ext>
                  </a:extLst>
                </p:cNvPr>
                <p:cNvPicPr/>
                <p:nvPr/>
              </p:nvPicPr>
              <p:blipFill>
                <a:blip r:embed="rId48"/>
                <a:stretch>
                  <a:fillRect/>
                </a:stretch>
              </p:blipFill>
              <p:spPr>
                <a:xfrm>
                  <a:off x="7306303" y="4507459"/>
                  <a:ext cx="62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6" name="Ink 85">
                  <a:extLst>
                    <a:ext uri="{FF2B5EF4-FFF2-40B4-BE49-F238E27FC236}">
                      <a16:creationId xmlns:a16="http://schemas.microsoft.com/office/drawing/2014/main" id="{27AC12DA-7F00-1246-ADE2-6F14850254DE}"/>
                    </a:ext>
                  </a:extLst>
                </p14:cNvPr>
                <p14:cNvContentPartPr/>
                <p14:nvPr/>
              </p14:nvContentPartPr>
              <p14:xfrm>
                <a:off x="7272103" y="4560739"/>
                <a:ext cx="150480" cy="25560"/>
              </p14:xfrm>
            </p:contentPart>
          </mc:Choice>
          <mc:Fallback xmlns="">
            <p:pic>
              <p:nvPicPr>
                <p:cNvPr id="86" name="Ink 85">
                  <a:extLst>
                    <a:ext uri="{FF2B5EF4-FFF2-40B4-BE49-F238E27FC236}">
                      <a16:creationId xmlns:a16="http://schemas.microsoft.com/office/drawing/2014/main" id="{27AC12DA-7F00-1246-ADE2-6F14850254DE}"/>
                    </a:ext>
                  </a:extLst>
                </p:cNvPr>
                <p:cNvPicPr/>
                <p:nvPr/>
              </p:nvPicPr>
              <p:blipFill>
                <a:blip r:embed="rId50"/>
                <a:stretch>
                  <a:fillRect/>
                </a:stretch>
              </p:blipFill>
              <p:spPr>
                <a:xfrm>
                  <a:off x="7256623" y="4545259"/>
                  <a:ext cx="181080" cy="56160"/>
                </a:xfrm>
                <a:prstGeom prst="rect">
                  <a:avLst/>
                </a:prstGeom>
              </p:spPr>
            </p:pic>
          </mc:Fallback>
        </mc:AlternateContent>
      </p:grpSp>
      <p:grpSp>
        <p:nvGrpSpPr>
          <p:cNvPr id="102" name="Group 101">
            <a:extLst>
              <a:ext uri="{FF2B5EF4-FFF2-40B4-BE49-F238E27FC236}">
                <a16:creationId xmlns:a16="http://schemas.microsoft.com/office/drawing/2014/main" id="{13F5372A-50CC-514B-B244-1EA777D746F8}"/>
              </a:ext>
            </a:extLst>
          </p:cNvPr>
          <p:cNvGrpSpPr/>
          <p:nvPr/>
        </p:nvGrpSpPr>
        <p:grpSpPr>
          <a:xfrm>
            <a:off x="9987583" y="3265459"/>
            <a:ext cx="264240" cy="239400"/>
            <a:chOff x="9987583" y="3265459"/>
            <a:chExt cx="264240" cy="239400"/>
          </a:xfrm>
        </p:grpSpPr>
        <mc:AlternateContent xmlns:mc="http://schemas.openxmlformats.org/markup-compatibility/2006" xmlns:p14="http://schemas.microsoft.com/office/powerpoint/2010/main">
          <mc:Choice Requires="p14">
            <p:contentPart p14:bwMode="auto" r:id="rId51">
              <p14:nvContentPartPr>
                <p14:cNvPr id="98" name="Ink 97">
                  <a:extLst>
                    <a:ext uri="{FF2B5EF4-FFF2-40B4-BE49-F238E27FC236}">
                      <a16:creationId xmlns:a16="http://schemas.microsoft.com/office/drawing/2014/main" id="{F9B4E88A-8BE1-C840-9A88-137BF8CB0C2F}"/>
                    </a:ext>
                  </a:extLst>
                </p14:cNvPr>
                <p14:cNvContentPartPr/>
                <p14:nvPr/>
              </p14:nvContentPartPr>
              <p14:xfrm>
                <a:off x="10006303" y="3325579"/>
                <a:ext cx="12960" cy="179280"/>
              </p14:xfrm>
            </p:contentPart>
          </mc:Choice>
          <mc:Fallback xmlns="">
            <p:pic>
              <p:nvPicPr>
                <p:cNvPr id="98" name="Ink 97">
                  <a:extLst>
                    <a:ext uri="{FF2B5EF4-FFF2-40B4-BE49-F238E27FC236}">
                      <a16:creationId xmlns:a16="http://schemas.microsoft.com/office/drawing/2014/main" id="{F9B4E88A-8BE1-C840-9A88-137BF8CB0C2F}"/>
                    </a:ext>
                  </a:extLst>
                </p:cNvPr>
                <p:cNvPicPr/>
                <p:nvPr/>
              </p:nvPicPr>
              <p:blipFill>
                <a:blip r:embed="rId52"/>
                <a:stretch>
                  <a:fillRect/>
                </a:stretch>
              </p:blipFill>
              <p:spPr>
                <a:xfrm>
                  <a:off x="9990823" y="3310099"/>
                  <a:ext cx="43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9" name="Ink 98">
                  <a:extLst>
                    <a:ext uri="{FF2B5EF4-FFF2-40B4-BE49-F238E27FC236}">
                      <a16:creationId xmlns:a16="http://schemas.microsoft.com/office/drawing/2014/main" id="{D34FED6C-D4B8-D244-89E7-7157AF85D822}"/>
                    </a:ext>
                  </a:extLst>
                </p14:cNvPr>
                <p14:cNvContentPartPr/>
                <p14:nvPr/>
              </p14:nvContentPartPr>
              <p14:xfrm>
                <a:off x="9987583" y="3372379"/>
                <a:ext cx="138600" cy="88200"/>
              </p14:xfrm>
            </p:contentPart>
          </mc:Choice>
          <mc:Fallback xmlns="">
            <p:pic>
              <p:nvPicPr>
                <p:cNvPr id="99" name="Ink 98">
                  <a:extLst>
                    <a:ext uri="{FF2B5EF4-FFF2-40B4-BE49-F238E27FC236}">
                      <a16:creationId xmlns:a16="http://schemas.microsoft.com/office/drawing/2014/main" id="{D34FED6C-D4B8-D244-89E7-7157AF85D822}"/>
                    </a:ext>
                  </a:extLst>
                </p:cNvPr>
                <p:cNvPicPr/>
                <p:nvPr/>
              </p:nvPicPr>
              <p:blipFill>
                <a:blip r:embed="rId54"/>
                <a:stretch>
                  <a:fillRect/>
                </a:stretch>
              </p:blipFill>
              <p:spPr>
                <a:xfrm>
                  <a:off x="9972143" y="3356962"/>
                  <a:ext cx="169121"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0" name="Ink 99">
                  <a:extLst>
                    <a:ext uri="{FF2B5EF4-FFF2-40B4-BE49-F238E27FC236}">
                      <a16:creationId xmlns:a16="http://schemas.microsoft.com/office/drawing/2014/main" id="{FCAAF88A-18AF-1F43-BFEA-E32660EA8F37}"/>
                    </a:ext>
                  </a:extLst>
                </p14:cNvPr>
                <p14:cNvContentPartPr/>
                <p14:nvPr/>
              </p14:nvContentPartPr>
              <p14:xfrm>
                <a:off x="10201423" y="3265459"/>
                <a:ext cx="12960" cy="126000"/>
              </p14:xfrm>
            </p:contentPart>
          </mc:Choice>
          <mc:Fallback xmlns="">
            <p:pic>
              <p:nvPicPr>
                <p:cNvPr id="100" name="Ink 99">
                  <a:extLst>
                    <a:ext uri="{FF2B5EF4-FFF2-40B4-BE49-F238E27FC236}">
                      <a16:creationId xmlns:a16="http://schemas.microsoft.com/office/drawing/2014/main" id="{FCAAF88A-18AF-1F43-BFEA-E32660EA8F37}"/>
                    </a:ext>
                  </a:extLst>
                </p:cNvPr>
                <p:cNvPicPr/>
                <p:nvPr/>
              </p:nvPicPr>
              <p:blipFill>
                <a:blip r:embed="rId56"/>
                <a:stretch>
                  <a:fillRect/>
                </a:stretch>
              </p:blipFill>
              <p:spPr>
                <a:xfrm>
                  <a:off x="10185943" y="3249979"/>
                  <a:ext cx="4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1" name="Ink 100">
                  <a:extLst>
                    <a:ext uri="{FF2B5EF4-FFF2-40B4-BE49-F238E27FC236}">
                      <a16:creationId xmlns:a16="http://schemas.microsoft.com/office/drawing/2014/main" id="{5E8E80E2-6B19-0D43-AA05-FDC196534270}"/>
                    </a:ext>
                  </a:extLst>
                </p14:cNvPr>
                <p14:cNvContentPartPr/>
                <p14:nvPr/>
              </p14:nvContentPartPr>
              <p14:xfrm>
                <a:off x="10139143" y="3315859"/>
                <a:ext cx="112680" cy="31680"/>
              </p14:xfrm>
            </p:contentPart>
          </mc:Choice>
          <mc:Fallback xmlns="">
            <p:pic>
              <p:nvPicPr>
                <p:cNvPr id="101" name="Ink 100">
                  <a:extLst>
                    <a:ext uri="{FF2B5EF4-FFF2-40B4-BE49-F238E27FC236}">
                      <a16:creationId xmlns:a16="http://schemas.microsoft.com/office/drawing/2014/main" id="{5E8E80E2-6B19-0D43-AA05-FDC196534270}"/>
                    </a:ext>
                  </a:extLst>
                </p:cNvPr>
                <p:cNvPicPr/>
                <p:nvPr/>
              </p:nvPicPr>
              <p:blipFill>
                <a:blip r:embed="rId58"/>
                <a:stretch>
                  <a:fillRect/>
                </a:stretch>
              </p:blipFill>
              <p:spPr>
                <a:xfrm>
                  <a:off x="10123712" y="3300553"/>
                  <a:ext cx="143183" cy="61936"/>
                </a:xfrm>
                <a:prstGeom prst="rect">
                  <a:avLst/>
                </a:prstGeom>
              </p:spPr>
            </p:pic>
          </mc:Fallback>
        </mc:AlternateContent>
      </p:grpSp>
      <p:grpSp>
        <p:nvGrpSpPr>
          <p:cNvPr id="106" name="Group 105">
            <a:extLst>
              <a:ext uri="{FF2B5EF4-FFF2-40B4-BE49-F238E27FC236}">
                <a16:creationId xmlns:a16="http://schemas.microsoft.com/office/drawing/2014/main" id="{AB98FEAA-6E32-C440-9A58-716024DED66C}"/>
              </a:ext>
            </a:extLst>
          </p:cNvPr>
          <p:cNvGrpSpPr/>
          <p:nvPr/>
        </p:nvGrpSpPr>
        <p:grpSpPr>
          <a:xfrm>
            <a:off x="7359583" y="2334859"/>
            <a:ext cx="220680" cy="321120"/>
            <a:chOff x="7359583" y="2334859"/>
            <a:chExt cx="220680" cy="321120"/>
          </a:xfrm>
        </p:grpSpPr>
        <mc:AlternateContent xmlns:mc="http://schemas.openxmlformats.org/markup-compatibility/2006" xmlns:p14="http://schemas.microsoft.com/office/powerpoint/2010/main">
          <mc:Choice Requires="p14">
            <p:contentPart p14:bwMode="auto" r:id="rId59">
              <p14:nvContentPartPr>
                <p14:cNvPr id="103" name="Ink 102">
                  <a:extLst>
                    <a:ext uri="{FF2B5EF4-FFF2-40B4-BE49-F238E27FC236}">
                      <a16:creationId xmlns:a16="http://schemas.microsoft.com/office/drawing/2014/main" id="{8958E31E-8675-414A-A027-AAFFE338BB5C}"/>
                    </a:ext>
                  </a:extLst>
                </p14:cNvPr>
                <p14:cNvContentPartPr/>
                <p14:nvPr/>
              </p14:nvContentPartPr>
              <p14:xfrm>
                <a:off x="7372183" y="2410459"/>
                <a:ext cx="132480" cy="245520"/>
              </p14:xfrm>
            </p:contentPart>
          </mc:Choice>
          <mc:Fallback xmlns="">
            <p:pic>
              <p:nvPicPr>
                <p:cNvPr id="103" name="Ink 102">
                  <a:extLst>
                    <a:ext uri="{FF2B5EF4-FFF2-40B4-BE49-F238E27FC236}">
                      <a16:creationId xmlns:a16="http://schemas.microsoft.com/office/drawing/2014/main" id="{8958E31E-8675-414A-A027-AAFFE338BB5C}"/>
                    </a:ext>
                  </a:extLst>
                </p:cNvPr>
                <p:cNvPicPr/>
                <p:nvPr/>
              </p:nvPicPr>
              <p:blipFill>
                <a:blip r:embed="rId60"/>
                <a:stretch>
                  <a:fillRect/>
                </a:stretch>
              </p:blipFill>
              <p:spPr>
                <a:xfrm>
                  <a:off x="7356703" y="2395002"/>
                  <a:ext cx="1630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4" name="Ink 103">
                  <a:extLst>
                    <a:ext uri="{FF2B5EF4-FFF2-40B4-BE49-F238E27FC236}">
                      <a16:creationId xmlns:a16="http://schemas.microsoft.com/office/drawing/2014/main" id="{936F977D-0001-A241-8D18-56D06753899F}"/>
                    </a:ext>
                  </a:extLst>
                </p14:cNvPr>
                <p14:cNvContentPartPr/>
                <p14:nvPr/>
              </p14:nvContentPartPr>
              <p14:xfrm>
                <a:off x="7359583" y="2529979"/>
                <a:ext cx="100800" cy="25560"/>
              </p14:xfrm>
            </p:contentPart>
          </mc:Choice>
          <mc:Fallback xmlns="">
            <p:pic>
              <p:nvPicPr>
                <p:cNvPr id="104" name="Ink 103">
                  <a:extLst>
                    <a:ext uri="{FF2B5EF4-FFF2-40B4-BE49-F238E27FC236}">
                      <a16:creationId xmlns:a16="http://schemas.microsoft.com/office/drawing/2014/main" id="{936F977D-0001-A241-8D18-56D06753899F}"/>
                    </a:ext>
                  </a:extLst>
                </p:cNvPr>
                <p:cNvPicPr/>
                <p:nvPr/>
              </p:nvPicPr>
              <p:blipFill>
                <a:blip r:embed="rId62"/>
                <a:stretch>
                  <a:fillRect/>
                </a:stretch>
              </p:blipFill>
              <p:spPr>
                <a:xfrm>
                  <a:off x="7344158" y="2514499"/>
                  <a:ext cx="131291"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5" name="Ink 104">
                  <a:extLst>
                    <a:ext uri="{FF2B5EF4-FFF2-40B4-BE49-F238E27FC236}">
                      <a16:creationId xmlns:a16="http://schemas.microsoft.com/office/drawing/2014/main" id="{F2145D4A-4949-0342-B430-C9DAD89D5745}"/>
                    </a:ext>
                  </a:extLst>
                </p14:cNvPr>
                <p14:cNvContentPartPr/>
                <p14:nvPr/>
              </p14:nvContentPartPr>
              <p14:xfrm>
                <a:off x="7491703" y="2334859"/>
                <a:ext cx="88560" cy="44280"/>
              </p14:xfrm>
            </p:contentPart>
          </mc:Choice>
          <mc:Fallback xmlns="">
            <p:pic>
              <p:nvPicPr>
                <p:cNvPr id="105" name="Ink 104">
                  <a:extLst>
                    <a:ext uri="{FF2B5EF4-FFF2-40B4-BE49-F238E27FC236}">
                      <a16:creationId xmlns:a16="http://schemas.microsoft.com/office/drawing/2014/main" id="{F2145D4A-4949-0342-B430-C9DAD89D5745}"/>
                    </a:ext>
                  </a:extLst>
                </p:cNvPr>
                <p:cNvPicPr/>
                <p:nvPr/>
              </p:nvPicPr>
              <p:blipFill>
                <a:blip r:embed="rId64"/>
                <a:stretch>
                  <a:fillRect/>
                </a:stretch>
              </p:blipFill>
              <p:spPr>
                <a:xfrm>
                  <a:off x="7476223" y="2319379"/>
                  <a:ext cx="119160" cy="74880"/>
                </a:xfrm>
                <a:prstGeom prst="rect">
                  <a:avLst/>
                </a:prstGeom>
              </p:spPr>
            </p:pic>
          </mc:Fallback>
        </mc:AlternateContent>
      </p:grpSp>
      <p:grpSp>
        <p:nvGrpSpPr>
          <p:cNvPr id="110" name="Group 109">
            <a:extLst>
              <a:ext uri="{FF2B5EF4-FFF2-40B4-BE49-F238E27FC236}">
                <a16:creationId xmlns:a16="http://schemas.microsoft.com/office/drawing/2014/main" id="{ECE245E8-0A1B-1247-9879-56A99BDCF6DF}"/>
              </a:ext>
            </a:extLst>
          </p:cNvPr>
          <p:cNvGrpSpPr/>
          <p:nvPr/>
        </p:nvGrpSpPr>
        <p:grpSpPr>
          <a:xfrm>
            <a:off x="8610583" y="2347459"/>
            <a:ext cx="283680" cy="270720"/>
            <a:chOff x="8610583" y="2347459"/>
            <a:chExt cx="283680" cy="270720"/>
          </a:xfrm>
        </p:grpSpPr>
        <mc:AlternateContent xmlns:mc="http://schemas.openxmlformats.org/markup-compatibility/2006" xmlns:p14="http://schemas.microsoft.com/office/powerpoint/2010/main">
          <mc:Choice Requires="p14">
            <p:contentPart p14:bwMode="auto" r:id="rId65">
              <p14:nvContentPartPr>
                <p14:cNvPr id="107" name="Ink 106">
                  <a:extLst>
                    <a:ext uri="{FF2B5EF4-FFF2-40B4-BE49-F238E27FC236}">
                      <a16:creationId xmlns:a16="http://schemas.microsoft.com/office/drawing/2014/main" id="{729A0613-AA00-F149-810F-1BED071D5AD2}"/>
                    </a:ext>
                  </a:extLst>
                </p14:cNvPr>
                <p14:cNvContentPartPr/>
                <p14:nvPr/>
              </p14:nvContentPartPr>
              <p14:xfrm>
                <a:off x="8617063" y="2410459"/>
                <a:ext cx="170280" cy="207720"/>
              </p14:xfrm>
            </p:contentPart>
          </mc:Choice>
          <mc:Fallback xmlns="">
            <p:pic>
              <p:nvPicPr>
                <p:cNvPr id="107" name="Ink 106">
                  <a:extLst>
                    <a:ext uri="{FF2B5EF4-FFF2-40B4-BE49-F238E27FC236}">
                      <a16:creationId xmlns:a16="http://schemas.microsoft.com/office/drawing/2014/main" id="{729A0613-AA00-F149-810F-1BED071D5AD2}"/>
                    </a:ext>
                  </a:extLst>
                </p:cNvPr>
                <p:cNvPicPr/>
                <p:nvPr/>
              </p:nvPicPr>
              <p:blipFill>
                <a:blip r:embed="rId66"/>
                <a:stretch>
                  <a:fillRect/>
                </a:stretch>
              </p:blipFill>
              <p:spPr>
                <a:xfrm>
                  <a:off x="8601583" y="2395006"/>
                  <a:ext cx="200880"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8" name="Ink 107">
                  <a:extLst>
                    <a:ext uri="{FF2B5EF4-FFF2-40B4-BE49-F238E27FC236}">
                      <a16:creationId xmlns:a16="http://schemas.microsoft.com/office/drawing/2014/main" id="{9C691001-FDA6-2D43-9B0C-DE70D1E0E241}"/>
                    </a:ext>
                  </a:extLst>
                </p14:cNvPr>
                <p14:cNvContentPartPr/>
                <p14:nvPr/>
              </p14:nvContentPartPr>
              <p14:xfrm>
                <a:off x="8610583" y="2523499"/>
                <a:ext cx="94680" cy="25560"/>
              </p14:xfrm>
            </p:contentPart>
          </mc:Choice>
          <mc:Fallback xmlns="">
            <p:pic>
              <p:nvPicPr>
                <p:cNvPr id="108" name="Ink 107">
                  <a:extLst>
                    <a:ext uri="{FF2B5EF4-FFF2-40B4-BE49-F238E27FC236}">
                      <a16:creationId xmlns:a16="http://schemas.microsoft.com/office/drawing/2014/main" id="{9C691001-FDA6-2D43-9B0C-DE70D1E0E241}"/>
                    </a:ext>
                  </a:extLst>
                </p:cNvPr>
                <p:cNvPicPr/>
                <p:nvPr/>
              </p:nvPicPr>
              <p:blipFill>
                <a:blip r:embed="rId68"/>
                <a:stretch>
                  <a:fillRect/>
                </a:stretch>
              </p:blipFill>
              <p:spPr>
                <a:xfrm>
                  <a:off x="8595103" y="2508019"/>
                  <a:ext cx="125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9C5007BA-96B4-0E43-81BA-F406B81AA1E4}"/>
                    </a:ext>
                  </a:extLst>
                </p14:cNvPr>
                <p14:cNvContentPartPr/>
                <p14:nvPr/>
              </p14:nvContentPartPr>
              <p14:xfrm>
                <a:off x="8805703" y="2347459"/>
                <a:ext cx="88560" cy="31680"/>
              </p14:xfrm>
            </p:contentPart>
          </mc:Choice>
          <mc:Fallback xmlns="">
            <p:pic>
              <p:nvPicPr>
                <p:cNvPr id="109" name="Ink 108">
                  <a:extLst>
                    <a:ext uri="{FF2B5EF4-FFF2-40B4-BE49-F238E27FC236}">
                      <a16:creationId xmlns:a16="http://schemas.microsoft.com/office/drawing/2014/main" id="{9C5007BA-96B4-0E43-81BA-F406B81AA1E4}"/>
                    </a:ext>
                  </a:extLst>
                </p:cNvPr>
                <p:cNvPicPr/>
                <p:nvPr/>
              </p:nvPicPr>
              <p:blipFill>
                <a:blip r:embed="rId70"/>
                <a:stretch>
                  <a:fillRect/>
                </a:stretch>
              </p:blipFill>
              <p:spPr>
                <a:xfrm>
                  <a:off x="8790223" y="2331979"/>
                  <a:ext cx="119160" cy="62280"/>
                </a:xfrm>
                <a:prstGeom prst="rect">
                  <a:avLst/>
                </a:prstGeom>
              </p:spPr>
            </p:pic>
          </mc:Fallback>
        </mc:AlternateContent>
      </p:grpSp>
      <p:grpSp>
        <p:nvGrpSpPr>
          <p:cNvPr id="114" name="Group 113">
            <a:extLst>
              <a:ext uri="{FF2B5EF4-FFF2-40B4-BE49-F238E27FC236}">
                <a16:creationId xmlns:a16="http://schemas.microsoft.com/office/drawing/2014/main" id="{389A8ADC-DB44-0E48-94F0-75ACA379DA28}"/>
              </a:ext>
            </a:extLst>
          </p:cNvPr>
          <p:cNvGrpSpPr/>
          <p:nvPr/>
        </p:nvGrpSpPr>
        <p:grpSpPr>
          <a:xfrm>
            <a:off x="7504303" y="3328459"/>
            <a:ext cx="320760" cy="330480"/>
            <a:chOff x="7504303" y="3328459"/>
            <a:chExt cx="320760" cy="330480"/>
          </a:xfrm>
        </p:grpSpPr>
        <mc:AlternateContent xmlns:mc="http://schemas.openxmlformats.org/markup-compatibility/2006" xmlns:p14="http://schemas.microsoft.com/office/powerpoint/2010/main">
          <mc:Choice Requires="p14">
            <p:contentPart p14:bwMode="auto" r:id="rId71">
              <p14:nvContentPartPr>
                <p14:cNvPr id="111" name="Ink 110">
                  <a:extLst>
                    <a:ext uri="{FF2B5EF4-FFF2-40B4-BE49-F238E27FC236}">
                      <a16:creationId xmlns:a16="http://schemas.microsoft.com/office/drawing/2014/main" id="{3028ABEA-38D0-3C4A-B12D-BB13CA9DF1DA}"/>
                    </a:ext>
                  </a:extLst>
                </p14:cNvPr>
                <p14:cNvContentPartPr/>
                <p14:nvPr/>
              </p14:nvContentPartPr>
              <p14:xfrm>
                <a:off x="7504303" y="3391099"/>
                <a:ext cx="201600" cy="267840"/>
              </p14:xfrm>
            </p:contentPart>
          </mc:Choice>
          <mc:Fallback xmlns="">
            <p:pic>
              <p:nvPicPr>
                <p:cNvPr id="111" name="Ink 110">
                  <a:extLst>
                    <a:ext uri="{FF2B5EF4-FFF2-40B4-BE49-F238E27FC236}">
                      <a16:creationId xmlns:a16="http://schemas.microsoft.com/office/drawing/2014/main" id="{3028ABEA-38D0-3C4A-B12D-BB13CA9DF1DA}"/>
                    </a:ext>
                  </a:extLst>
                </p:cNvPr>
                <p:cNvPicPr/>
                <p:nvPr/>
              </p:nvPicPr>
              <p:blipFill>
                <a:blip r:embed="rId72"/>
                <a:stretch>
                  <a:fillRect/>
                </a:stretch>
              </p:blipFill>
              <p:spPr>
                <a:xfrm>
                  <a:off x="7488823" y="3375619"/>
                  <a:ext cx="2322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9813C857-7BBC-B349-982B-A685045084D1}"/>
                    </a:ext>
                  </a:extLst>
                </p14:cNvPr>
                <p14:cNvContentPartPr/>
                <p14:nvPr/>
              </p14:nvContentPartPr>
              <p14:xfrm>
                <a:off x="7516543" y="3535819"/>
                <a:ext cx="126000" cy="25560"/>
              </p14:xfrm>
            </p:contentPart>
          </mc:Choice>
          <mc:Fallback xmlns="">
            <p:pic>
              <p:nvPicPr>
                <p:cNvPr id="112" name="Ink 111">
                  <a:extLst>
                    <a:ext uri="{FF2B5EF4-FFF2-40B4-BE49-F238E27FC236}">
                      <a16:creationId xmlns:a16="http://schemas.microsoft.com/office/drawing/2014/main" id="{9813C857-7BBC-B349-982B-A685045084D1}"/>
                    </a:ext>
                  </a:extLst>
                </p:cNvPr>
                <p:cNvPicPr/>
                <p:nvPr/>
              </p:nvPicPr>
              <p:blipFill>
                <a:blip r:embed="rId74"/>
                <a:stretch>
                  <a:fillRect/>
                </a:stretch>
              </p:blipFill>
              <p:spPr>
                <a:xfrm>
                  <a:off x="7501063" y="3520118"/>
                  <a:ext cx="156600" cy="56597"/>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CC3146EE-0347-B341-AE40-06A8937D34CF}"/>
                    </a:ext>
                  </a:extLst>
                </p14:cNvPr>
                <p14:cNvContentPartPr/>
                <p14:nvPr/>
              </p14:nvContentPartPr>
              <p14:xfrm>
                <a:off x="7724263" y="3328459"/>
                <a:ext cx="100800" cy="31680"/>
              </p14:xfrm>
            </p:contentPart>
          </mc:Choice>
          <mc:Fallback xmlns="">
            <p:pic>
              <p:nvPicPr>
                <p:cNvPr id="113" name="Ink 112">
                  <a:extLst>
                    <a:ext uri="{FF2B5EF4-FFF2-40B4-BE49-F238E27FC236}">
                      <a16:creationId xmlns:a16="http://schemas.microsoft.com/office/drawing/2014/main" id="{CC3146EE-0347-B341-AE40-06A8937D34CF}"/>
                    </a:ext>
                  </a:extLst>
                </p:cNvPr>
                <p:cNvPicPr/>
                <p:nvPr/>
              </p:nvPicPr>
              <p:blipFill>
                <a:blip r:embed="rId76"/>
                <a:stretch>
                  <a:fillRect/>
                </a:stretch>
              </p:blipFill>
              <p:spPr>
                <a:xfrm>
                  <a:off x="7708838" y="3313153"/>
                  <a:ext cx="131291" cy="61936"/>
                </a:xfrm>
                <a:prstGeom prst="rect">
                  <a:avLst/>
                </a:prstGeom>
              </p:spPr>
            </p:pic>
          </mc:Fallback>
        </mc:AlternateContent>
      </p:grpSp>
      <p:grpSp>
        <p:nvGrpSpPr>
          <p:cNvPr id="118" name="Group 117">
            <a:extLst>
              <a:ext uri="{FF2B5EF4-FFF2-40B4-BE49-F238E27FC236}">
                <a16:creationId xmlns:a16="http://schemas.microsoft.com/office/drawing/2014/main" id="{077454A5-16FD-324A-A599-6CBCE40B9831}"/>
              </a:ext>
            </a:extLst>
          </p:cNvPr>
          <p:cNvGrpSpPr/>
          <p:nvPr/>
        </p:nvGrpSpPr>
        <p:grpSpPr>
          <a:xfrm>
            <a:off x="8680423" y="3598819"/>
            <a:ext cx="244800" cy="276840"/>
            <a:chOff x="8680423" y="3598819"/>
            <a:chExt cx="244800" cy="276840"/>
          </a:xfrm>
        </p:grpSpPr>
        <mc:AlternateContent xmlns:mc="http://schemas.openxmlformats.org/markup-compatibility/2006" xmlns:p14="http://schemas.microsoft.com/office/powerpoint/2010/main">
          <mc:Choice Requires="p14">
            <p:contentPart p14:bwMode="auto" r:id="rId77">
              <p14:nvContentPartPr>
                <p14:cNvPr id="115" name="Ink 114">
                  <a:extLst>
                    <a:ext uri="{FF2B5EF4-FFF2-40B4-BE49-F238E27FC236}">
                      <a16:creationId xmlns:a16="http://schemas.microsoft.com/office/drawing/2014/main" id="{295644BE-F2D2-AF42-91BC-F2D3E01B9C54}"/>
                    </a:ext>
                  </a:extLst>
                </p14:cNvPr>
                <p14:cNvContentPartPr/>
                <p14:nvPr/>
              </p14:nvContentPartPr>
              <p14:xfrm>
                <a:off x="8692303" y="3661459"/>
                <a:ext cx="145080" cy="214200"/>
              </p14:xfrm>
            </p:contentPart>
          </mc:Choice>
          <mc:Fallback xmlns="">
            <p:pic>
              <p:nvPicPr>
                <p:cNvPr id="115" name="Ink 114">
                  <a:extLst>
                    <a:ext uri="{FF2B5EF4-FFF2-40B4-BE49-F238E27FC236}">
                      <a16:creationId xmlns:a16="http://schemas.microsoft.com/office/drawing/2014/main" id="{295644BE-F2D2-AF42-91BC-F2D3E01B9C54}"/>
                    </a:ext>
                  </a:extLst>
                </p:cNvPr>
                <p:cNvPicPr/>
                <p:nvPr/>
              </p:nvPicPr>
              <p:blipFill>
                <a:blip r:embed="rId78"/>
                <a:stretch>
                  <a:fillRect/>
                </a:stretch>
              </p:blipFill>
              <p:spPr>
                <a:xfrm>
                  <a:off x="8676784" y="3645979"/>
                  <a:ext cx="175756"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6" name="Ink 115">
                  <a:extLst>
                    <a:ext uri="{FF2B5EF4-FFF2-40B4-BE49-F238E27FC236}">
                      <a16:creationId xmlns:a16="http://schemas.microsoft.com/office/drawing/2014/main" id="{C894ACA3-35AC-6847-A3F0-CC632B421090}"/>
                    </a:ext>
                  </a:extLst>
                </p14:cNvPr>
                <p14:cNvContentPartPr/>
                <p14:nvPr/>
              </p14:nvContentPartPr>
              <p14:xfrm>
                <a:off x="8680423" y="3774859"/>
                <a:ext cx="100080" cy="19080"/>
              </p14:xfrm>
            </p:contentPart>
          </mc:Choice>
          <mc:Fallback xmlns="">
            <p:pic>
              <p:nvPicPr>
                <p:cNvPr id="116" name="Ink 115">
                  <a:extLst>
                    <a:ext uri="{FF2B5EF4-FFF2-40B4-BE49-F238E27FC236}">
                      <a16:creationId xmlns:a16="http://schemas.microsoft.com/office/drawing/2014/main" id="{C894ACA3-35AC-6847-A3F0-CC632B421090}"/>
                    </a:ext>
                  </a:extLst>
                </p:cNvPr>
                <p:cNvPicPr/>
                <p:nvPr/>
              </p:nvPicPr>
              <p:blipFill>
                <a:blip r:embed="rId80"/>
                <a:stretch>
                  <a:fillRect/>
                </a:stretch>
              </p:blipFill>
              <p:spPr>
                <a:xfrm>
                  <a:off x="8664943" y="3759666"/>
                  <a:ext cx="1306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7" name="Ink 116">
                  <a:extLst>
                    <a:ext uri="{FF2B5EF4-FFF2-40B4-BE49-F238E27FC236}">
                      <a16:creationId xmlns:a16="http://schemas.microsoft.com/office/drawing/2014/main" id="{1B33F9ED-A38D-9F4D-9A7D-76AA12EE1BDF}"/>
                    </a:ext>
                  </a:extLst>
                </p14:cNvPr>
                <p14:cNvContentPartPr/>
                <p14:nvPr/>
              </p14:nvContentPartPr>
              <p14:xfrm>
                <a:off x="8824423" y="3598819"/>
                <a:ext cx="100800" cy="31680"/>
              </p14:xfrm>
            </p:contentPart>
          </mc:Choice>
          <mc:Fallback xmlns="">
            <p:pic>
              <p:nvPicPr>
                <p:cNvPr id="117" name="Ink 116">
                  <a:extLst>
                    <a:ext uri="{FF2B5EF4-FFF2-40B4-BE49-F238E27FC236}">
                      <a16:creationId xmlns:a16="http://schemas.microsoft.com/office/drawing/2014/main" id="{1B33F9ED-A38D-9F4D-9A7D-76AA12EE1BDF}"/>
                    </a:ext>
                  </a:extLst>
                </p:cNvPr>
                <p:cNvPicPr/>
                <p:nvPr/>
              </p:nvPicPr>
              <p:blipFill>
                <a:blip r:embed="rId82"/>
                <a:stretch>
                  <a:fillRect/>
                </a:stretch>
              </p:blipFill>
              <p:spPr>
                <a:xfrm>
                  <a:off x="8808943" y="3583339"/>
                  <a:ext cx="131400" cy="62280"/>
                </a:xfrm>
                <a:prstGeom prst="rect">
                  <a:avLst/>
                </a:prstGeom>
              </p:spPr>
            </p:pic>
          </mc:Fallback>
        </mc:AlternateContent>
      </p:grpSp>
      <p:grpSp>
        <p:nvGrpSpPr>
          <p:cNvPr id="122" name="Group 121">
            <a:extLst>
              <a:ext uri="{FF2B5EF4-FFF2-40B4-BE49-F238E27FC236}">
                <a16:creationId xmlns:a16="http://schemas.microsoft.com/office/drawing/2014/main" id="{7CFD79E7-A1AA-BD44-BEE5-CE9B885467AF}"/>
              </a:ext>
            </a:extLst>
          </p:cNvPr>
          <p:cNvGrpSpPr/>
          <p:nvPr/>
        </p:nvGrpSpPr>
        <p:grpSpPr>
          <a:xfrm>
            <a:off x="7491703" y="4522939"/>
            <a:ext cx="314280" cy="283320"/>
            <a:chOff x="7491703" y="4522939"/>
            <a:chExt cx="314280" cy="283320"/>
          </a:xfrm>
        </p:grpSpPr>
        <mc:AlternateContent xmlns:mc="http://schemas.openxmlformats.org/markup-compatibility/2006" xmlns:p14="http://schemas.microsoft.com/office/powerpoint/2010/main">
          <mc:Choice Requires="p14">
            <p:contentPart p14:bwMode="auto" r:id="rId83">
              <p14:nvContentPartPr>
                <p14:cNvPr id="119" name="Ink 118">
                  <a:extLst>
                    <a:ext uri="{FF2B5EF4-FFF2-40B4-BE49-F238E27FC236}">
                      <a16:creationId xmlns:a16="http://schemas.microsoft.com/office/drawing/2014/main" id="{E62F2629-7835-EB47-AEDD-D7DBB2E8B64A}"/>
                    </a:ext>
                  </a:extLst>
                </p14:cNvPr>
                <p14:cNvContentPartPr/>
                <p14:nvPr/>
              </p14:nvContentPartPr>
              <p14:xfrm>
                <a:off x="7491703" y="4567579"/>
                <a:ext cx="201600" cy="238680"/>
              </p14:xfrm>
            </p:contentPart>
          </mc:Choice>
          <mc:Fallback xmlns="">
            <p:pic>
              <p:nvPicPr>
                <p:cNvPr id="119" name="Ink 118">
                  <a:extLst>
                    <a:ext uri="{FF2B5EF4-FFF2-40B4-BE49-F238E27FC236}">
                      <a16:creationId xmlns:a16="http://schemas.microsoft.com/office/drawing/2014/main" id="{E62F2629-7835-EB47-AEDD-D7DBB2E8B64A}"/>
                    </a:ext>
                  </a:extLst>
                </p:cNvPr>
                <p:cNvPicPr/>
                <p:nvPr/>
              </p:nvPicPr>
              <p:blipFill>
                <a:blip r:embed="rId84"/>
                <a:stretch>
                  <a:fillRect/>
                </a:stretch>
              </p:blipFill>
              <p:spPr>
                <a:xfrm>
                  <a:off x="7476223" y="4552076"/>
                  <a:ext cx="232200" cy="269326"/>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Ink 119">
                  <a:extLst>
                    <a:ext uri="{FF2B5EF4-FFF2-40B4-BE49-F238E27FC236}">
                      <a16:creationId xmlns:a16="http://schemas.microsoft.com/office/drawing/2014/main" id="{A2FC2529-1FBE-254D-A8FC-5B41A4859100}"/>
                    </a:ext>
                  </a:extLst>
                </p14:cNvPr>
                <p14:cNvContentPartPr/>
                <p14:nvPr/>
              </p14:nvContentPartPr>
              <p14:xfrm>
                <a:off x="7497823" y="4698979"/>
                <a:ext cx="132480" cy="12960"/>
              </p14:xfrm>
            </p:contentPart>
          </mc:Choice>
          <mc:Fallback xmlns="">
            <p:pic>
              <p:nvPicPr>
                <p:cNvPr id="120" name="Ink 119">
                  <a:extLst>
                    <a:ext uri="{FF2B5EF4-FFF2-40B4-BE49-F238E27FC236}">
                      <a16:creationId xmlns:a16="http://schemas.microsoft.com/office/drawing/2014/main" id="{A2FC2529-1FBE-254D-A8FC-5B41A4859100}"/>
                    </a:ext>
                  </a:extLst>
                </p:cNvPr>
                <p:cNvPicPr/>
                <p:nvPr/>
              </p:nvPicPr>
              <p:blipFill>
                <a:blip r:embed="rId86"/>
                <a:stretch>
                  <a:fillRect/>
                </a:stretch>
              </p:blipFill>
              <p:spPr>
                <a:xfrm>
                  <a:off x="7482301" y="4683499"/>
                  <a:ext cx="163163"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DDF4964A-774B-5B4B-B611-F8A67768B4DC}"/>
                    </a:ext>
                  </a:extLst>
                </p14:cNvPr>
                <p14:cNvContentPartPr/>
                <p14:nvPr/>
              </p14:nvContentPartPr>
              <p14:xfrm>
                <a:off x="7705903" y="4522939"/>
                <a:ext cx="100080" cy="25560"/>
              </p14:xfrm>
            </p:contentPart>
          </mc:Choice>
          <mc:Fallback xmlns="">
            <p:pic>
              <p:nvPicPr>
                <p:cNvPr id="121" name="Ink 120">
                  <a:extLst>
                    <a:ext uri="{FF2B5EF4-FFF2-40B4-BE49-F238E27FC236}">
                      <a16:creationId xmlns:a16="http://schemas.microsoft.com/office/drawing/2014/main" id="{DDF4964A-774B-5B4B-B611-F8A67768B4DC}"/>
                    </a:ext>
                  </a:extLst>
                </p:cNvPr>
                <p:cNvPicPr/>
                <p:nvPr/>
              </p:nvPicPr>
              <p:blipFill>
                <a:blip r:embed="rId88"/>
                <a:stretch>
                  <a:fillRect/>
                </a:stretch>
              </p:blipFill>
              <p:spPr>
                <a:xfrm>
                  <a:off x="7690423" y="4507459"/>
                  <a:ext cx="130680" cy="56160"/>
                </a:xfrm>
                <a:prstGeom prst="rect">
                  <a:avLst/>
                </a:prstGeom>
              </p:spPr>
            </p:pic>
          </mc:Fallback>
        </mc:AlternateContent>
      </p:grpSp>
      <p:grpSp>
        <p:nvGrpSpPr>
          <p:cNvPr id="126" name="Group 125">
            <a:extLst>
              <a:ext uri="{FF2B5EF4-FFF2-40B4-BE49-F238E27FC236}">
                <a16:creationId xmlns:a16="http://schemas.microsoft.com/office/drawing/2014/main" id="{101531DB-ACB9-784B-825E-CFC2E081B84B}"/>
              </a:ext>
            </a:extLst>
          </p:cNvPr>
          <p:cNvGrpSpPr/>
          <p:nvPr/>
        </p:nvGrpSpPr>
        <p:grpSpPr>
          <a:xfrm>
            <a:off x="8629663" y="5044579"/>
            <a:ext cx="276840" cy="312120"/>
            <a:chOff x="8629663" y="5044579"/>
            <a:chExt cx="276840" cy="312120"/>
          </a:xfrm>
        </p:grpSpPr>
        <mc:AlternateContent xmlns:mc="http://schemas.openxmlformats.org/markup-compatibility/2006" xmlns:p14="http://schemas.microsoft.com/office/powerpoint/2010/main">
          <mc:Choice Requires="p14">
            <p:contentPart p14:bwMode="auto" r:id="rId89">
              <p14:nvContentPartPr>
                <p14:cNvPr id="123" name="Ink 122">
                  <a:extLst>
                    <a:ext uri="{FF2B5EF4-FFF2-40B4-BE49-F238E27FC236}">
                      <a16:creationId xmlns:a16="http://schemas.microsoft.com/office/drawing/2014/main" id="{B75B309F-F913-CA43-BEFF-6E3E23DA022A}"/>
                    </a:ext>
                  </a:extLst>
                </p14:cNvPr>
                <p14:cNvContentPartPr/>
                <p14:nvPr/>
              </p14:nvContentPartPr>
              <p14:xfrm>
                <a:off x="8629663" y="5120899"/>
                <a:ext cx="189000" cy="235800"/>
              </p14:xfrm>
            </p:contentPart>
          </mc:Choice>
          <mc:Fallback xmlns="">
            <p:pic>
              <p:nvPicPr>
                <p:cNvPr id="123" name="Ink 122">
                  <a:extLst>
                    <a:ext uri="{FF2B5EF4-FFF2-40B4-BE49-F238E27FC236}">
                      <a16:creationId xmlns:a16="http://schemas.microsoft.com/office/drawing/2014/main" id="{B75B309F-F913-CA43-BEFF-6E3E23DA022A}"/>
                    </a:ext>
                  </a:extLst>
                </p:cNvPr>
                <p:cNvPicPr/>
                <p:nvPr/>
              </p:nvPicPr>
              <p:blipFill>
                <a:blip r:embed="rId90"/>
                <a:stretch>
                  <a:fillRect/>
                </a:stretch>
              </p:blipFill>
              <p:spPr>
                <a:xfrm>
                  <a:off x="8614183" y="5105419"/>
                  <a:ext cx="219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4" name="Ink 123">
                  <a:extLst>
                    <a:ext uri="{FF2B5EF4-FFF2-40B4-BE49-F238E27FC236}">
                      <a16:creationId xmlns:a16="http://schemas.microsoft.com/office/drawing/2014/main" id="{80A373B6-925D-F94D-8B1A-F62D7F0037A9}"/>
                    </a:ext>
                  </a:extLst>
                </p14:cNvPr>
                <p14:cNvContentPartPr/>
                <p14:nvPr/>
              </p14:nvContentPartPr>
              <p14:xfrm>
                <a:off x="8629663" y="5264899"/>
                <a:ext cx="132480" cy="19080"/>
              </p14:xfrm>
            </p:contentPart>
          </mc:Choice>
          <mc:Fallback xmlns="">
            <p:pic>
              <p:nvPicPr>
                <p:cNvPr id="124" name="Ink 123">
                  <a:extLst>
                    <a:ext uri="{FF2B5EF4-FFF2-40B4-BE49-F238E27FC236}">
                      <a16:creationId xmlns:a16="http://schemas.microsoft.com/office/drawing/2014/main" id="{80A373B6-925D-F94D-8B1A-F62D7F0037A9}"/>
                    </a:ext>
                  </a:extLst>
                </p:cNvPr>
                <p:cNvPicPr/>
                <p:nvPr/>
              </p:nvPicPr>
              <p:blipFill>
                <a:blip r:embed="rId92"/>
                <a:stretch>
                  <a:fillRect/>
                </a:stretch>
              </p:blipFill>
              <p:spPr>
                <a:xfrm>
                  <a:off x="8614183" y="5249706"/>
                  <a:ext cx="1630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5" name="Ink 124">
                  <a:extLst>
                    <a:ext uri="{FF2B5EF4-FFF2-40B4-BE49-F238E27FC236}">
                      <a16:creationId xmlns:a16="http://schemas.microsoft.com/office/drawing/2014/main" id="{30245761-9B5B-0E4C-888B-96A71D265E97}"/>
                    </a:ext>
                  </a:extLst>
                </p14:cNvPr>
                <p14:cNvContentPartPr/>
                <p14:nvPr/>
              </p14:nvContentPartPr>
              <p14:xfrm>
                <a:off x="8824423" y="5044579"/>
                <a:ext cx="82080" cy="19080"/>
              </p14:xfrm>
            </p:contentPart>
          </mc:Choice>
          <mc:Fallback xmlns="">
            <p:pic>
              <p:nvPicPr>
                <p:cNvPr id="125" name="Ink 124">
                  <a:extLst>
                    <a:ext uri="{FF2B5EF4-FFF2-40B4-BE49-F238E27FC236}">
                      <a16:creationId xmlns:a16="http://schemas.microsoft.com/office/drawing/2014/main" id="{30245761-9B5B-0E4C-888B-96A71D265E97}"/>
                    </a:ext>
                  </a:extLst>
                </p:cNvPr>
                <p:cNvPicPr/>
                <p:nvPr/>
              </p:nvPicPr>
              <p:blipFill>
                <a:blip r:embed="rId94"/>
                <a:stretch>
                  <a:fillRect/>
                </a:stretch>
              </p:blipFill>
              <p:spPr>
                <a:xfrm>
                  <a:off x="8808943" y="5029099"/>
                  <a:ext cx="112680" cy="49680"/>
                </a:xfrm>
                <a:prstGeom prst="rect">
                  <a:avLst/>
                </a:prstGeom>
              </p:spPr>
            </p:pic>
          </mc:Fallback>
        </mc:AlternateContent>
      </p:grpSp>
      <p:grpSp>
        <p:nvGrpSpPr>
          <p:cNvPr id="131" name="Group 130">
            <a:extLst>
              <a:ext uri="{FF2B5EF4-FFF2-40B4-BE49-F238E27FC236}">
                <a16:creationId xmlns:a16="http://schemas.microsoft.com/office/drawing/2014/main" id="{809D1E77-117E-2946-BE07-44B975B9B5DE}"/>
              </a:ext>
            </a:extLst>
          </p:cNvPr>
          <p:cNvGrpSpPr/>
          <p:nvPr/>
        </p:nvGrpSpPr>
        <p:grpSpPr>
          <a:xfrm>
            <a:off x="10276663" y="3290659"/>
            <a:ext cx="295920" cy="264600"/>
            <a:chOff x="10276663" y="3290659"/>
            <a:chExt cx="295920" cy="264600"/>
          </a:xfrm>
        </p:grpSpPr>
        <mc:AlternateContent xmlns:mc="http://schemas.openxmlformats.org/markup-compatibility/2006" xmlns:p14="http://schemas.microsoft.com/office/powerpoint/2010/main">
          <mc:Choice Requires="p14">
            <p:contentPart p14:bwMode="auto" r:id="rId95">
              <p14:nvContentPartPr>
                <p14:cNvPr id="127" name="Ink 126">
                  <a:extLst>
                    <a:ext uri="{FF2B5EF4-FFF2-40B4-BE49-F238E27FC236}">
                      <a16:creationId xmlns:a16="http://schemas.microsoft.com/office/drawing/2014/main" id="{ED75B37E-6120-A449-BE6F-B8E2406FD47A}"/>
                    </a:ext>
                  </a:extLst>
                </p14:cNvPr>
                <p14:cNvContentPartPr/>
                <p14:nvPr/>
              </p14:nvContentPartPr>
              <p14:xfrm>
                <a:off x="10283143" y="3341779"/>
                <a:ext cx="56880" cy="213480"/>
              </p14:xfrm>
            </p:contentPart>
          </mc:Choice>
          <mc:Fallback xmlns="">
            <p:pic>
              <p:nvPicPr>
                <p:cNvPr id="127" name="Ink 126">
                  <a:extLst>
                    <a:ext uri="{FF2B5EF4-FFF2-40B4-BE49-F238E27FC236}">
                      <a16:creationId xmlns:a16="http://schemas.microsoft.com/office/drawing/2014/main" id="{ED75B37E-6120-A449-BE6F-B8E2406FD47A}"/>
                    </a:ext>
                  </a:extLst>
                </p:cNvPr>
                <p:cNvPicPr/>
                <p:nvPr/>
              </p:nvPicPr>
              <p:blipFill>
                <a:blip r:embed="rId96"/>
                <a:stretch>
                  <a:fillRect/>
                </a:stretch>
              </p:blipFill>
              <p:spPr>
                <a:xfrm>
                  <a:off x="10267663" y="3326299"/>
                  <a:ext cx="874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8" name="Ink 127">
                  <a:extLst>
                    <a:ext uri="{FF2B5EF4-FFF2-40B4-BE49-F238E27FC236}">
                      <a16:creationId xmlns:a16="http://schemas.microsoft.com/office/drawing/2014/main" id="{BDC822F4-6FA7-4F4F-9F85-D065F2228464}"/>
                    </a:ext>
                  </a:extLst>
                </p14:cNvPr>
                <p14:cNvContentPartPr/>
                <p14:nvPr/>
              </p14:nvContentPartPr>
              <p14:xfrm>
                <a:off x="10314463" y="3334579"/>
                <a:ext cx="138600" cy="214200"/>
              </p14:xfrm>
            </p:contentPart>
          </mc:Choice>
          <mc:Fallback xmlns="">
            <p:pic>
              <p:nvPicPr>
                <p:cNvPr id="128" name="Ink 127">
                  <a:extLst>
                    <a:ext uri="{FF2B5EF4-FFF2-40B4-BE49-F238E27FC236}">
                      <a16:creationId xmlns:a16="http://schemas.microsoft.com/office/drawing/2014/main" id="{BDC822F4-6FA7-4F4F-9F85-D065F2228464}"/>
                    </a:ext>
                  </a:extLst>
                </p:cNvPr>
                <p:cNvPicPr/>
                <p:nvPr/>
              </p:nvPicPr>
              <p:blipFill>
                <a:blip r:embed="rId98"/>
                <a:stretch>
                  <a:fillRect/>
                </a:stretch>
              </p:blipFill>
              <p:spPr>
                <a:xfrm>
                  <a:off x="10298983" y="3319073"/>
                  <a:ext cx="169200" cy="24485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9" name="Ink 128">
                  <a:extLst>
                    <a:ext uri="{FF2B5EF4-FFF2-40B4-BE49-F238E27FC236}">
                      <a16:creationId xmlns:a16="http://schemas.microsoft.com/office/drawing/2014/main" id="{B80361DD-B32F-B145-BF2D-D36BFC0989C7}"/>
                    </a:ext>
                  </a:extLst>
                </p14:cNvPr>
                <p14:cNvContentPartPr/>
                <p14:nvPr/>
              </p14:nvContentPartPr>
              <p14:xfrm>
                <a:off x="10276663" y="3466699"/>
                <a:ext cx="145080" cy="12960"/>
              </p14:xfrm>
            </p:contentPart>
          </mc:Choice>
          <mc:Fallback xmlns="">
            <p:pic>
              <p:nvPicPr>
                <p:cNvPr id="129" name="Ink 128">
                  <a:extLst>
                    <a:ext uri="{FF2B5EF4-FFF2-40B4-BE49-F238E27FC236}">
                      <a16:creationId xmlns:a16="http://schemas.microsoft.com/office/drawing/2014/main" id="{B80361DD-B32F-B145-BF2D-D36BFC0989C7}"/>
                    </a:ext>
                  </a:extLst>
                </p:cNvPr>
                <p:cNvPicPr/>
                <p:nvPr/>
              </p:nvPicPr>
              <p:blipFill>
                <a:blip r:embed="rId100"/>
                <a:stretch>
                  <a:fillRect/>
                </a:stretch>
              </p:blipFill>
              <p:spPr>
                <a:xfrm>
                  <a:off x="10261144" y="3451219"/>
                  <a:ext cx="175756"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0" name="Ink 129">
                  <a:extLst>
                    <a:ext uri="{FF2B5EF4-FFF2-40B4-BE49-F238E27FC236}">
                      <a16:creationId xmlns:a16="http://schemas.microsoft.com/office/drawing/2014/main" id="{789FAAC0-F96B-F542-BB0B-5D43A0BF6E68}"/>
                    </a:ext>
                  </a:extLst>
                </p14:cNvPr>
                <p14:cNvContentPartPr/>
                <p14:nvPr/>
              </p14:nvContentPartPr>
              <p14:xfrm>
                <a:off x="10446583" y="3290659"/>
                <a:ext cx="126000" cy="25560"/>
              </p14:xfrm>
            </p:contentPart>
          </mc:Choice>
          <mc:Fallback xmlns="">
            <p:pic>
              <p:nvPicPr>
                <p:cNvPr id="130" name="Ink 129">
                  <a:extLst>
                    <a:ext uri="{FF2B5EF4-FFF2-40B4-BE49-F238E27FC236}">
                      <a16:creationId xmlns:a16="http://schemas.microsoft.com/office/drawing/2014/main" id="{789FAAC0-F96B-F542-BB0B-5D43A0BF6E68}"/>
                    </a:ext>
                  </a:extLst>
                </p:cNvPr>
                <p:cNvPicPr/>
                <p:nvPr/>
              </p:nvPicPr>
              <p:blipFill>
                <a:blip r:embed="rId102"/>
                <a:stretch>
                  <a:fillRect/>
                </a:stretch>
              </p:blipFill>
              <p:spPr>
                <a:xfrm>
                  <a:off x="10431147" y="3275179"/>
                  <a:ext cx="156513"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56" name="Ink 55">
                <a:extLst>
                  <a:ext uri="{FF2B5EF4-FFF2-40B4-BE49-F238E27FC236}">
                    <a16:creationId xmlns:a16="http://schemas.microsoft.com/office/drawing/2014/main" id="{EC05C8FD-AF6A-894C-A052-CEE7536289FA}"/>
                  </a:ext>
                </a:extLst>
              </p14:cNvPr>
              <p14:cNvContentPartPr/>
              <p14:nvPr/>
            </p14:nvContentPartPr>
            <p14:xfrm>
              <a:off x="9245623" y="3479299"/>
              <a:ext cx="38160" cy="390240"/>
            </p14:xfrm>
          </p:contentPart>
        </mc:Choice>
        <mc:Fallback xmlns="">
          <p:pic>
            <p:nvPicPr>
              <p:cNvPr id="56" name="Ink 55">
                <a:extLst>
                  <a:ext uri="{FF2B5EF4-FFF2-40B4-BE49-F238E27FC236}">
                    <a16:creationId xmlns:a16="http://schemas.microsoft.com/office/drawing/2014/main" id="{EC05C8FD-AF6A-894C-A052-CEE7536289FA}"/>
                  </a:ext>
                </a:extLst>
              </p:cNvPr>
              <p:cNvPicPr/>
              <p:nvPr/>
            </p:nvPicPr>
            <p:blipFill>
              <a:blip r:embed="rId104"/>
              <a:stretch>
                <a:fillRect/>
              </a:stretch>
            </p:blipFill>
            <p:spPr>
              <a:xfrm>
                <a:off x="9229996" y="3463819"/>
                <a:ext cx="69051" cy="420840"/>
              </a:xfrm>
              <a:prstGeom prst="rect">
                <a:avLst/>
              </a:prstGeom>
            </p:spPr>
          </p:pic>
        </mc:Fallback>
      </mc:AlternateContent>
      <p:grpSp>
        <p:nvGrpSpPr>
          <p:cNvPr id="168" name="Group 167">
            <a:extLst>
              <a:ext uri="{FF2B5EF4-FFF2-40B4-BE49-F238E27FC236}">
                <a16:creationId xmlns:a16="http://schemas.microsoft.com/office/drawing/2014/main" id="{345EF888-C57E-E34F-BD77-3192D6B6649F}"/>
              </a:ext>
            </a:extLst>
          </p:cNvPr>
          <p:cNvGrpSpPr/>
          <p:nvPr/>
        </p:nvGrpSpPr>
        <p:grpSpPr>
          <a:xfrm>
            <a:off x="8536063" y="4000939"/>
            <a:ext cx="1269360" cy="962280"/>
            <a:chOff x="8536063" y="4000939"/>
            <a:chExt cx="1269360" cy="962280"/>
          </a:xfrm>
        </p:grpSpPr>
        <mc:AlternateContent xmlns:mc="http://schemas.openxmlformats.org/markup-compatibility/2006" xmlns:p14="http://schemas.microsoft.com/office/powerpoint/2010/main">
          <mc:Choice Requires="p14">
            <p:contentPart p14:bwMode="auto" r:id="rId105">
              <p14:nvContentPartPr>
                <p14:cNvPr id="132" name="Ink 131">
                  <a:extLst>
                    <a:ext uri="{FF2B5EF4-FFF2-40B4-BE49-F238E27FC236}">
                      <a16:creationId xmlns:a16="http://schemas.microsoft.com/office/drawing/2014/main" id="{3F8451BA-79D5-9D42-A7A7-597C4A102462}"/>
                    </a:ext>
                  </a:extLst>
                </p14:cNvPr>
                <p14:cNvContentPartPr/>
                <p14:nvPr/>
              </p14:nvContentPartPr>
              <p14:xfrm>
                <a:off x="8799223" y="4290379"/>
                <a:ext cx="138600" cy="333720"/>
              </p14:xfrm>
            </p:contentPart>
          </mc:Choice>
          <mc:Fallback xmlns="">
            <p:pic>
              <p:nvPicPr>
                <p:cNvPr id="132" name="Ink 131">
                  <a:extLst>
                    <a:ext uri="{FF2B5EF4-FFF2-40B4-BE49-F238E27FC236}">
                      <a16:creationId xmlns:a16="http://schemas.microsoft.com/office/drawing/2014/main" id="{3F8451BA-79D5-9D42-A7A7-597C4A102462}"/>
                    </a:ext>
                  </a:extLst>
                </p:cNvPr>
                <p:cNvPicPr/>
                <p:nvPr/>
              </p:nvPicPr>
              <p:blipFill>
                <a:blip r:embed="rId106"/>
                <a:stretch>
                  <a:fillRect/>
                </a:stretch>
              </p:blipFill>
              <p:spPr>
                <a:xfrm>
                  <a:off x="8783743" y="4274899"/>
                  <a:ext cx="1692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5CEA01E7-6338-F44E-BA8E-F7BF9BD612C2}"/>
                    </a:ext>
                  </a:extLst>
                </p14:cNvPr>
                <p14:cNvContentPartPr/>
                <p14:nvPr/>
              </p14:nvContentPartPr>
              <p14:xfrm>
                <a:off x="8824423" y="4239979"/>
                <a:ext cx="628920" cy="38160"/>
              </p14:xfrm>
            </p:contentPart>
          </mc:Choice>
          <mc:Fallback xmlns="">
            <p:pic>
              <p:nvPicPr>
                <p:cNvPr id="133" name="Ink 132">
                  <a:extLst>
                    <a:ext uri="{FF2B5EF4-FFF2-40B4-BE49-F238E27FC236}">
                      <a16:creationId xmlns:a16="http://schemas.microsoft.com/office/drawing/2014/main" id="{5CEA01E7-6338-F44E-BA8E-F7BF9BD612C2}"/>
                    </a:ext>
                  </a:extLst>
                </p:cNvPr>
                <p:cNvPicPr/>
                <p:nvPr/>
              </p:nvPicPr>
              <p:blipFill>
                <a:blip r:embed="rId108"/>
                <a:stretch>
                  <a:fillRect/>
                </a:stretch>
              </p:blipFill>
              <p:spPr>
                <a:xfrm>
                  <a:off x="8808943" y="4224352"/>
                  <a:ext cx="659520" cy="69051"/>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5" name="Ink 134">
                  <a:extLst>
                    <a:ext uri="{FF2B5EF4-FFF2-40B4-BE49-F238E27FC236}">
                      <a16:creationId xmlns:a16="http://schemas.microsoft.com/office/drawing/2014/main" id="{C43D8365-97A2-4C46-B5CB-32CED46BCB87}"/>
                    </a:ext>
                  </a:extLst>
                </p14:cNvPr>
                <p14:cNvContentPartPr/>
                <p14:nvPr/>
              </p14:nvContentPartPr>
              <p14:xfrm>
                <a:off x="8830543" y="4635979"/>
                <a:ext cx="729720" cy="19080"/>
              </p14:xfrm>
            </p:contentPart>
          </mc:Choice>
          <mc:Fallback xmlns="">
            <p:pic>
              <p:nvPicPr>
                <p:cNvPr id="135" name="Ink 134">
                  <a:extLst>
                    <a:ext uri="{FF2B5EF4-FFF2-40B4-BE49-F238E27FC236}">
                      <a16:creationId xmlns:a16="http://schemas.microsoft.com/office/drawing/2014/main" id="{C43D8365-97A2-4C46-B5CB-32CED46BCB87}"/>
                    </a:ext>
                  </a:extLst>
                </p:cNvPr>
                <p:cNvPicPr/>
                <p:nvPr/>
              </p:nvPicPr>
              <p:blipFill>
                <a:blip r:embed="rId110"/>
                <a:stretch>
                  <a:fillRect/>
                </a:stretch>
              </p:blipFill>
              <p:spPr>
                <a:xfrm>
                  <a:off x="8815063" y="4620499"/>
                  <a:ext cx="760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6" name="Ink 135">
                  <a:extLst>
                    <a:ext uri="{FF2B5EF4-FFF2-40B4-BE49-F238E27FC236}">
                      <a16:creationId xmlns:a16="http://schemas.microsoft.com/office/drawing/2014/main" id="{7347738F-4605-5249-B22B-7D92D55D264C}"/>
                    </a:ext>
                  </a:extLst>
                </p14:cNvPr>
                <p14:cNvContentPartPr/>
                <p14:nvPr/>
              </p14:nvContentPartPr>
              <p14:xfrm>
                <a:off x="9365143" y="4233859"/>
                <a:ext cx="283320" cy="390240"/>
              </p14:xfrm>
            </p:contentPart>
          </mc:Choice>
          <mc:Fallback xmlns="">
            <p:pic>
              <p:nvPicPr>
                <p:cNvPr id="136" name="Ink 135">
                  <a:extLst>
                    <a:ext uri="{FF2B5EF4-FFF2-40B4-BE49-F238E27FC236}">
                      <a16:creationId xmlns:a16="http://schemas.microsoft.com/office/drawing/2014/main" id="{7347738F-4605-5249-B22B-7D92D55D264C}"/>
                    </a:ext>
                  </a:extLst>
                </p:cNvPr>
                <p:cNvPicPr/>
                <p:nvPr/>
              </p:nvPicPr>
              <p:blipFill>
                <a:blip r:embed="rId112"/>
                <a:stretch>
                  <a:fillRect/>
                </a:stretch>
              </p:blipFill>
              <p:spPr>
                <a:xfrm>
                  <a:off x="9349663" y="4218379"/>
                  <a:ext cx="31392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8" name="Ink 137">
                  <a:extLst>
                    <a:ext uri="{FF2B5EF4-FFF2-40B4-BE49-F238E27FC236}">
                      <a16:creationId xmlns:a16="http://schemas.microsoft.com/office/drawing/2014/main" id="{BF331198-EAC1-6144-B2BA-89E035C8E9AE}"/>
                    </a:ext>
                  </a:extLst>
                </p14:cNvPr>
                <p14:cNvContentPartPr/>
                <p14:nvPr/>
              </p14:nvContentPartPr>
              <p14:xfrm>
                <a:off x="9559903" y="4397299"/>
                <a:ext cx="245520" cy="75960"/>
              </p14:xfrm>
            </p:contentPart>
          </mc:Choice>
          <mc:Fallback xmlns="">
            <p:pic>
              <p:nvPicPr>
                <p:cNvPr id="138" name="Ink 137">
                  <a:extLst>
                    <a:ext uri="{FF2B5EF4-FFF2-40B4-BE49-F238E27FC236}">
                      <a16:creationId xmlns:a16="http://schemas.microsoft.com/office/drawing/2014/main" id="{BF331198-EAC1-6144-B2BA-89E035C8E9AE}"/>
                    </a:ext>
                  </a:extLst>
                </p:cNvPr>
                <p:cNvPicPr/>
                <p:nvPr/>
              </p:nvPicPr>
              <p:blipFill>
                <a:blip r:embed="rId114"/>
                <a:stretch>
                  <a:fillRect/>
                </a:stretch>
              </p:blipFill>
              <p:spPr>
                <a:xfrm>
                  <a:off x="9544423" y="4381819"/>
                  <a:ext cx="276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9" name="Ink 138">
                  <a:extLst>
                    <a:ext uri="{FF2B5EF4-FFF2-40B4-BE49-F238E27FC236}">
                      <a16:creationId xmlns:a16="http://schemas.microsoft.com/office/drawing/2014/main" id="{3FD57CAB-BD64-2A4B-9E47-4D52CDB302C4}"/>
                    </a:ext>
                  </a:extLst>
                </p14:cNvPr>
                <p14:cNvContentPartPr/>
                <p14:nvPr/>
              </p14:nvContentPartPr>
              <p14:xfrm>
                <a:off x="8585383" y="4434739"/>
                <a:ext cx="226800" cy="44280"/>
              </p14:xfrm>
            </p:contentPart>
          </mc:Choice>
          <mc:Fallback xmlns="">
            <p:pic>
              <p:nvPicPr>
                <p:cNvPr id="139" name="Ink 138">
                  <a:extLst>
                    <a:ext uri="{FF2B5EF4-FFF2-40B4-BE49-F238E27FC236}">
                      <a16:creationId xmlns:a16="http://schemas.microsoft.com/office/drawing/2014/main" id="{3FD57CAB-BD64-2A4B-9E47-4D52CDB302C4}"/>
                    </a:ext>
                  </a:extLst>
                </p:cNvPr>
                <p:cNvPicPr/>
                <p:nvPr/>
              </p:nvPicPr>
              <p:blipFill>
                <a:blip r:embed="rId116"/>
                <a:stretch>
                  <a:fillRect/>
                </a:stretch>
              </p:blipFill>
              <p:spPr>
                <a:xfrm>
                  <a:off x="8569903" y="4419259"/>
                  <a:ext cx="2574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0" name="Ink 139">
                  <a:extLst>
                    <a:ext uri="{FF2B5EF4-FFF2-40B4-BE49-F238E27FC236}">
                      <a16:creationId xmlns:a16="http://schemas.microsoft.com/office/drawing/2014/main" id="{1D8FF173-D9A9-8448-BD05-73F40E07CFDD}"/>
                    </a:ext>
                  </a:extLst>
                </p14:cNvPr>
                <p14:cNvContentPartPr/>
                <p14:nvPr/>
              </p14:nvContentPartPr>
              <p14:xfrm>
                <a:off x="8536063" y="4390819"/>
                <a:ext cx="137880" cy="176400"/>
              </p14:xfrm>
            </p:contentPart>
          </mc:Choice>
          <mc:Fallback xmlns="">
            <p:pic>
              <p:nvPicPr>
                <p:cNvPr id="140" name="Ink 139">
                  <a:extLst>
                    <a:ext uri="{FF2B5EF4-FFF2-40B4-BE49-F238E27FC236}">
                      <a16:creationId xmlns:a16="http://schemas.microsoft.com/office/drawing/2014/main" id="{1D8FF173-D9A9-8448-BD05-73F40E07CFDD}"/>
                    </a:ext>
                  </a:extLst>
                </p:cNvPr>
                <p:cNvPicPr/>
                <p:nvPr/>
              </p:nvPicPr>
              <p:blipFill>
                <a:blip r:embed="rId118"/>
                <a:stretch>
                  <a:fillRect/>
                </a:stretch>
              </p:blipFill>
              <p:spPr>
                <a:xfrm>
                  <a:off x="8520583" y="4375339"/>
                  <a:ext cx="168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2" name="Ink 141">
                  <a:extLst>
                    <a:ext uri="{FF2B5EF4-FFF2-40B4-BE49-F238E27FC236}">
                      <a16:creationId xmlns:a16="http://schemas.microsoft.com/office/drawing/2014/main" id="{8B38832F-D681-404F-B486-BEA0BEA63ACA}"/>
                    </a:ext>
                  </a:extLst>
                </p14:cNvPr>
                <p14:cNvContentPartPr/>
                <p14:nvPr/>
              </p14:nvContentPartPr>
              <p14:xfrm>
                <a:off x="9182623" y="4626619"/>
                <a:ext cx="25560" cy="336600"/>
              </p14:xfrm>
            </p:contentPart>
          </mc:Choice>
          <mc:Fallback xmlns="">
            <p:pic>
              <p:nvPicPr>
                <p:cNvPr id="142" name="Ink 141">
                  <a:extLst>
                    <a:ext uri="{FF2B5EF4-FFF2-40B4-BE49-F238E27FC236}">
                      <a16:creationId xmlns:a16="http://schemas.microsoft.com/office/drawing/2014/main" id="{8B38832F-D681-404F-B486-BEA0BEA63ACA}"/>
                    </a:ext>
                  </a:extLst>
                </p:cNvPr>
                <p:cNvPicPr/>
                <p:nvPr/>
              </p:nvPicPr>
              <p:blipFill>
                <a:blip r:embed="rId120"/>
                <a:stretch>
                  <a:fillRect/>
                </a:stretch>
              </p:blipFill>
              <p:spPr>
                <a:xfrm>
                  <a:off x="9167143" y="4611139"/>
                  <a:ext cx="561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3" name="Ink 142">
                  <a:extLst>
                    <a:ext uri="{FF2B5EF4-FFF2-40B4-BE49-F238E27FC236}">
                      <a16:creationId xmlns:a16="http://schemas.microsoft.com/office/drawing/2014/main" id="{C63742A5-638A-5F4E-9B50-CD860906E47B}"/>
                    </a:ext>
                  </a:extLst>
                </p14:cNvPr>
                <p14:cNvContentPartPr/>
                <p14:nvPr/>
              </p14:nvContentPartPr>
              <p14:xfrm>
                <a:off x="9225463" y="4000939"/>
                <a:ext cx="20520" cy="261720"/>
              </p14:xfrm>
            </p:contentPart>
          </mc:Choice>
          <mc:Fallback xmlns="">
            <p:pic>
              <p:nvPicPr>
                <p:cNvPr id="143" name="Ink 142">
                  <a:extLst>
                    <a:ext uri="{FF2B5EF4-FFF2-40B4-BE49-F238E27FC236}">
                      <a16:creationId xmlns:a16="http://schemas.microsoft.com/office/drawing/2014/main" id="{C63742A5-638A-5F4E-9B50-CD860906E47B}"/>
                    </a:ext>
                  </a:extLst>
                </p:cNvPr>
                <p:cNvPicPr/>
                <p:nvPr/>
              </p:nvPicPr>
              <p:blipFill>
                <a:blip r:embed="rId122"/>
                <a:stretch>
                  <a:fillRect/>
                </a:stretch>
              </p:blipFill>
              <p:spPr>
                <a:xfrm>
                  <a:off x="9209983" y="3985459"/>
                  <a:ext cx="51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50" name="Ink 149">
                  <a:extLst>
                    <a:ext uri="{FF2B5EF4-FFF2-40B4-BE49-F238E27FC236}">
                      <a16:creationId xmlns:a16="http://schemas.microsoft.com/office/drawing/2014/main" id="{BAA2BCFB-156D-3043-9794-753806840989}"/>
                    </a:ext>
                  </a:extLst>
                </p14:cNvPr>
                <p14:cNvContentPartPr/>
                <p14:nvPr/>
              </p14:nvContentPartPr>
              <p14:xfrm>
                <a:off x="9000463" y="4409899"/>
                <a:ext cx="25560" cy="138600"/>
              </p14:xfrm>
            </p:contentPart>
          </mc:Choice>
          <mc:Fallback xmlns="">
            <p:pic>
              <p:nvPicPr>
                <p:cNvPr id="150" name="Ink 149">
                  <a:extLst>
                    <a:ext uri="{FF2B5EF4-FFF2-40B4-BE49-F238E27FC236}">
                      <a16:creationId xmlns:a16="http://schemas.microsoft.com/office/drawing/2014/main" id="{BAA2BCFB-156D-3043-9794-753806840989}"/>
                    </a:ext>
                  </a:extLst>
                </p:cNvPr>
                <p:cNvPicPr/>
                <p:nvPr/>
              </p:nvPicPr>
              <p:blipFill>
                <a:blip r:embed="rId124"/>
                <a:stretch>
                  <a:fillRect/>
                </a:stretch>
              </p:blipFill>
              <p:spPr>
                <a:xfrm>
                  <a:off x="8984762" y="4394419"/>
                  <a:ext cx="56597"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1" name="Ink 150">
                  <a:extLst>
                    <a:ext uri="{FF2B5EF4-FFF2-40B4-BE49-F238E27FC236}">
                      <a16:creationId xmlns:a16="http://schemas.microsoft.com/office/drawing/2014/main" id="{19A27490-46C5-944D-8D5B-85C8B6A8520D}"/>
                    </a:ext>
                  </a:extLst>
                </p14:cNvPr>
                <p14:cNvContentPartPr/>
                <p14:nvPr/>
              </p14:nvContentPartPr>
              <p14:xfrm>
                <a:off x="9006583" y="4378219"/>
                <a:ext cx="82080" cy="88200"/>
              </p14:xfrm>
            </p:contentPart>
          </mc:Choice>
          <mc:Fallback xmlns="">
            <p:pic>
              <p:nvPicPr>
                <p:cNvPr id="151" name="Ink 150">
                  <a:extLst>
                    <a:ext uri="{FF2B5EF4-FFF2-40B4-BE49-F238E27FC236}">
                      <a16:creationId xmlns:a16="http://schemas.microsoft.com/office/drawing/2014/main" id="{19A27490-46C5-944D-8D5B-85C8B6A8520D}"/>
                    </a:ext>
                  </a:extLst>
                </p:cNvPr>
                <p:cNvPicPr/>
                <p:nvPr/>
              </p:nvPicPr>
              <p:blipFill>
                <a:blip r:embed="rId126"/>
                <a:stretch>
                  <a:fillRect/>
                </a:stretch>
              </p:blipFill>
              <p:spPr>
                <a:xfrm>
                  <a:off x="8991103" y="4362739"/>
                  <a:ext cx="112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52" name="Ink 151">
                  <a:extLst>
                    <a:ext uri="{FF2B5EF4-FFF2-40B4-BE49-F238E27FC236}">
                      <a16:creationId xmlns:a16="http://schemas.microsoft.com/office/drawing/2014/main" id="{5877D324-AD1A-4440-ACDB-EC8493F1991D}"/>
                    </a:ext>
                  </a:extLst>
                </p14:cNvPr>
                <p14:cNvContentPartPr/>
                <p14:nvPr/>
              </p14:nvContentPartPr>
              <p14:xfrm>
                <a:off x="9076063" y="4475419"/>
                <a:ext cx="56880" cy="60480"/>
              </p14:xfrm>
            </p:contentPart>
          </mc:Choice>
          <mc:Fallback xmlns="">
            <p:pic>
              <p:nvPicPr>
                <p:cNvPr id="152" name="Ink 151">
                  <a:extLst>
                    <a:ext uri="{FF2B5EF4-FFF2-40B4-BE49-F238E27FC236}">
                      <a16:creationId xmlns:a16="http://schemas.microsoft.com/office/drawing/2014/main" id="{5877D324-AD1A-4440-ACDB-EC8493F1991D}"/>
                    </a:ext>
                  </a:extLst>
                </p:cNvPr>
                <p:cNvPicPr/>
                <p:nvPr/>
              </p:nvPicPr>
              <p:blipFill>
                <a:blip r:embed="rId128"/>
                <a:stretch>
                  <a:fillRect/>
                </a:stretch>
              </p:blipFill>
              <p:spPr>
                <a:xfrm>
                  <a:off x="9060583" y="4459939"/>
                  <a:ext cx="874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3" name="Ink 152">
                  <a:extLst>
                    <a:ext uri="{FF2B5EF4-FFF2-40B4-BE49-F238E27FC236}">
                      <a16:creationId xmlns:a16="http://schemas.microsoft.com/office/drawing/2014/main" id="{2C4BF4C3-B49E-574A-B692-763749D19691}"/>
                    </a:ext>
                  </a:extLst>
                </p14:cNvPr>
                <p14:cNvContentPartPr/>
                <p14:nvPr/>
              </p14:nvContentPartPr>
              <p14:xfrm>
                <a:off x="9163903" y="4472539"/>
                <a:ext cx="107280" cy="56880"/>
              </p14:xfrm>
            </p:contentPart>
          </mc:Choice>
          <mc:Fallback xmlns="">
            <p:pic>
              <p:nvPicPr>
                <p:cNvPr id="153" name="Ink 152">
                  <a:extLst>
                    <a:ext uri="{FF2B5EF4-FFF2-40B4-BE49-F238E27FC236}">
                      <a16:creationId xmlns:a16="http://schemas.microsoft.com/office/drawing/2014/main" id="{2C4BF4C3-B49E-574A-B692-763749D19691}"/>
                    </a:ext>
                  </a:extLst>
                </p:cNvPr>
                <p:cNvPicPr/>
                <p:nvPr/>
              </p:nvPicPr>
              <p:blipFill>
                <a:blip r:embed="rId130"/>
                <a:stretch>
                  <a:fillRect/>
                </a:stretch>
              </p:blipFill>
              <p:spPr>
                <a:xfrm>
                  <a:off x="9148371" y="4457059"/>
                  <a:ext cx="137983"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54" name="Ink 153">
                  <a:extLst>
                    <a:ext uri="{FF2B5EF4-FFF2-40B4-BE49-F238E27FC236}">
                      <a16:creationId xmlns:a16="http://schemas.microsoft.com/office/drawing/2014/main" id="{BBC2ACFB-3519-A14D-88D8-0F7036C65C2A}"/>
                    </a:ext>
                  </a:extLst>
                </p14:cNvPr>
                <p14:cNvContentPartPr/>
                <p14:nvPr/>
              </p14:nvContentPartPr>
              <p14:xfrm>
                <a:off x="9333823" y="4428619"/>
                <a:ext cx="19080" cy="107280"/>
              </p14:xfrm>
            </p:contentPart>
          </mc:Choice>
          <mc:Fallback xmlns="">
            <p:pic>
              <p:nvPicPr>
                <p:cNvPr id="154" name="Ink 153">
                  <a:extLst>
                    <a:ext uri="{FF2B5EF4-FFF2-40B4-BE49-F238E27FC236}">
                      <a16:creationId xmlns:a16="http://schemas.microsoft.com/office/drawing/2014/main" id="{BBC2ACFB-3519-A14D-88D8-0F7036C65C2A}"/>
                    </a:ext>
                  </a:extLst>
                </p:cNvPr>
                <p:cNvPicPr/>
                <p:nvPr/>
              </p:nvPicPr>
              <p:blipFill>
                <a:blip r:embed="rId132"/>
                <a:stretch>
                  <a:fillRect/>
                </a:stretch>
              </p:blipFill>
              <p:spPr>
                <a:xfrm>
                  <a:off x="9318630" y="4413139"/>
                  <a:ext cx="49113"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5" name="Ink 154">
                  <a:extLst>
                    <a:ext uri="{FF2B5EF4-FFF2-40B4-BE49-F238E27FC236}">
                      <a16:creationId xmlns:a16="http://schemas.microsoft.com/office/drawing/2014/main" id="{129A720E-4370-9B40-95FC-FA70BFDE03C5}"/>
                    </a:ext>
                  </a:extLst>
                </p14:cNvPr>
                <p14:cNvContentPartPr/>
                <p14:nvPr/>
              </p14:nvContentPartPr>
              <p14:xfrm>
                <a:off x="9333823" y="4390819"/>
                <a:ext cx="63360" cy="75960"/>
              </p14:xfrm>
            </p:contentPart>
          </mc:Choice>
          <mc:Fallback xmlns="">
            <p:pic>
              <p:nvPicPr>
                <p:cNvPr id="155" name="Ink 154">
                  <a:extLst>
                    <a:ext uri="{FF2B5EF4-FFF2-40B4-BE49-F238E27FC236}">
                      <a16:creationId xmlns:a16="http://schemas.microsoft.com/office/drawing/2014/main" id="{129A720E-4370-9B40-95FC-FA70BFDE03C5}"/>
                    </a:ext>
                  </a:extLst>
                </p:cNvPr>
                <p:cNvPicPr/>
                <p:nvPr/>
              </p:nvPicPr>
              <p:blipFill>
                <a:blip r:embed="rId134"/>
                <a:stretch>
                  <a:fillRect/>
                </a:stretch>
              </p:blipFill>
              <p:spPr>
                <a:xfrm>
                  <a:off x="9318343" y="4375265"/>
                  <a:ext cx="9396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7" name="Ink 156">
                  <a:extLst>
                    <a:ext uri="{FF2B5EF4-FFF2-40B4-BE49-F238E27FC236}">
                      <a16:creationId xmlns:a16="http://schemas.microsoft.com/office/drawing/2014/main" id="{975EF3B6-039D-254D-AE43-9EC0888DF629}"/>
                    </a:ext>
                  </a:extLst>
                </p14:cNvPr>
                <p14:cNvContentPartPr/>
                <p14:nvPr/>
              </p14:nvContentPartPr>
              <p14:xfrm>
                <a:off x="8962663" y="4265179"/>
                <a:ext cx="56880" cy="69480"/>
              </p14:xfrm>
            </p:contentPart>
          </mc:Choice>
          <mc:Fallback xmlns="">
            <p:pic>
              <p:nvPicPr>
                <p:cNvPr id="157" name="Ink 156">
                  <a:extLst>
                    <a:ext uri="{FF2B5EF4-FFF2-40B4-BE49-F238E27FC236}">
                      <a16:creationId xmlns:a16="http://schemas.microsoft.com/office/drawing/2014/main" id="{975EF3B6-039D-254D-AE43-9EC0888DF629}"/>
                    </a:ext>
                  </a:extLst>
                </p:cNvPr>
                <p:cNvPicPr/>
                <p:nvPr/>
              </p:nvPicPr>
              <p:blipFill>
                <a:blip r:embed="rId136"/>
                <a:stretch>
                  <a:fillRect/>
                </a:stretch>
              </p:blipFill>
              <p:spPr>
                <a:xfrm>
                  <a:off x="8947183" y="4249699"/>
                  <a:ext cx="87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8" name="Ink 157">
                  <a:extLst>
                    <a:ext uri="{FF2B5EF4-FFF2-40B4-BE49-F238E27FC236}">
                      <a16:creationId xmlns:a16="http://schemas.microsoft.com/office/drawing/2014/main" id="{107E7209-0661-9447-ABAF-DE8AC65CDBF5}"/>
                    </a:ext>
                  </a:extLst>
                </p14:cNvPr>
                <p14:cNvContentPartPr/>
                <p14:nvPr/>
              </p14:nvContentPartPr>
              <p14:xfrm>
                <a:off x="9088663" y="4277779"/>
                <a:ext cx="31680" cy="75960"/>
              </p14:xfrm>
            </p:contentPart>
          </mc:Choice>
          <mc:Fallback xmlns="">
            <p:pic>
              <p:nvPicPr>
                <p:cNvPr id="158" name="Ink 157">
                  <a:extLst>
                    <a:ext uri="{FF2B5EF4-FFF2-40B4-BE49-F238E27FC236}">
                      <a16:creationId xmlns:a16="http://schemas.microsoft.com/office/drawing/2014/main" id="{107E7209-0661-9447-ABAF-DE8AC65CDBF5}"/>
                    </a:ext>
                  </a:extLst>
                </p:cNvPr>
                <p:cNvPicPr/>
                <p:nvPr/>
              </p:nvPicPr>
              <p:blipFill>
                <a:blip r:embed="rId138"/>
                <a:stretch>
                  <a:fillRect/>
                </a:stretch>
              </p:blipFill>
              <p:spPr>
                <a:xfrm>
                  <a:off x="9073183" y="4262299"/>
                  <a:ext cx="62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9" name="Ink 158">
                  <a:extLst>
                    <a:ext uri="{FF2B5EF4-FFF2-40B4-BE49-F238E27FC236}">
                      <a16:creationId xmlns:a16="http://schemas.microsoft.com/office/drawing/2014/main" id="{97426F7C-034F-FE4F-B9AC-B3EA9E3A2C2F}"/>
                    </a:ext>
                  </a:extLst>
                </p14:cNvPr>
                <p14:cNvContentPartPr/>
                <p14:nvPr/>
              </p14:nvContentPartPr>
              <p14:xfrm>
                <a:off x="9157783" y="4277779"/>
                <a:ext cx="69480" cy="113400"/>
              </p14:xfrm>
            </p:contentPart>
          </mc:Choice>
          <mc:Fallback xmlns="">
            <p:pic>
              <p:nvPicPr>
                <p:cNvPr id="159" name="Ink 158">
                  <a:extLst>
                    <a:ext uri="{FF2B5EF4-FFF2-40B4-BE49-F238E27FC236}">
                      <a16:creationId xmlns:a16="http://schemas.microsoft.com/office/drawing/2014/main" id="{97426F7C-034F-FE4F-B9AC-B3EA9E3A2C2F}"/>
                    </a:ext>
                  </a:extLst>
                </p:cNvPr>
                <p:cNvPicPr/>
                <p:nvPr/>
              </p:nvPicPr>
              <p:blipFill>
                <a:blip r:embed="rId140"/>
                <a:stretch>
                  <a:fillRect/>
                </a:stretch>
              </p:blipFill>
              <p:spPr>
                <a:xfrm>
                  <a:off x="9142303" y="4262348"/>
                  <a:ext cx="1000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60" name="Ink 159">
                  <a:extLst>
                    <a:ext uri="{FF2B5EF4-FFF2-40B4-BE49-F238E27FC236}">
                      <a16:creationId xmlns:a16="http://schemas.microsoft.com/office/drawing/2014/main" id="{926EC274-A1B7-1B4A-9204-0C15C33803B6}"/>
                    </a:ext>
                  </a:extLst>
                </p14:cNvPr>
                <p14:cNvContentPartPr/>
                <p14:nvPr/>
              </p14:nvContentPartPr>
              <p14:xfrm>
                <a:off x="9264703" y="4283899"/>
                <a:ext cx="69480" cy="132480"/>
              </p14:xfrm>
            </p:contentPart>
          </mc:Choice>
          <mc:Fallback xmlns="">
            <p:pic>
              <p:nvPicPr>
                <p:cNvPr id="160" name="Ink 159">
                  <a:extLst>
                    <a:ext uri="{FF2B5EF4-FFF2-40B4-BE49-F238E27FC236}">
                      <a16:creationId xmlns:a16="http://schemas.microsoft.com/office/drawing/2014/main" id="{926EC274-A1B7-1B4A-9204-0C15C33803B6}"/>
                    </a:ext>
                  </a:extLst>
                </p:cNvPr>
                <p:cNvPicPr/>
                <p:nvPr/>
              </p:nvPicPr>
              <p:blipFill>
                <a:blip r:embed="rId142"/>
                <a:stretch>
                  <a:fillRect/>
                </a:stretch>
              </p:blipFill>
              <p:spPr>
                <a:xfrm>
                  <a:off x="9249223" y="4268419"/>
                  <a:ext cx="100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61" name="Ink 160">
                  <a:extLst>
                    <a:ext uri="{FF2B5EF4-FFF2-40B4-BE49-F238E27FC236}">
                      <a16:creationId xmlns:a16="http://schemas.microsoft.com/office/drawing/2014/main" id="{087B1D11-6007-4E42-9F59-5878879F2C6F}"/>
                    </a:ext>
                  </a:extLst>
                </p14:cNvPr>
                <p14:cNvContentPartPr/>
                <p14:nvPr/>
              </p14:nvContentPartPr>
              <p14:xfrm>
                <a:off x="9396463" y="4265179"/>
                <a:ext cx="56880" cy="138600"/>
              </p14:xfrm>
            </p:contentPart>
          </mc:Choice>
          <mc:Fallback xmlns="">
            <p:pic>
              <p:nvPicPr>
                <p:cNvPr id="161" name="Ink 160">
                  <a:extLst>
                    <a:ext uri="{FF2B5EF4-FFF2-40B4-BE49-F238E27FC236}">
                      <a16:creationId xmlns:a16="http://schemas.microsoft.com/office/drawing/2014/main" id="{087B1D11-6007-4E42-9F59-5878879F2C6F}"/>
                    </a:ext>
                  </a:extLst>
                </p:cNvPr>
                <p:cNvPicPr/>
                <p:nvPr/>
              </p:nvPicPr>
              <p:blipFill>
                <a:blip r:embed="rId144"/>
                <a:stretch>
                  <a:fillRect/>
                </a:stretch>
              </p:blipFill>
              <p:spPr>
                <a:xfrm>
                  <a:off x="9380983" y="4249739"/>
                  <a:ext cx="8748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3" name="Ink 162">
                  <a:extLst>
                    <a:ext uri="{FF2B5EF4-FFF2-40B4-BE49-F238E27FC236}">
                      <a16:creationId xmlns:a16="http://schemas.microsoft.com/office/drawing/2014/main" id="{64E02275-A5F6-7140-BDDD-F04A9A0DE9BE}"/>
                    </a:ext>
                  </a:extLst>
                </p14:cNvPr>
                <p14:cNvContentPartPr/>
                <p14:nvPr/>
              </p14:nvContentPartPr>
              <p14:xfrm>
                <a:off x="9069583" y="4566859"/>
                <a:ext cx="6480" cy="31680"/>
              </p14:xfrm>
            </p:contentPart>
          </mc:Choice>
          <mc:Fallback xmlns="">
            <p:pic>
              <p:nvPicPr>
                <p:cNvPr id="163" name="Ink 162">
                  <a:extLst>
                    <a:ext uri="{FF2B5EF4-FFF2-40B4-BE49-F238E27FC236}">
                      <a16:creationId xmlns:a16="http://schemas.microsoft.com/office/drawing/2014/main" id="{64E02275-A5F6-7140-BDDD-F04A9A0DE9BE}"/>
                    </a:ext>
                  </a:extLst>
                </p:cNvPr>
                <p:cNvPicPr/>
                <p:nvPr/>
              </p:nvPicPr>
              <p:blipFill>
                <a:blip r:embed="rId146"/>
                <a:stretch>
                  <a:fillRect/>
                </a:stretch>
              </p:blipFill>
              <p:spPr>
                <a:xfrm>
                  <a:off x="9054103" y="4551379"/>
                  <a:ext cx="370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64" name="Ink 163">
                  <a:extLst>
                    <a:ext uri="{FF2B5EF4-FFF2-40B4-BE49-F238E27FC236}">
                      <a16:creationId xmlns:a16="http://schemas.microsoft.com/office/drawing/2014/main" id="{E1D143B7-5B13-B242-906F-B2F48D4F4857}"/>
                    </a:ext>
                  </a:extLst>
                </p14:cNvPr>
                <p14:cNvContentPartPr/>
                <p14:nvPr/>
              </p14:nvContentPartPr>
              <p14:xfrm>
                <a:off x="9157783" y="4554259"/>
                <a:ext cx="12960" cy="50760"/>
              </p14:xfrm>
            </p:contentPart>
          </mc:Choice>
          <mc:Fallback xmlns="">
            <p:pic>
              <p:nvPicPr>
                <p:cNvPr id="164" name="Ink 163">
                  <a:extLst>
                    <a:ext uri="{FF2B5EF4-FFF2-40B4-BE49-F238E27FC236}">
                      <a16:creationId xmlns:a16="http://schemas.microsoft.com/office/drawing/2014/main" id="{E1D143B7-5B13-B242-906F-B2F48D4F4857}"/>
                    </a:ext>
                  </a:extLst>
                </p:cNvPr>
                <p:cNvPicPr/>
                <p:nvPr/>
              </p:nvPicPr>
              <p:blipFill>
                <a:blip r:embed="rId148"/>
                <a:stretch>
                  <a:fillRect/>
                </a:stretch>
              </p:blipFill>
              <p:spPr>
                <a:xfrm>
                  <a:off x="9142303" y="4538668"/>
                  <a:ext cx="43560"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5" name="Ink 164">
                  <a:extLst>
                    <a:ext uri="{FF2B5EF4-FFF2-40B4-BE49-F238E27FC236}">
                      <a16:creationId xmlns:a16="http://schemas.microsoft.com/office/drawing/2014/main" id="{0A8D783A-68C9-1F49-A315-FBA2CD032A80}"/>
                    </a:ext>
                  </a:extLst>
                </p14:cNvPr>
                <p14:cNvContentPartPr/>
                <p14:nvPr/>
              </p14:nvContentPartPr>
              <p14:xfrm>
                <a:off x="9258223" y="4566859"/>
                <a:ext cx="19080" cy="56880"/>
              </p14:xfrm>
            </p:contentPart>
          </mc:Choice>
          <mc:Fallback xmlns="">
            <p:pic>
              <p:nvPicPr>
                <p:cNvPr id="165" name="Ink 164">
                  <a:extLst>
                    <a:ext uri="{FF2B5EF4-FFF2-40B4-BE49-F238E27FC236}">
                      <a16:creationId xmlns:a16="http://schemas.microsoft.com/office/drawing/2014/main" id="{0A8D783A-68C9-1F49-A315-FBA2CD032A80}"/>
                    </a:ext>
                  </a:extLst>
                </p:cNvPr>
                <p:cNvPicPr/>
                <p:nvPr/>
              </p:nvPicPr>
              <p:blipFill>
                <a:blip r:embed="rId150"/>
                <a:stretch>
                  <a:fillRect/>
                </a:stretch>
              </p:blipFill>
              <p:spPr>
                <a:xfrm>
                  <a:off x="9242743" y="4551379"/>
                  <a:ext cx="49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6" name="Ink 165">
                  <a:extLst>
                    <a:ext uri="{FF2B5EF4-FFF2-40B4-BE49-F238E27FC236}">
                      <a16:creationId xmlns:a16="http://schemas.microsoft.com/office/drawing/2014/main" id="{E0AA280E-63DA-3E41-B2C8-973C30E362A0}"/>
                    </a:ext>
                  </a:extLst>
                </p14:cNvPr>
                <p14:cNvContentPartPr/>
                <p14:nvPr/>
              </p14:nvContentPartPr>
              <p14:xfrm>
                <a:off x="9371263" y="4573339"/>
                <a:ext cx="12960" cy="44280"/>
              </p14:xfrm>
            </p:contentPart>
          </mc:Choice>
          <mc:Fallback xmlns="">
            <p:pic>
              <p:nvPicPr>
                <p:cNvPr id="166" name="Ink 165">
                  <a:extLst>
                    <a:ext uri="{FF2B5EF4-FFF2-40B4-BE49-F238E27FC236}">
                      <a16:creationId xmlns:a16="http://schemas.microsoft.com/office/drawing/2014/main" id="{E0AA280E-63DA-3E41-B2C8-973C30E362A0}"/>
                    </a:ext>
                  </a:extLst>
                </p:cNvPr>
                <p:cNvPicPr/>
                <p:nvPr/>
              </p:nvPicPr>
              <p:blipFill>
                <a:blip r:embed="rId152"/>
                <a:stretch>
                  <a:fillRect/>
                </a:stretch>
              </p:blipFill>
              <p:spPr>
                <a:xfrm>
                  <a:off x="9355783" y="4557859"/>
                  <a:ext cx="435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7" name="Ink 166">
                  <a:extLst>
                    <a:ext uri="{FF2B5EF4-FFF2-40B4-BE49-F238E27FC236}">
                      <a16:creationId xmlns:a16="http://schemas.microsoft.com/office/drawing/2014/main" id="{14B4901C-A2FE-464B-BE6D-7178441286E4}"/>
                    </a:ext>
                  </a:extLst>
                </p14:cNvPr>
                <p14:cNvContentPartPr/>
                <p14:nvPr/>
              </p14:nvContentPartPr>
              <p14:xfrm>
                <a:off x="9459463" y="4566859"/>
                <a:ext cx="19080" cy="31680"/>
              </p14:xfrm>
            </p:contentPart>
          </mc:Choice>
          <mc:Fallback xmlns="">
            <p:pic>
              <p:nvPicPr>
                <p:cNvPr id="167" name="Ink 166">
                  <a:extLst>
                    <a:ext uri="{FF2B5EF4-FFF2-40B4-BE49-F238E27FC236}">
                      <a16:creationId xmlns:a16="http://schemas.microsoft.com/office/drawing/2014/main" id="{14B4901C-A2FE-464B-BE6D-7178441286E4}"/>
                    </a:ext>
                  </a:extLst>
                </p:cNvPr>
                <p:cNvPicPr/>
                <p:nvPr/>
              </p:nvPicPr>
              <p:blipFill>
                <a:blip r:embed="rId154"/>
                <a:stretch>
                  <a:fillRect/>
                </a:stretch>
              </p:blipFill>
              <p:spPr>
                <a:xfrm>
                  <a:off x="9444270" y="4551379"/>
                  <a:ext cx="49113" cy="62280"/>
                </a:xfrm>
                <a:prstGeom prst="rect">
                  <a:avLst/>
                </a:prstGeom>
              </p:spPr>
            </p:pic>
          </mc:Fallback>
        </mc:AlternateContent>
      </p:grpSp>
      <p:grpSp>
        <p:nvGrpSpPr>
          <p:cNvPr id="173" name="Group 172">
            <a:extLst>
              <a:ext uri="{FF2B5EF4-FFF2-40B4-BE49-F238E27FC236}">
                <a16:creationId xmlns:a16="http://schemas.microsoft.com/office/drawing/2014/main" id="{CA7BE01B-09F5-624B-ABD5-88C1C5E9CCEE}"/>
              </a:ext>
            </a:extLst>
          </p:cNvPr>
          <p:cNvGrpSpPr/>
          <p:nvPr/>
        </p:nvGrpSpPr>
        <p:grpSpPr>
          <a:xfrm>
            <a:off x="9956263" y="4221259"/>
            <a:ext cx="213840" cy="239040"/>
            <a:chOff x="9956263" y="4221259"/>
            <a:chExt cx="213840" cy="239040"/>
          </a:xfrm>
        </p:grpSpPr>
        <mc:AlternateContent xmlns:mc="http://schemas.openxmlformats.org/markup-compatibility/2006" xmlns:p14="http://schemas.microsoft.com/office/powerpoint/2010/main">
          <mc:Choice Requires="p14">
            <p:contentPart p14:bwMode="auto" r:id="rId155">
              <p14:nvContentPartPr>
                <p14:cNvPr id="169" name="Ink 168">
                  <a:extLst>
                    <a:ext uri="{FF2B5EF4-FFF2-40B4-BE49-F238E27FC236}">
                      <a16:creationId xmlns:a16="http://schemas.microsoft.com/office/drawing/2014/main" id="{4DB51B60-1FEF-3C4B-8A34-636ACD157F6D}"/>
                    </a:ext>
                  </a:extLst>
                </p14:cNvPr>
                <p14:cNvContentPartPr/>
                <p14:nvPr/>
              </p14:nvContentPartPr>
              <p14:xfrm>
                <a:off x="9956263" y="4283899"/>
                <a:ext cx="25560" cy="176400"/>
              </p14:xfrm>
            </p:contentPart>
          </mc:Choice>
          <mc:Fallback xmlns="">
            <p:pic>
              <p:nvPicPr>
                <p:cNvPr id="169" name="Ink 168">
                  <a:extLst>
                    <a:ext uri="{FF2B5EF4-FFF2-40B4-BE49-F238E27FC236}">
                      <a16:creationId xmlns:a16="http://schemas.microsoft.com/office/drawing/2014/main" id="{4DB51B60-1FEF-3C4B-8A34-636ACD157F6D}"/>
                    </a:ext>
                  </a:extLst>
                </p:cNvPr>
                <p:cNvPicPr/>
                <p:nvPr/>
              </p:nvPicPr>
              <p:blipFill>
                <a:blip r:embed="rId156"/>
                <a:stretch>
                  <a:fillRect/>
                </a:stretch>
              </p:blipFill>
              <p:spPr>
                <a:xfrm>
                  <a:off x="9940783" y="4268419"/>
                  <a:ext cx="561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70" name="Ink 169">
                  <a:extLst>
                    <a:ext uri="{FF2B5EF4-FFF2-40B4-BE49-F238E27FC236}">
                      <a16:creationId xmlns:a16="http://schemas.microsoft.com/office/drawing/2014/main" id="{7B23FEFA-32B7-A04C-9AAE-728FC49712D0}"/>
                    </a:ext>
                  </a:extLst>
                </p14:cNvPr>
                <p14:cNvContentPartPr/>
                <p14:nvPr/>
              </p14:nvContentPartPr>
              <p14:xfrm>
                <a:off x="9974983" y="4328179"/>
                <a:ext cx="63360" cy="94680"/>
              </p14:xfrm>
            </p:contentPart>
          </mc:Choice>
          <mc:Fallback xmlns="">
            <p:pic>
              <p:nvPicPr>
                <p:cNvPr id="170" name="Ink 169">
                  <a:extLst>
                    <a:ext uri="{FF2B5EF4-FFF2-40B4-BE49-F238E27FC236}">
                      <a16:creationId xmlns:a16="http://schemas.microsoft.com/office/drawing/2014/main" id="{7B23FEFA-32B7-A04C-9AAE-728FC49712D0}"/>
                    </a:ext>
                  </a:extLst>
                </p:cNvPr>
                <p:cNvPicPr/>
                <p:nvPr/>
              </p:nvPicPr>
              <p:blipFill>
                <a:blip r:embed="rId158"/>
                <a:stretch>
                  <a:fillRect/>
                </a:stretch>
              </p:blipFill>
              <p:spPr>
                <a:xfrm>
                  <a:off x="9959503" y="4312699"/>
                  <a:ext cx="93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1" name="Ink 170">
                  <a:extLst>
                    <a:ext uri="{FF2B5EF4-FFF2-40B4-BE49-F238E27FC236}">
                      <a16:creationId xmlns:a16="http://schemas.microsoft.com/office/drawing/2014/main" id="{941A0CFE-7146-6F40-8C5D-CF1A2C85F756}"/>
                    </a:ext>
                  </a:extLst>
                </p14:cNvPr>
                <p14:cNvContentPartPr/>
                <p14:nvPr/>
              </p14:nvContentPartPr>
              <p14:xfrm>
                <a:off x="10113223" y="4221259"/>
                <a:ext cx="25560" cy="138600"/>
              </p14:xfrm>
            </p:contentPart>
          </mc:Choice>
          <mc:Fallback xmlns="">
            <p:pic>
              <p:nvPicPr>
                <p:cNvPr id="171" name="Ink 170">
                  <a:extLst>
                    <a:ext uri="{FF2B5EF4-FFF2-40B4-BE49-F238E27FC236}">
                      <a16:creationId xmlns:a16="http://schemas.microsoft.com/office/drawing/2014/main" id="{941A0CFE-7146-6F40-8C5D-CF1A2C85F756}"/>
                    </a:ext>
                  </a:extLst>
                </p:cNvPr>
                <p:cNvPicPr/>
                <p:nvPr/>
              </p:nvPicPr>
              <p:blipFill>
                <a:blip r:embed="rId160"/>
                <a:stretch>
                  <a:fillRect/>
                </a:stretch>
              </p:blipFill>
              <p:spPr>
                <a:xfrm>
                  <a:off x="10097743" y="4205779"/>
                  <a:ext cx="56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2" name="Ink 171">
                  <a:extLst>
                    <a:ext uri="{FF2B5EF4-FFF2-40B4-BE49-F238E27FC236}">
                      <a16:creationId xmlns:a16="http://schemas.microsoft.com/office/drawing/2014/main" id="{CFB7B56D-53FA-CE41-83F4-8E0D9A09CBB0}"/>
                    </a:ext>
                  </a:extLst>
                </p14:cNvPr>
                <p14:cNvContentPartPr/>
                <p14:nvPr/>
              </p14:nvContentPartPr>
              <p14:xfrm>
                <a:off x="10062823" y="4271299"/>
                <a:ext cx="107280" cy="12960"/>
              </p14:xfrm>
            </p:contentPart>
          </mc:Choice>
          <mc:Fallback xmlns="">
            <p:pic>
              <p:nvPicPr>
                <p:cNvPr id="172" name="Ink 171">
                  <a:extLst>
                    <a:ext uri="{FF2B5EF4-FFF2-40B4-BE49-F238E27FC236}">
                      <a16:creationId xmlns:a16="http://schemas.microsoft.com/office/drawing/2014/main" id="{CFB7B56D-53FA-CE41-83F4-8E0D9A09CBB0}"/>
                    </a:ext>
                  </a:extLst>
                </p:cNvPr>
                <p:cNvPicPr/>
                <p:nvPr/>
              </p:nvPicPr>
              <p:blipFill>
                <a:blip r:embed="rId162"/>
                <a:stretch>
                  <a:fillRect/>
                </a:stretch>
              </p:blipFill>
              <p:spPr>
                <a:xfrm>
                  <a:off x="10047343" y="4255819"/>
                  <a:ext cx="137880" cy="43560"/>
                </a:xfrm>
                <a:prstGeom prst="rect">
                  <a:avLst/>
                </a:prstGeom>
              </p:spPr>
            </p:pic>
          </mc:Fallback>
        </mc:AlternateContent>
      </p:grpSp>
      <p:grpSp>
        <p:nvGrpSpPr>
          <p:cNvPr id="178" name="Group 177">
            <a:extLst>
              <a:ext uri="{FF2B5EF4-FFF2-40B4-BE49-F238E27FC236}">
                <a16:creationId xmlns:a16="http://schemas.microsoft.com/office/drawing/2014/main" id="{240AAD7F-51B5-7C4A-9A49-D555ABA22612}"/>
              </a:ext>
            </a:extLst>
          </p:cNvPr>
          <p:cNvGrpSpPr/>
          <p:nvPr/>
        </p:nvGrpSpPr>
        <p:grpSpPr>
          <a:xfrm>
            <a:off x="10924303" y="4429339"/>
            <a:ext cx="258120" cy="263520"/>
            <a:chOff x="10924303" y="4429339"/>
            <a:chExt cx="258120" cy="263520"/>
          </a:xfrm>
        </p:grpSpPr>
        <mc:AlternateContent xmlns:mc="http://schemas.openxmlformats.org/markup-compatibility/2006" xmlns:p14="http://schemas.microsoft.com/office/powerpoint/2010/main">
          <mc:Choice Requires="p14">
            <p:contentPart p14:bwMode="auto" r:id="rId163">
              <p14:nvContentPartPr>
                <p14:cNvPr id="174" name="Ink 173">
                  <a:extLst>
                    <a:ext uri="{FF2B5EF4-FFF2-40B4-BE49-F238E27FC236}">
                      <a16:creationId xmlns:a16="http://schemas.microsoft.com/office/drawing/2014/main" id="{4B1A2BEA-E31D-6240-A3AE-AC83FFADE4A3}"/>
                    </a:ext>
                  </a:extLst>
                </p14:cNvPr>
                <p14:cNvContentPartPr/>
                <p14:nvPr/>
              </p14:nvContentPartPr>
              <p14:xfrm>
                <a:off x="10924303" y="4485859"/>
                <a:ext cx="38160" cy="207000"/>
              </p14:xfrm>
            </p:contentPart>
          </mc:Choice>
          <mc:Fallback xmlns="">
            <p:pic>
              <p:nvPicPr>
                <p:cNvPr id="174" name="Ink 173">
                  <a:extLst>
                    <a:ext uri="{FF2B5EF4-FFF2-40B4-BE49-F238E27FC236}">
                      <a16:creationId xmlns:a16="http://schemas.microsoft.com/office/drawing/2014/main" id="{4B1A2BEA-E31D-6240-A3AE-AC83FFADE4A3}"/>
                    </a:ext>
                  </a:extLst>
                </p:cNvPr>
                <p:cNvPicPr/>
                <p:nvPr/>
              </p:nvPicPr>
              <p:blipFill>
                <a:blip r:embed="rId164"/>
                <a:stretch>
                  <a:fillRect/>
                </a:stretch>
              </p:blipFill>
              <p:spPr>
                <a:xfrm>
                  <a:off x="10908676" y="4470379"/>
                  <a:ext cx="69051"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5" name="Ink 174">
                  <a:extLst>
                    <a:ext uri="{FF2B5EF4-FFF2-40B4-BE49-F238E27FC236}">
                      <a16:creationId xmlns:a16="http://schemas.microsoft.com/office/drawing/2014/main" id="{ACEF4D65-FE59-9549-9127-57576FA2C1BC}"/>
                    </a:ext>
                  </a:extLst>
                </p14:cNvPr>
                <p14:cNvContentPartPr/>
                <p14:nvPr/>
              </p14:nvContentPartPr>
              <p14:xfrm>
                <a:off x="10955623" y="4535539"/>
                <a:ext cx="69480" cy="100800"/>
              </p14:xfrm>
            </p:contentPart>
          </mc:Choice>
          <mc:Fallback xmlns="">
            <p:pic>
              <p:nvPicPr>
                <p:cNvPr id="175" name="Ink 174">
                  <a:extLst>
                    <a:ext uri="{FF2B5EF4-FFF2-40B4-BE49-F238E27FC236}">
                      <a16:creationId xmlns:a16="http://schemas.microsoft.com/office/drawing/2014/main" id="{ACEF4D65-FE59-9549-9127-57576FA2C1BC}"/>
                    </a:ext>
                  </a:extLst>
                </p:cNvPr>
                <p:cNvPicPr/>
                <p:nvPr/>
              </p:nvPicPr>
              <p:blipFill>
                <a:blip r:embed="rId166"/>
                <a:stretch>
                  <a:fillRect/>
                </a:stretch>
              </p:blipFill>
              <p:spPr>
                <a:xfrm>
                  <a:off x="10940143" y="4520114"/>
                  <a:ext cx="1000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76" name="Ink 175">
                  <a:extLst>
                    <a:ext uri="{FF2B5EF4-FFF2-40B4-BE49-F238E27FC236}">
                      <a16:creationId xmlns:a16="http://schemas.microsoft.com/office/drawing/2014/main" id="{B46205B3-180D-FA46-B8A0-709B30466C39}"/>
                    </a:ext>
                  </a:extLst>
                </p14:cNvPr>
                <p14:cNvContentPartPr/>
                <p14:nvPr/>
              </p14:nvContentPartPr>
              <p14:xfrm>
                <a:off x="11100343" y="4429339"/>
                <a:ext cx="44280" cy="131760"/>
              </p14:xfrm>
            </p:contentPart>
          </mc:Choice>
          <mc:Fallback xmlns="">
            <p:pic>
              <p:nvPicPr>
                <p:cNvPr id="176" name="Ink 175">
                  <a:extLst>
                    <a:ext uri="{FF2B5EF4-FFF2-40B4-BE49-F238E27FC236}">
                      <a16:creationId xmlns:a16="http://schemas.microsoft.com/office/drawing/2014/main" id="{B46205B3-180D-FA46-B8A0-709B30466C39}"/>
                    </a:ext>
                  </a:extLst>
                </p:cNvPr>
                <p:cNvPicPr/>
                <p:nvPr/>
              </p:nvPicPr>
              <p:blipFill>
                <a:blip r:embed="rId168"/>
                <a:stretch>
                  <a:fillRect/>
                </a:stretch>
              </p:blipFill>
              <p:spPr>
                <a:xfrm>
                  <a:off x="11084863" y="4413859"/>
                  <a:ext cx="74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77" name="Ink 176">
                  <a:extLst>
                    <a:ext uri="{FF2B5EF4-FFF2-40B4-BE49-F238E27FC236}">
                      <a16:creationId xmlns:a16="http://schemas.microsoft.com/office/drawing/2014/main" id="{895A6A5B-ABCF-BE4A-8007-E45AE5366D87}"/>
                    </a:ext>
                  </a:extLst>
                </p14:cNvPr>
                <p14:cNvContentPartPr/>
                <p14:nvPr/>
              </p14:nvContentPartPr>
              <p14:xfrm>
                <a:off x="11056423" y="4479019"/>
                <a:ext cx="126000" cy="31680"/>
              </p14:xfrm>
            </p:contentPart>
          </mc:Choice>
          <mc:Fallback xmlns="">
            <p:pic>
              <p:nvPicPr>
                <p:cNvPr id="177" name="Ink 176">
                  <a:extLst>
                    <a:ext uri="{FF2B5EF4-FFF2-40B4-BE49-F238E27FC236}">
                      <a16:creationId xmlns:a16="http://schemas.microsoft.com/office/drawing/2014/main" id="{895A6A5B-ABCF-BE4A-8007-E45AE5366D87}"/>
                    </a:ext>
                  </a:extLst>
                </p:cNvPr>
                <p:cNvPicPr/>
                <p:nvPr/>
              </p:nvPicPr>
              <p:blipFill>
                <a:blip r:embed="rId170"/>
                <a:stretch>
                  <a:fillRect/>
                </a:stretch>
              </p:blipFill>
              <p:spPr>
                <a:xfrm>
                  <a:off x="11040987" y="4463539"/>
                  <a:ext cx="156513" cy="6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1">
            <p14:nvContentPartPr>
              <p14:cNvPr id="179" name="Ink 178">
                <a:extLst>
                  <a:ext uri="{FF2B5EF4-FFF2-40B4-BE49-F238E27FC236}">
                    <a16:creationId xmlns:a16="http://schemas.microsoft.com/office/drawing/2014/main" id="{7F0ED9B2-BA03-D442-A4C2-7E7541CE447F}"/>
                  </a:ext>
                </a:extLst>
              </p14:cNvPr>
              <p14:cNvContentPartPr/>
              <p14:nvPr/>
            </p14:nvContentPartPr>
            <p14:xfrm>
              <a:off x="7365703" y="3183739"/>
              <a:ext cx="628920" cy="635400"/>
            </p14:xfrm>
          </p:contentPart>
        </mc:Choice>
        <mc:Fallback xmlns="">
          <p:pic>
            <p:nvPicPr>
              <p:cNvPr id="179" name="Ink 178">
                <a:extLst>
                  <a:ext uri="{FF2B5EF4-FFF2-40B4-BE49-F238E27FC236}">
                    <a16:creationId xmlns:a16="http://schemas.microsoft.com/office/drawing/2014/main" id="{7F0ED9B2-BA03-D442-A4C2-7E7541CE447F}"/>
                  </a:ext>
                </a:extLst>
              </p:cNvPr>
              <p:cNvPicPr/>
              <p:nvPr/>
            </p:nvPicPr>
            <p:blipFill>
              <a:blip r:embed="rId172"/>
              <a:stretch>
                <a:fillRect/>
              </a:stretch>
            </p:blipFill>
            <p:spPr>
              <a:xfrm>
                <a:off x="7350223" y="3168250"/>
                <a:ext cx="659520" cy="666017"/>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80" name="Ink 179">
                <a:extLst>
                  <a:ext uri="{FF2B5EF4-FFF2-40B4-BE49-F238E27FC236}">
                    <a16:creationId xmlns:a16="http://schemas.microsoft.com/office/drawing/2014/main" id="{AAFDF2F3-4D43-CC49-AE78-EF26352BED98}"/>
                  </a:ext>
                </a:extLst>
              </p14:cNvPr>
              <p14:cNvContentPartPr/>
              <p14:nvPr/>
            </p14:nvContentPartPr>
            <p14:xfrm>
              <a:off x="8434543" y="4875019"/>
              <a:ext cx="591480" cy="660600"/>
            </p14:xfrm>
          </p:contentPart>
        </mc:Choice>
        <mc:Fallback xmlns="">
          <p:pic>
            <p:nvPicPr>
              <p:cNvPr id="180" name="Ink 179">
                <a:extLst>
                  <a:ext uri="{FF2B5EF4-FFF2-40B4-BE49-F238E27FC236}">
                    <a16:creationId xmlns:a16="http://schemas.microsoft.com/office/drawing/2014/main" id="{AAFDF2F3-4D43-CC49-AE78-EF26352BED98}"/>
                  </a:ext>
                </a:extLst>
              </p:cNvPr>
              <p:cNvPicPr/>
              <p:nvPr/>
            </p:nvPicPr>
            <p:blipFill>
              <a:blip r:embed="rId174"/>
              <a:stretch>
                <a:fillRect/>
              </a:stretch>
            </p:blipFill>
            <p:spPr>
              <a:xfrm>
                <a:off x="8419054" y="4859539"/>
                <a:ext cx="622099"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83" name="Ink 182">
                <a:extLst>
                  <a:ext uri="{FF2B5EF4-FFF2-40B4-BE49-F238E27FC236}">
                    <a16:creationId xmlns:a16="http://schemas.microsoft.com/office/drawing/2014/main" id="{4E3D728C-38FC-FC43-A422-2E586584E55D}"/>
                  </a:ext>
                </a:extLst>
              </p14:cNvPr>
              <p14:cNvContentPartPr/>
              <p14:nvPr/>
            </p14:nvContentPartPr>
            <p14:xfrm>
              <a:off x="9880663" y="4095259"/>
              <a:ext cx="428040" cy="490680"/>
            </p14:xfrm>
          </p:contentPart>
        </mc:Choice>
        <mc:Fallback xmlns="">
          <p:pic>
            <p:nvPicPr>
              <p:cNvPr id="183" name="Ink 182">
                <a:extLst>
                  <a:ext uri="{FF2B5EF4-FFF2-40B4-BE49-F238E27FC236}">
                    <a16:creationId xmlns:a16="http://schemas.microsoft.com/office/drawing/2014/main" id="{4E3D728C-38FC-FC43-A422-2E586584E55D}"/>
                  </a:ext>
                </a:extLst>
              </p:cNvPr>
              <p:cNvPicPr/>
              <p:nvPr/>
            </p:nvPicPr>
            <p:blipFill>
              <a:blip r:embed="rId176"/>
              <a:stretch>
                <a:fillRect/>
              </a:stretch>
            </p:blipFill>
            <p:spPr>
              <a:xfrm>
                <a:off x="9865170" y="4079779"/>
                <a:ext cx="458666"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4" name="Ink 183">
                <a:extLst>
                  <a:ext uri="{FF2B5EF4-FFF2-40B4-BE49-F238E27FC236}">
                    <a16:creationId xmlns:a16="http://schemas.microsoft.com/office/drawing/2014/main" id="{70102B2C-5B81-C04D-9CA2-3A47C0636717}"/>
                  </a:ext>
                </a:extLst>
              </p14:cNvPr>
              <p14:cNvContentPartPr/>
              <p14:nvPr/>
            </p14:nvContentPartPr>
            <p14:xfrm>
              <a:off x="10773463" y="4252579"/>
              <a:ext cx="591480" cy="648000"/>
            </p14:xfrm>
          </p:contentPart>
        </mc:Choice>
        <mc:Fallback xmlns="">
          <p:pic>
            <p:nvPicPr>
              <p:cNvPr id="184" name="Ink 183">
                <a:extLst>
                  <a:ext uri="{FF2B5EF4-FFF2-40B4-BE49-F238E27FC236}">
                    <a16:creationId xmlns:a16="http://schemas.microsoft.com/office/drawing/2014/main" id="{70102B2C-5B81-C04D-9CA2-3A47C0636717}"/>
                  </a:ext>
                </a:extLst>
              </p:cNvPr>
              <p:cNvPicPr/>
              <p:nvPr/>
            </p:nvPicPr>
            <p:blipFill>
              <a:blip r:embed="rId178"/>
              <a:stretch>
                <a:fillRect/>
              </a:stretch>
            </p:blipFill>
            <p:spPr>
              <a:xfrm>
                <a:off x="10757983" y="4237099"/>
                <a:ext cx="622080" cy="678600"/>
              </a:xfrm>
              <a:prstGeom prst="rect">
                <a:avLst/>
              </a:prstGeom>
            </p:spPr>
          </p:pic>
        </mc:Fallback>
      </mc:AlternateContent>
      <p:sp>
        <p:nvSpPr>
          <p:cNvPr id="134" name="TextBox 133">
            <a:extLst>
              <a:ext uri="{FF2B5EF4-FFF2-40B4-BE49-F238E27FC236}">
                <a16:creationId xmlns:a16="http://schemas.microsoft.com/office/drawing/2014/main" id="{95248BFA-7957-4944-81C6-1D281505091D}"/>
              </a:ext>
            </a:extLst>
          </p:cNvPr>
          <p:cNvSpPr txBox="1"/>
          <p:nvPr/>
        </p:nvSpPr>
        <p:spPr>
          <a:xfrm>
            <a:off x="388898" y="259739"/>
            <a:ext cx="6121085" cy="40029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Calibri" panose="020F0502020204030204"/>
                <a:ea typeface="+mn-ea"/>
                <a:cs typeface="+mn-cs"/>
              </a:rPr>
              <a:t>How is the required V</a:t>
            </a:r>
            <a:r>
              <a:rPr kumimoji="0" lang="en-US" sz="2800" b="0" i="0" u="none" strike="noStrike" kern="1200" cap="none" spc="0" normalizeH="0" baseline="-25000" noProof="0" dirty="0">
                <a:ln>
                  <a:noFill/>
                </a:ln>
                <a:solidFill>
                  <a:srgbClr val="FFC000"/>
                </a:solidFill>
                <a:effectLst/>
                <a:uLnTx/>
                <a:uFillTx/>
                <a:latin typeface="Calibri" panose="020F0502020204030204"/>
                <a:ea typeface="+mn-ea"/>
                <a:cs typeface="+mn-cs"/>
              </a:rPr>
              <a:t>M</a:t>
            </a:r>
            <a:r>
              <a:rPr kumimoji="0" lang="en-US" sz="2800" b="0" i="0" u="none" strike="noStrike" kern="1200" cap="none" spc="0" normalizeH="0" baseline="0" noProof="0" dirty="0">
                <a:ln>
                  <a:noFill/>
                </a:ln>
                <a:solidFill>
                  <a:srgbClr val="FFC000"/>
                </a:solidFill>
                <a:effectLst/>
                <a:uLnTx/>
                <a:uFillTx/>
                <a:latin typeface="Calibri" panose="020F0502020204030204"/>
                <a:ea typeface="+mn-ea"/>
                <a:cs typeface="+mn-cs"/>
              </a:rPr>
              <a:t> maintained across neuron membrane?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C000"/>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Organic anions, A-, to which the membrane is impermeable </a:t>
            </a: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Electrogenic pumps that actively transfer ions against their ionic gradients</a:t>
            </a:r>
          </a:p>
        </p:txBody>
      </p:sp>
    </p:spTree>
    <p:extLst>
      <p:ext uri="{BB962C8B-B14F-4D97-AF65-F5344CB8AC3E}">
        <p14:creationId xmlns:p14="http://schemas.microsoft.com/office/powerpoint/2010/main" val="144974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2000" fill="hold"/>
                                        <p:tgtEl>
                                          <p:spTgt spid="179"/>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 calcmode="lin" valueType="num">
                                      <p:cBhvr>
                                        <p:cTn id="10" dur="2000" fill="hold"/>
                                        <p:tgtEl>
                                          <p:spTgt spid="180"/>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83"/>
                                        </p:tgtEl>
                                        <p:attrNameLst>
                                          <p:attrName>style.visibility</p:attrName>
                                        </p:attrNameLst>
                                      </p:cBhvr>
                                      <p:to>
                                        <p:strVal val="visible"/>
                                      </p:to>
                                    </p:set>
                                    <p:anim calcmode="lin" valueType="num">
                                      <p:cBhvr>
                                        <p:cTn id="13" dur="2000" fill="hold"/>
                                        <p:tgtEl>
                                          <p:spTgt spid="183"/>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84"/>
                                        </p:tgtEl>
                                        <p:attrNameLst>
                                          <p:attrName>style.visibility</p:attrName>
                                        </p:attrNameLst>
                                      </p:cBhvr>
                                      <p:to>
                                        <p:strVal val="visible"/>
                                      </p:to>
                                    </p:set>
                                    <p:anim calcmode="lin" valueType="num">
                                      <p:cBhvr>
                                        <p:cTn id="16" dur="2000" fill="hold"/>
                                        <p:tgtEl>
                                          <p:spTgt spid="18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9AD06-72FC-429D-93AD-D4AB987B3001}"/>
              </a:ext>
            </a:extLst>
          </p:cNvPr>
          <p:cNvSpPr txBox="1"/>
          <p:nvPr/>
        </p:nvSpPr>
        <p:spPr>
          <a:xfrm>
            <a:off x="122651" y="58280"/>
            <a:ext cx="4284249" cy="523220"/>
          </a:xfrm>
          <a:prstGeom prst="rect">
            <a:avLst/>
          </a:prstGeom>
          <a:noFill/>
        </p:spPr>
        <p:txBody>
          <a:bodyPr wrap="square" rtlCol="0">
            <a:spAutoFit/>
          </a:bodyPr>
          <a:lstStyle/>
          <a:p>
            <a:r>
              <a:rPr lang="en-US" sz="2800" dirty="0">
                <a:solidFill>
                  <a:schemeClr val="accent4"/>
                </a:solidFill>
              </a:rPr>
              <a:t>Importance of Na-K pump</a:t>
            </a:r>
          </a:p>
        </p:txBody>
      </p:sp>
      <p:sp>
        <p:nvSpPr>
          <p:cNvPr id="3" name="TextBox 2">
            <a:extLst>
              <a:ext uri="{FF2B5EF4-FFF2-40B4-BE49-F238E27FC236}">
                <a16:creationId xmlns:a16="http://schemas.microsoft.com/office/drawing/2014/main" id="{EE5517FF-34A0-45A9-9549-E393E77D7C65}"/>
              </a:ext>
            </a:extLst>
          </p:cNvPr>
          <p:cNvSpPr txBox="1"/>
          <p:nvPr/>
        </p:nvSpPr>
        <p:spPr>
          <a:xfrm>
            <a:off x="7722859" y="179249"/>
            <a:ext cx="4469141" cy="6678751"/>
          </a:xfrm>
          <a:prstGeom prst="rect">
            <a:avLst/>
          </a:prstGeom>
          <a:noFill/>
        </p:spPr>
        <p:txBody>
          <a:bodyPr wrap="square" rtlCol="0">
            <a:spAutoFit/>
          </a:bodyPr>
          <a:lstStyle/>
          <a:p>
            <a:r>
              <a:rPr lang="en-US" sz="2400" dirty="0">
                <a:solidFill>
                  <a:schemeClr val="bg1"/>
                </a:solidFill>
              </a:rPr>
              <a:t>At, resting potential V</a:t>
            </a:r>
            <a:r>
              <a:rPr lang="en-US" sz="2400" baseline="-25000" dirty="0">
                <a:solidFill>
                  <a:schemeClr val="bg1"/>
                </a:solidFill>
              </a:rPr>
              <a:t>M</a:t>
            </a:r>
            <a:r>
              <a:rPr lang="en-US" sz="2400" dirty="0">
                <a:solidFill>
                  <a:schemeClr val="bg1"/>
                </a:solidFill>
              </a:rPr>
              <a:t> = -70 mV</a:t>
            </a:r>
          </a:p>
          <a:p>
            <a:endParaRPr lang="en-US" sz="2400" dirty="0">
              <a:solidFill>
                <a:schemeClr val="bg1"/>
              </a:solidFill>
            </a:endParaRPr>
          </a:p>
          <a:p>
            <a:r>
              <a:rPr lang="en-US" sz="2400" dirty="0">
                <a:solidFill>
                  <a:schemeClr val="bg1"/>
                </a:solidFill>
              </a:rPr>
              <a:t>I = </a:t>
            </a:r>
            <a:r>
              <a:rPr lang="en-US" sz="2400" dirty="0" err="1">
                <a:solidFill>
                  <a:schemeClr val="bg1"/>
                </a:solidFill>
              </a:rPr>
              <a:t>I</a:t>
            </a:r>
            <a:r>
              <a:rPr lang="en-US" sz="2400" baseline="-25000" dirty="0" err="1">
                <a:solidFill>
                  <a:schemeClr val="bg1"/>
                </a:solidFill>
              </a:rPr>
              <a:t>Na</a:t>
            </a:r>
            <a:r>
              <a:rPr lang="en-US" sz="2400" dirty="0">
                <a:solidFill>
                  <a:schemeClr val="bg1"/>
                </a:solidFill>
              </a:rPr>
              <a:t> + I</a:t>
            </a:r>
            <a:r>
              <a:rPr lang="en-US" sz="2400" baseline="-25000" dirty="0">
                <a:solidFill>
                  <a:schemeClr val="bg1"/>
                </a:solidFill>
              </a:rPr>
              <a:t>K</a:t>
            </a:r>
            <a:r>
              <a:rPr lang="en-US" sz="2400" dirty="0">
                <a:solidFill>
                  <a:schemeClr val="bg1"/>
                </a:solidFill>
              </a:rPr>
              <a:t> + </a:t>
            </a:r>
            <a:r>
              <a:rPr lang="en-US" sz="2400" dirty="0" err="1">
                <a:solidFill>
                  <a:schemeClr val="bg1"/>
                </a:solidFill>
              </a:rPr>
              <a:t>I</a:t>
            </a:r>
            <a:r>
              <a:rPr lang="en-US" sz="2400" baseline="-25000" dirty="0" err="1">
                <a:solidFill>
                  <a:schemeClr val="bg1"/>
                </a:solidFill>
              </a:rPr>
              <a:t>cl</a:t>
            </a:r>
            <a:r>
              <a:rPr lang="en-US" sz="2400" dirty="0">
                <a:solidFill>
                  <a:schemeClr val="bg1"/>
                </a:solidFill>
              </a:rPr>
              <a:t> + </a:t>
            </a:r>
            <a:r>
              <a:rPr lang="en-US" sz="2400" dirty="0" err="1">
                <a:solidFill>
                  <a:schemeClr val="bg1"/>
                </a:solidFill>
              </a:rPr>
              <a:t>I</a:t>
            </a:r>
            <a:r>
              <a:rPr lang="en-US" sz="2400" baseline="-25000" dirty="0" err="1">
                <a:solidFill>
                  <a:schemeClr val="bg1"/>
                </a:solidFill>
              </a:rPr>
              <a:t>leak</a:t>
            </a:r>
            <a:r>
              <a:rPr lang="en-US" sz="2400" dirty="0">
                <a:solidFill>
                  <a:schemeClr val="bg1"/>
                </a:solidFill>
              </a:rPr>
              <a:t> = 0</a:t>
            </a:r>
          </a:p>
          <a:p>
            <a:endParaRPr lang="en-US" sz="2400" dirty="0">
              <a:solidFill>
                <a:schemeClr val="bg1"/>
              </a:solidFill>
            </a:endParaRPr>
          </a:p>
          <a:p>
            <a:r>
              <a:rPr lang="en-US" sz="2400" dirty="0">
                <a:solidFill>
                  <a:schemeClr val="bg1"/>
                </a:solidFill>
              </a:rPr>
              <a:t>But, </a:t>
            </a:r>
          </a:p>
          <a:p>
            <a:r>
              <a:rPr lang="en-US" sz="2400" dirty="0">
                <a:solidFill>
                  <a:schemeClr val="bg1"/>
                </a:solidFill>
                <a:sym typeface="Symbol" panose="05050102010706020507" pitchFamily="18" charset="2"/>
              </a:rPr>
              <a:t>I</a:t>
            </a:r>
            <a:r>
              <a:rPr lang="en-US" sz="2400" baseline="-25000" dirty="0">
                <a:solidFill>
                  <a:schemeClr val="bg1"/>
                </a:solidFill>
                <a:sym typeface="Symbol" panose="05050102010706020507" pitchFamily="18" charset="2"/>
              </a:rPr>
              <a:t>K</a:t>
            </a:r>
            <a:r>
              <a:rPr lang="en-US" sz="2400" dirty="0">
                <a:solidFill>
                  <a:schemeClr val="bg1"/>
                </a:solidFill>
                <a:sym typeface="Symbol" panose="05050102010706020507" pitchFamily="18" charset="2"/>
              </a:rPr>
              <a:t>  0, </a:t>
            </a:r>
            <a:r>
              <a:rPr lang="en-US" sz="2400" dirty="0" err="1">
                <a:solidFill>
                  <a:schemeClr val="bg1"/>
                </a:solidFill>
                <a:sym typeface="Symbol" panose="05050102010706020507" pitchFamily="18" charset="2"/>
              </a:rPr>
              <a:t>I</a:t>
            </a:r>
            <a:r>
              <a:rPr lang="en-US" sz="2400" baseline="-25000" dirty="0" err="1">
                <a:solidFill>
                  <a:schemeClr val="bg1"/>
                </a:solidFill>
                <a:sym typeface="Symbol" panose="05050102010706020507" pitchFamily="18" charset="2"/>
              </a:rPr>
              <a:t>leak</a:t>
            </a:r>
            <a:r>
              <a:rPr lang="en-US" sz="2400" dirty="0">
                <a:solidFill>
                  <a:schemeClr val="bg1"/>
                </a:solidFill>
                <a:sym typeface="Symbol" panose="05050102010706020507" pitchFamily="18" charset="2"/>
              </a:rPr>
              <a:t>  0</a:t>
            </a:r>
          </a:p>
          <a:p>
            <a:endParaRPr lang="en-US" sz="2400" dirty="0">
              <a:solidFill>
                <a:schemeClr val="bg1"/>
              </a:solidFill>
              <a:sym typeface="Symbol" panose="05050102010706020507" pitchFamily="18" charset="2"/>
            </a:endParaRPr>
          </a:p>
          <a:p>
            <a:pPr marL="285750" indent="-285750">
              <a:buFontTx/>
              <a:buChar char="-"/>
            </a:pPr>
            <a:r>
              <a:rPr lang="en-US" sz="2400" dirty="0">
                <a:solidFill>
                  <a:schemeClr val="bg1"/>
                </a:solidFill>
                <a:sym typeface="Symbol" panose="05050102010706020507" pitchFamily="18" charset="2"/>
              </a:rPr>
              <a:t>These individual ion flows would cause the individual ion gradients to change (dissipate)</a:t>
            </a:r>
          </a:p>
          <a:p>
            <a:pPr marL="285750" indent="-285750">
              <a:buFontTx/>
              <a:buChar char="-"/>
            </a:pPr>
            <a:endParaRPr lang="en-US" sz="2400" dirty="0">
              <a:solidFill>
                <a:schemeClr val="bg1"/>
              </a:solidFill>
              <a:sym typeface="Symbol" panose="05050102010706020507" pitchFamily="18" charset="2"/>
            </a:endParaRPr>
          </a:p>
          <a:p>
            <a:pPr marL="285750" indent="-285750">
              <a:buFontTx/>
              <a:buChar char="-"/>
            </a:pPr>
            <a:r>
              <a:rPr lang="en-US" sz="2800" dirty="0">
                <a:solidFill>
                  <a:schemeClr val="accent4"/>
                </a:solidFill>
                <a:sym typeface="Symbol" panose="05050102010706020507" pitchFamily="18" charset="2"/>
              </a:rPr>
              <a:t>Na-K pump prevents that by specifically moving 3 Na+ ions outside the cell for every 2 K+ ions moved inside the cell. </a:t>
            </a:r>
          </a:p>
          <a:p>
            <a:pPr marL="285750" indent="-285750">
              <a:buFontTx/>
              <a:buChar char="-"/>
            </a:pPr>
            <a:endParaRPr lang="en-US" sz="2400" dirty="0">
              <a:solidFill>
                <a:schemeClr val="bg1"/>
              </a:solidFill>
            </a:endParaRPr>
          </a:p>
        </p:txBody>
      </p:sp>
      <p:pic>
        <p:nvPicPr>
          <p:cNvPr id="4" name="ion_pump">
            <a:hlinkClick r:id="" action="ppaction://media"/>
            <a:extLst>
              <a:ext uri="{FF2B5EF4-FFF2-40B4-BE49-F238E27FC236}">
                <a16:creationId xmlns:a16="http://schemas.microsoft.com/office/drawing/2014/main" id="{09350817-3B3D-4AAE-86F4-4D85C32DD2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2508" y="819006"/>
            <a:ext cx="7348517" cy="5724298"/>
          </a:xfrm>
          <a:prstGeom prst="rect">
            <a:avLst/>
          </a:prstGeom>
        </p:spPr>
      </p:pic>
    </p:spTree>
    <p:extLst>
      <p:ext uri="{BB962C8B-B14F-4D97-AF65-F5344CB8AC3E}">
        <p14:creationId xmlns:p14="http://schemas.microsoft.com/office/powerpoint/2010/main" val="59688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Neurons firing in hippocampus">
            <a:hlinkClick r:id="" action="ppaction://media"/>
            <a:extLst>
              <a:ext uri="{FF2B5EF4-FFF2-40B4-BE49-F238E27FC236}">
                <a16:creationId xmlns:a16="http://schemas.microsoft.com/office/drawing/2014/main" id="{83C87059-5EA4-4C7D-B529-379C1F476722}"/>
              </a:ext>
            </a:extLst>
          </p:cNvPr>
          <p:cNvPicPr>
            <a:picLocks noRot="1" noChangeAspect="1"/>
          </p:cNvPicPr>
          <p:nvPr>
            <a:videoFile r:link="rId1"/>
          </p:nvPr>
        </p:nvPicPr>
        <p:blipFill>
          <a:blip r:embed="rId4"/>
          <a:stretch>
            <a:fillRect/>
          </a:stretch>
        </p:blipFill>
        <p:spPr>
          <a:xfrm>
            <a:off x="1531917" y="17813"/>
            <a:ext cx="8847117" cy="6635338"/>
          </a:xfrm>
          <a:prstGeom prst="rect">
            <a:avLst/>
          </a:prstGeom>
        </p:spPr>
      </p:pic>
      <p:sp>
        <p:nvSpPr>
          <p:cNvPr id="3" name="TextBox 2">
            <a:extLst>
              <a:ext uri="{FF2B5EF4-FFF2-40B4-BE49-F238E27FC236}">
                <a16:creationId xmlns:a16="http://schemas.microsoft.com/office/drawing/2014/main" id="{E96D32E3-97A6-4CED-843B-E338D1532812}"/>
              </a:ext>
            </a:extLst>
          </p:cNvPr>
          <p:cNvSpPr txBox="1"/>
          <p:nvPr/>
        </p:nvSpPr>
        <p:spPr>
          <a:xfrm>
            <a:off x="0" y="6591539"/>
            <a:ext cx="121920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Stuber lab, UNC - https://www.youtube.com/watch?v=j7aOwjGLOq0</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71" name="Ink 170">
                <a:extLst>
                  <a:ext uri="{FF2B5EF4-FFF2-40B4-BE49-F238E27FC236}">
                    <a16:creationId xmlns:a16="http://schemas.microsoft.com/office/drawing/2014/main" id="{8A8F30CA-D7E9-D443-A338-AAA236B8AC31}"/>
                  </a:ext>
                </a:extLst>
              </p14:cNvPr>
              <p14:cNvContentPartPr/>
              <p14:nvPr/>
            </p14:nvContentPartPr>
            <p14:xfrm>
              <a:off x="41143" y="1115179"/>
              <a:ext cx="4124880" cy="4476960"/>
            </p14:xfrm>
          </p:contentPart>
        </mc:Choice>
        <mc:Fallback xmlns="">
          <p:pic>
            <p:nvPicPr>
              <p:cNvPr id="171" name="Ink 170">
                <a:extLst>
                  <a:ext uri="{FF2B5EF4-FFF2-40B4-BE49-F238E27FC236}">
                    <a16:creationId xmlns:a16="http://schemas.microsoft.com/office/drawing/2014/main" id="{8A8F30CA-D7E9-D443-A338-AAA236B8AC31}"/>
                  </a:ext>
                </a:extLst>
              </p:cNvPr>
              <p:cNvPicPr/>
              <p:nvPr/>
            </p:nvPicPr>
            <p:blipFill>
              <a:blip r:embed="rId4"/>
              <a:stretch>
                <a:fillRect/>
              </a:stretch>
            </p:blipFill>
            <p:spPr>
              <a:xfrm>
                <a:off x="26023" y="1100059"/>
                <a:ext cx="4155120" cy="450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7" name="Ink 196">
                <a:extLst>
                  <a:ext uri="{FF2B5EF4-FFF2-40B4-BE49-F238E27FC236}">
                    <a16:creationId xmlns:a16="http://schemas.microsoft.com/office/drawing/2014/main" id="{911E8078-EC41-694B-BE27-248DE218AFB6}"/>
                  </a:ext>
                </a:extLst>
              </p14:cNvPr>
              <p14:cNvContentPartPr/>
              <p14:nvPr/>
            </p14:nvContentPartPr>
            <p14:xfrm>
              <a:off x="1887223" y="2061979"/>
              <a:ext cx="122760" cy="91080"/>
            </p14:xfrm>
          </p:contentPart>
        </mc:Choice>
        <mc:Fallback xmlns="">
          <p:pic>
            <p:nvPicPr>
              <p:cNvPr id="197" name="Ink 196">
                <a:extLst>
                  <a:ext uri="{FF2B5EF4-FFF2-40B4-BE49-F238E27FC236}">
                    <a16:creationId xmlns:a16="http://schemas.microsoft.com/office/drawing/2014/main" id="{911E8078-EC41-694B-BE27-248DE218AFB6}"/>
                  </a:ext>
                </a:extLst>
              </p:cNvPr>
              <p:cNvPicPr/>
              <p:nvPr/>
            </p:nvPicPr>
            <p:blipFill>
              <a:blip r:embed="rId6"/>
              <a:stretch>
                <a:fillRect/>
              </a:stretch>
            </p:blipFill>
            <p:spPr>
              <a:xfrm>
                <a:off x="1871743" y="2046499"/>
                <a:ext cx="153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9" name="Ink 198">
                <a:extLst>
                  <a:ext uri="{FF2B5EF4-FFF2-40B4-BE49-F238E27FC236}">
                    <a16:creationId xmlns:a16="http://schemas.microsoft.com/office/drawing/2014/main" id="{86FE5130-9600-7044-B4C1-D2F07ACCE5BF}"/>
                  </a:ext>
                </a:extLst>
              </p14:cNvPr>
              <p14:cNvContentPartPr/>
              <p14:nvPr/>
            </p14:nvContentPartPr>
            <p14:xfrm>
              <a:off x="1996663" y="2051899"/>
              <a:ext cx="56880" cy="88560"/>
            </p14:xfrm>
          </p:contentPart>
        </mc:Choice>
        <mc:Fallback xmlns="">
          <p:pic>
            <p:nvPicPr>
              <p:cNvPr id="199" name="Ink 198">
                <a:extLst>
                  <a:ext uri="{FF2B5EF4-FFF2-40B4-BE49-F238E27FC236}">
                    <a16:creationId xmlns:a16="http://schemas.microsoft.com/office/drawing/2014/main" id="{86FE5130-9600-7044-B4C1-D2F07ACCE5BF}"/>
                  </a:ext>
                </a:extLst>
              </p:cNvPr>
              <p:cNvPicPr/>
              <p:nvPr/>
            </p:nvPicPr>
            <p:blipFill>
              <a:blip r:embed="rId8"/>
              <a:stretch>
                <a:fillRect/>
              </a:stretch>
            </p:blipFill>
            <p:spPr>
              <a:xfrm>
                <a:off x="1981543" y="2036779"/>
                <a:ext cx="87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7" name="Ink 216">
                <a:extLst>
                  <a:ext uri="{FF2B5EF4-FFF2-40B4-BE49-F238E27FC236}">
                    <a16:creationId xmlns:a16="http://schemas.microsoft.com/office/drawing/2014/main" id="{1CA33B91-A981-404C-AED1-1A8F7A12ED88}"/>
                  </a:ext>
                </a:extLst>
              </p14:cNvPr>
              <p14:cNvContentPartPr/>
              <p14:nvPr/>
            </p14:nvContentPartPr>
            <p14:xfrm>
              <a:off x="1820623" y="2403979"/>
              <a:ext cx="163800" cy="170280"/>
            </p14:xfrm>
          </p:contentPart>
        </mc:Choice>
        <mc:Fallback xmlns="">
          <p:pic>
            <p:nvPicPr>
              <p:cNvPr id="217" name="Ink 216">
                <a:extLst>
                  <a:ext uri="{FF2B5EF4-FFF2-40B4-BE49-F238E27FC236}">
                    <a16:creationId xmlns:a16="http://schemas.microsoft.com/office/drawing/2014/main" id="{1CA33B91-A981-404C-AED1-1A8F7A12ED88}"/>
                  </a:ext>
                </a:extLst>
              </p:cNvPr>
              <p:cNvPicPr/>
              <p:nvPr/>
            </p:nvPicPr>
            <p:blipFill>
              <a:blip r:embed="rId10"/>
              <a:stretch>
                <a:fillRect/>
              </a:stretch>
            </p:blipFill>
            <p:spPr>
              <a:xfrm>
                <a:off x="1805503" y="2388859"/>
                <a:ext cx="19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9" name="Ink 228">
                <a:extLst>
                  <a:ext uri="{FF2B5EF4-FFF2-40B4-BE49-F238E27FC236}">
                    <a16:creationId xmlns:a16="http://schemas.microsoft.com/office/drawing/2014/main" id="{D00E3554-9925-1E48-AE0C-88AE035B41F7}"/>
                  </a:ext>
                </a:extLst>
              </p14:cNvPr>
              <p14:cNvContentPartPr/>
              <p14:nvPr/>
            </p14:nvContentPartPr>
            <p14:xfrm>
              <a:off x="2072263" y="2517379"/>
              <a:ext cx="44280" cy="352440"/>
            </p14:xfrm>
          </p:contentPart>
        </mc:Choice>
        <mc:Fallback xmlns="">
          <p:pic>
            <p:nvPicPr>
              <p:cNvPr id="229" name="Ink 228">
                <a:extLst>
                  <a:ext uri="{FF2B5EF4-FFF2-40B4-BE49-F238E27FC236}">
                    <a16:creationId xmlns:a16="http://schemas.microsoft.com/office/drawing/2014/main" id="{D00E3554-9925-1E48-AE0C-88AE035B41F7}"/>
                  </a:ext>
                </a:extLst>
              </p:cNvPr>
              <p:cNvPicPr/>
              <p:nvPr/>
            </p:nvPicPr>
            <p:blipFill>
              <a:blip r:embed="rId12"/>
              <a:stretch>
                <a:fillRect/>
              </a:stretch>
            </p:blipFill>
            <p:spPr>
              <a:xfrm>
                <a:off x="2056783" y="2501899"/>
                <a:ext cx="7488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0" name="Ink 239">
                <a:extLst>
                  <a:ext uri="{FF2B5EF4-FFF2-40B4-BE49-F238E27FC236}">
                    <a16:creationId xmlns:a16="http://schemas.microsoft.com/office/drawing/2014/main" id="{2C46B0E2-19C5-DE48-BB20-21F17B6C9A1A}"/>
                  </a:ext>
                </a:extLst>
              </p14:cNvPr>
              <p14:cNvContentPartPr/>
              <p14:nvPr/>
            </p14:nvContentPartPr>
            <p14:xfrm>
              <a:off x="2021863" y="1809979"/>
              <a:ext cx="360" cy="3600"/>
            </p14:xfrm>
          </p:contentPart>
        </mc:Choice>
        <mc:Fallback xmlns="">
          <p:pic>
            <p:nvPicPr>
              <p:cNvPr id="240" name="Ink 239">
                <a:extLst>
                  <a:ext uri="{FF2B5EF4-FFF2-40B4-BE49-F238E27FC236}">
                    <a16:creationId xmlns:a16="http://schemas.microsoft.com/office/drawing/2014/main" id="{2C46B0E2-19C5-DE48-BB20-21F17B6C9A1A}"/>
                  </a:ext>
                </a:extLst>
              </p:cNvPr>
              <p:cNvPicPr/>
              <p:nvPr/>
            </p:nvPicPr>
            <p:blipFill>
              <a:blip r:embed="rId14"/>
              <a:stretch>
                <a:fillRect/>
              </a:stretch>
            </p:blipFill>
            <p:spPr>
              <a:xfrm>
                <a:off x="2006743" y="1794859"/>
                <a:ext cx="30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1" name="Ink 240">
                <a:extLst>
                  <a:ext uri="{FF2B5EF4-FFF2-40B4-BE49-F238E27FC236}">
                    <a16:creationId xmlns:a16="http://schemas.microsoft.com/office/drawing/2014/main" id="{8FB48742-4A66-DA4F-B7BF-A49E5FC12236}"/>
                  </a:ext>
                </a:extLst>
              </p14:cNvPr>
              <p14:cNvContentPartPr/>
              <p14:nvPr/>
            </p14:nvContentPartPr>
            <p14:xfrm>
              <a:off x="1286383" y="800899"/>
              <a:ext cx="956160" cy="974880"/>
            </p14:xfrm>
          </p:contentPart>
        </mc:Choice>
        <mc:Fallback xmlns="">
          <p:pic>
            <p:nvPicPr>
              <p:cNvPr id="241" name="Ink 240">
                <a:extLst>
                  <a:ext uri="{FF2B5EF4-FFF2-40B4-BE49-F238E27FC236}">
                    <a16:creationId xmlns:a16="http://schemas.microsoft.com/office/drawing/2014/main" id="{8FB48742-4A66-DA4F-B7BF-A49E5FC12236}"/>
                  </a:ext>
                </a:extLst>
              </p:cNvPr>
              <p:cNvPicPr/>
              <p:nvPr/>
            </p:nvPicPr>
            <p:blipFill>
              <a:blip r:embed="rId16"/>
              <a:stretch>
                <a:fillRect/>
              </a:stretch>
            </p:blipFill>
            <p:spPr>
              <a:xfrm>
                <a:off x="1270903" y="785779"/>
                <a:ext cx="986400" cy="10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6" name="Ink 235">
                <a:extLst>
                  <a:ext uri="{FF2B5EF4-FFF2-40B4-BE49-F238E27FC236}">
                    <a16:creationId xmlns:a16="http://schemas.microsoft.com/office/drawing/2014/main" id="{5C7A9A3D-297B-0843-9216-9BC39AB2FD27}"/>
                  </a:ext>
                </a:extLst>
              </p14:cNvPr>
              <p14:cNvContentPartPr/>
              <p14:nvPr/>
            </p14:nvContentPartPr>
            <p14:xfrm>
              <a:off x="2047063" y="2070979"/>
              <a:ext cx="145080" cy="773640"/>
            </p14:xfrm>
          </p:contentPart>
        </mc:Choice>
        <mc:Fallback xmlns="">
          <p:pic>
            <p:nvPicPr>
              <p:cNvPr id="236" name="Ink 235">
                <a:extLst>
                  <a:ext uri="{FF2B5EF4-FFF2-40B4-BE49-F238E27FC236}">
                    <a16:creationId xmlns:a16="http://schemas.microsoft.com/office/drawing/2014/main" id="{5C7A9A3D-297B-0843-9216-9BC39AB2FD27}"/>
                  </a:ext>
                </a:extLst>
              </p:cNvPr>
              <p:cNvPicPr/>
              <p:nvPr/>
            </p:nvPicPr>
            <p:blipFill>
              <a:blip r:embed="rId18"/>
              <a:stretch>
                <a:fillRect/>
              </a:stretch>
            </p:blipFill>
            <p:spPr>
              <a:xfrm>
                <a:off x="2031943" y="2055499"/>
                <a:ext cx="17532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7" name="Ink 246">
                <a:extLst>
                  <a:ext uri="{FF2B5EF4-FFF2-40B4-BE49-F238E27FC236}">
                    <a16:creationId xmlns:a16="http://schemas.microsoft.com/office/drawing/2014/main" id="{4ECF6173-9ACD-2547-911A-B22F05B873B2}"/>
                  </a:ext>
                </a:extLst>
              </p14:cNvPr>
              <p14:cNvContentPartPr/>
              <p14:nvPr/>
            </p14:nvContentPartPr>
            <p14:xfrm>
              <a:off x="1958863" y="1674979"/>
              <a:ext cx="126000" cy="82080"/>
            </p14:xfrm>
          </p:contentPart>
        </mc:Choice>
        <mc:Fallback xmlns="">
          <p:pic>
            <p:nvPicPr>
              <p:cNvPr id="247" name="Ink 246">
                <a:extLst>
                  <a:ext uri="{FF2B5EF4-FFF2-40B4-BE49-F238E27FC236}">
                    <a16:creationId xmlns:a16="http://schemas.microsoft.com/office/drawing/2014/main" id="{4ECF6173-9ACD-2547-911A-B22F05B873B2}"/>
                  </a:ext>
                </a:extLst>
              </p:cNvPr>
              <p:cNvPicPr/>
              <p:nvPr/>
            </p:nvPicPr>
            <p:blipFill>
              <a:blip r:embed="rId20"/>
              <a:stretch>
                <a:fillRect/>
              </a:stretch>
            </p:blipFill>
            <p:spPr>
              <a:xfrm>
                <a:off x="1943743" y="1659499"/>
                <a:ext cx="156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8" name="Ink 247">
                <a:extLst>
                  <a:ext uri="{FF2B5EF4-FFF2-40B4-BE49-F238E27FC236}">
                    <a16:creationId xmlns:a16="http://schemas.microsoft.com/office/drawing/2014/main" id="{AE67ED30-504D-9F4E-9979-15297047B66C}"/>
                  </a:ext>
                </a:extLst>
              </p14:cNvPr>
              <p14:cNvContentPartPr/>
              <p14:nvPr/>
            </p14:nvContentPartPr>
            <p14:xfrm>
              <a:off x="2015743" y="2096899"/>
              <a:ext cx="176400" cy="798120"/>
            </p14:xfrm>
          </p:contentPart>
        </mc:Choice>
        <mc:Fallback xmlns="">
          <p:pic>
            <p:nvPicPr>
              <p:cNvPr id="248" name="Ink 247">
                <a:extLst>
                  <a:ext uri="{FF2B5EF4-FFF2-40B4-BE49-F238E27FC236}">
                    <a16:creationId xmlns:a16="http://schemas.microsoft.com/office/drawing/2014/main" id="{AE67ED30-504D-9F4E-9979-15297047B66C}"/>
                  </a:ext>
                </a:extLst>
              </p:cNvPr>
              <p:cNvPicPr/>
              <p:nvPr/>
            </p:nvPicPr>
            <p:blipFill>
              <a:blip r:embed="rId22"/>
              <a:stretch>
                <a:fillRect/>
              </a:stretch>
            </p:blipFill>
            <p:spPr>
              <a:xfrm>
                <a:off x="2000263" y="2081419"/>
                <a:ext cx="20700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0" name="Ink 249">
                <a:extLst>
                  <a:ext uri="{FF2B5EF4-FFF2-40B4-BE49-F238E27FC236}">
                    <a16:creationId xmlns:a16="http://schemas.microsoft.com/office/drawing/2014/main" id="{36BE6892-86D0-0543-A393-3922F77330B5}"/>
                  </a:ext>
                </a:extLst>
              </p14:cNvPr>
              <p14:cNvContentPartPr/>
              <p14:nvPr/>
            </p14:nvContentPartPr>
            <p14:xfrm>
              <a:off x="2059663" y="2045779"/>
              <a:ext cx="145080" cy="471960"/>
            </p14:xfrm>
          </p:contentPart>
        </mc:Choice>
        <mc:Fallback xmlns="">
          <p:pic>
            <p:nvPicPr>
              <p:cNvPr id="250" name="Ink 249">
                <a:extLst>
                  <a:ext uri="{FF2B5EF4-FFF2-40B4-BE49-F238E27FC236}">
                    <a16:creationId xmlns:a16="http://schemas.microsoft.com/office/drawing/2014/main" id="{36BE6892-86D0-0543-A393-3922F77330B5}"/>
                  </a:ext>
                </a:extLst>
              </p:cNvPr>
              <p:cNvPicPr/>
              <p:nvPr/>
            </p:nvPicPr>
            <p:blipFill>
              <a:blip r:embed="rId24"/>
              <a:stretch>
                <a:fillRect/>
              </a:stretch>
            </p:blipFill>
            <p:spPr>
              <a:xfrm>
                <a:off x="2044183" y="2030659"/>
                <a:ext cx="17532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8" name="Ink 277">
                <a:extLst>
                  <a:ext uri="{FF2B5EF4-FFF2-40B4-BE49-F238E27FC236}">
                    <a16:creationId xmlns:a16="http://schemas.microsoft.com/office/drawing/2014/main" id="{BA9376CD-0964-8F41-A30B-E80954190560}"/>
                  </a:ext>
                </a:extLst>
              </p14:cNvPr>
              <p14:cNvContentPartPr/>
              <p14:nvPr/>
            </p14:nvContentPartPr>
            <p14:xfrm>
              <a:off x="2153983" y="2454379"/>
              <a:ext cx="50760" cy="145080"/>
            </p14:xfrm>
          </p:contentPart>
        </mc:Choice>
        <mc:Fallback xmlns="">
          <p:pic>
            <p:nvPicPr>
              <p:cNvPr id="278" name="Ink 277">
                <a:extLst>
                  <a:ext uri="{FF2B5EF4-FFF2-40B4-BE49-F238E27FC236}">
                    <a16:creationId xmlns:a16="http://schemas.microsoft.com/office/drawing/2014/main" id="{BA9376CD-0964-8F41-A30B-E80954190560}"/>
                  </a:ext>
                </a:extLst>
              </p:cNvPr>
              <p:cNvPicPr/>
              <p:nvPr/>
            </p:nvPicPr>
            <p:blipFill>
              <a:blip r:embed="rId26"/>
              <a:stretch>
                <a:fillRect/>
              </a:stretch>
            </p:blipFill>
            <p:spPr>
              <a:xfrm>
                <a:off x="2138503" y="2439259"/>
                <a:ext cx="810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0" name="Ink 279">
                <a:extLst>
                  <a:ext uri="{FF2B5EF4-FFF2-40B4-BE49-F238E27FC236}">
                    <a16:creationId xmlns:a16="http://schemas.microsoft.com/office/drawing/2014/main" id="{B192C858-B2B3-6948-BCAB-917251EF10BF}"/>
                  </a:ext>
                </a:extLst>
              </p14:cNvPr>
              <p14:cNvContentPartPr/>
              <p14:nvPr/>
            </p14:nvContentPartPr>
            <p14:xfrm>
              <a:off x="2153983" y="2379139"/>
              <a:ext cx="69480" cy="276840"/>
            </p14:xfrm>
          </p:contentPart>
        </mc:Choice>
        <mc:Fallback xmlns="">
          <p:pic>
            <p:nvPicPr>
              <p:cNvPr id="280" name="Ink 279">
                <a:extLst>
                  <a:ext uri="{FF2B5EF4-FFF2-40B4-BE49-F238E27FC236}">
                    <a16:creationId xmlns:a16="http://schemas.microsoft.com/office/drawing/2014/main" id="{B192C858-B2B3-6948-BCAB-917251EF10BF}"/>
                  </a:ext>
                </a:extLst>
              </p:cNvPr>
              <p:cNvPicPr/>
              <p:nvPr/>
            </p:nvPicPr>
            <p:blipFill>
              <a:blip r:embed="rId28"/>
              <a:stretch>
                <a:fillRect/>
              </a:stretch>
            </p:blipFill>
            <p:spPr>
              <a:xfrm>
                <a:off x="2138503" y="2363659"/>
                <a:ext cx="100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6" name="Ink 275">
                <a:extLst>
                  <a:ext uri="{FF2B5EF4-FFF2-40B4-BE49-F238E27FC236}">
                    <a16:creationId xmlns:a16="http://schemas.microsoft.com/office/drawing/2014/main" id="{993B0D87-3DB9-4F48-98B2-0603E5AA3CDC}"/>
                  </a:ext>
                </a:extLst>
              </p14:cNvPr>
              <p14:cNvContentPartPr/>
              <p14:nvPr/>
            </p14:nvContentPartPr>
            <p14:xfrm>
              <a:off x="1713703" y="2347459"/>
              <a:ext cx="358200" cy="245520"/>
            </p14:xfrm>
          </p:contentPart>
        </mc:Choice>
        <mc:Fallback xmlns="">
          <p:pic>
            <p:nvPicPr>
              <p:cNvPr id="276" name="Ink 275">
                <a:extLst>
                  <a:ext uri="{FF2B5EF4-FFF2-40B4-BE49-F238E27FC236}">
                    <a16:creationId xmlns:a16="http://schemas.microsoft.com/office/drawing/2014/main" id="{993B0D87-3DB9-4F48-98B2-0603E5AA3CDC}"/>
                  </a:ext>
                </a:extLst>
              </p:cNvPr>
              <p:cNvPicPr/>
              <p:nvPr/>
            </p:nvPicPr>
            <p:blipFill>
              <a:blip r:embed="rId30"/>
              <a:stretch>
                <a:fillRect/>
              </a:stretch>
            </p:blipFill>
            <p:spPr>
              <a:xfrm>
                <a:off x="1698583" y="2332339"/>
                <a:ext cx="3884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3" name="Ink 232">
                <a:extLst>
                  <a:ext uri="{FF2B5EF4-FFF2-40B4-BE49-F238E27FC236}">
                    <a16:creationId xmlns:a16="http://schemas.microsoft.com/office/drawing/2014/main" id="{3C2F8FEE-5CE6-9946-A99A-D3061C0FEDB6}"/>
                  </a:ext>
                </a:extLst>
              </p14:cNvPr>
              <p14:cNvContentPartPr/>
              <p14:nvPr/>
            </p14:nvContentPartPr>
            <p14:xfrm>
              <a:off x="1996663" y="2807179"/>
              <a:ext cx="145080" cy="159480"/>
            </p14:xfrm>
          </p:contentPart>
        </mc:Choice>
        <mc:Fallback xmlns="">
          <p:pic>
            <p:nvPicPr>
              <p:cNvPr id="233" name="Ink 232">
                <a:extLst>
                  <a:ext uri="{FF2B5EF4-FFF2-40B4-BE49-F238E27FC236}">
                    <a16:creationId xmlns:a16="http://schemas.microsoft.com/office/drawing/2014/main" id="{3C2F8FEE-5CE6-9946-A99A-D3061C0FEDB6}"/>
                  </a:ext>
                </a:extLst>
              </p:cNvPr>
              <p:cNvPicPr/>
              <p:nvPr/>
            </p:nvPicPr>
            <p:blipFill>
              <a:blip r:embed="rId32"/>
              <a:stretch>
                <a:fillRect/>
              </a:stretch>
            </p:blipFill>
            <p:spPr>
              <a:xfrm>
                <a:off x="1981144" y="2791699"/>
                <a:ext cx="175756"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9" name="Ink 278">
                <a:extLst>
                  <a:ext uri="{FF2B5EF4-FFF2-40B4-BE49-F238E27FC236}">
                    <a16:creationId xmlns:a16="http://schemas.microsoft.com/office/drawing/2014/main" id="{7C61581C-7DC0-2745-9416-225AB63DCB54}"/>
                  </a:ext>
                </a:extLst>
              </p14:cNvPr>
              <p14:cNvContentPartPr/>
              <p14:nvPr/>
            </p14:nvContentPartPr>
            <p14:xfrm>
              <a:off x="1952743" y="2498299"/>
              <a:ext cx="245520" cy="440280"/>
            </p14:xfrm>
          </p:contentPart>
        </mc:Choice>
        <mc:Fallback xmlns="">
          <p:pic>
            <p:nvPicPr>
              <p:cNvPr id="279" name="Ink 278">
                <a:extLst>
                  <a:ext uri="{FF2B5EF4-FFF2-40B4-BE49-F238E27FC236}">
                    <a16:creationId xmlns:a16="http://schemas.microsoft.com/office/drawing/2014/main" id="{7C61581C-7DC0-2745-9416-225AB63DCB54}"/>
                  </a:ext>
                </a:extLst>
              </p:cNvPr>
              <p:cNvPicPr/>
              <p:nvPr/>
            </p:nvPicPr>
            <p:blipFill>
              <a:blip r:embed="rId34"/>
              <a:stretch>
                <a:fillRect/>
              </a:stretch>
            </p:blipFill>
            <p:spPr>
              <a:xfrm>
                <a:off x="1937286" y="2482819"/>
                <a:ext cx="276075"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5" name="Ink 294">
                <a:extLst>
                  <a:ext uri="{FF2B5EF4-FFF2-40B4-BE49-F238E27FC236}">
                    <a16:creationId xmlns:a16="http://schemas.microsoft.com/office/drawing/2014/main" id="{C7A39E72-E5D4-744D-9A6B-8005E57720D2}"/>
                  </a:ext>
                </a:extLst>
              </p14:cNvPr>
              <p14:cNvContentPartPr/>
              <p14:nvPr/>
            </p14:nvContentPartPr>
            <p14:xfrm>
              <a:off x="2153983" y="2190499"/>
              <a:ext cx="19080" cy="56880"/>
            </p14:xfrm>
          </p:contentPart>
        </mc:Choice>
        <mc:Fallback xmlns="">
          <p:pic>
            <p:nvPicPr>
              <p:cNvPr id="295" name="Ink 294">
                <a:extLst>
                  <a:ext uri="{FF2B5EF4-FFF2-40B4-BE49-F238E27FC236}">
                    <a16:creationId xmlns:a16="http://schemas.microsoft.com/office/drawing/2014/main" id="{C7A39E72-E5D4-744D-9A6B-8005E57720D2}"/>
                  </a:ext>
                </a:extLst>
              </p:cNvPr>
              <p:cNvPicPr/>
              <p:nvPr/>
            </p:nvPicPr>
            <p:blipFill>
              <a:blip r:embed="rId36"/>
              <a:stretch>
                <a:fillRect/>
              </a:stretch>
            </p:blipFill>
            <p:spPr>
              <a:xfrm>
                <a:off x="2138503" y="2175019"/>
                <a:ext cx="49680" cy="87480"/>
              </a:xfrm>
              <a:prstGeom prst="rect">
                <a:avLst/>
              </a:prstGeom>
            </p:spPr>
          </p:pic>
        </mc:Fallback>
      </mc:AlternateContent>
      <p:grpSp>
        <p:nvGrpSpPr>
          <p:cNvPr id="305" name="Group 304">
            <a:extLst>
              <a:ext uri="{FF2B5EF4-FFF2-40B4-BE49-F238E27FC236}">
                <a16:creationId xmlns:a16="http://schemas.microsoft.com/office/drawing/2014/main" id="{2D32E5B4-5363-4D43-A3FD-1387F298B6D8}"/>
              </a:ext>
            </a:extLst>
          </p:cNvPr>
          <p:cNvGrpSpPr/>
          <p:nvPr/>
        </p:nvGrpSpPr>
        <p:grpSpPr>
          <a:xfrm>
            <a:off x="1713703" y="1712419"/>
            <a:ext cx="541080" cy="1232640"/>
            <a:chOff x="1713703" y="1712419"/>
            <a:chExt cx="541080" cy="1232640"/>
          </a:xfrm>
        </p:grpSpPr>
        <mc:AlternateContent xmlns:mc="http://schemas.openxmlformats.org/markup-compatibility/2006" xmlns:p14="http://schemas.microsoft.com/office/powerpoint/2010/main">
          <mc:Choice Requires="p14">
            <p:contentPart p14:bwMode="auto" r:id="rId37">
              <p14:nvContentPartPr>
                <p14:cNvPr id="231" name="Ink 230">
                  <a:extLst>
                    <a:ext uri="{FF2B5EF4-FFF2-40B4-BE49-F238E27FC236}">
                      <a16:creationId xmlns:a16="http://schemas.microsoft.com/office/drawing/2014/main" id="{09E9BACD-0BC2-0447-9084-68684DDD6681}"/>
                    </a:ext>
                  </a:extLst>
                </p14:cNvPr>
                <p14:cNvContentPartPr/>
                <p14:nvPr/>
              </p14:nvContentPartPr>
              <p14:xfrm>
                <a:off x="2128783" y="2510899"/>
                <a:ext cx="88560" cy="434160"/>
              </p14:xfrm>
            </p:contentPart>
          </mc:Choice>
          <mc:Fallback xmlns="">
            <p:pic>
              <p:nvPicPr>
                <p:cNvPr id="231" name="Ink 230">
                  <a:extLst>
                    <a:ext uri="{FF2B5EF4-FFF2-40B4-BE49-F238E27FC236}">
                      <a16:creationId xmlns:a16="http://schemas.microsoft.com/office/drawing/2014/main" id="{09E9BACD-0BC2-0447-9084-68684DDD6681}"/>
                    </a:ext>
                  </a:extLst>
                </p:cNvPr>
                <p:cNvPicPr/>
                <p:nvPr/>
              </p:nvPicPr>
              <p:blipFill>
                <a:blip r:embed="rId38"/>
                <a:stretch>
                  <a:fillRect/>
                </a:stretch>
              </p:blipFill>
              <p:spPr>
                <a:xfrm>
                  <a:off x="2113663" y="2495779"/>
                  <a:ext cx="11880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2" name="Ink 231">
                  <a:extLst>
                    <a:ext uri="{FF2B5EF4-FFF2-40B4-BE49-F238E27FC236}">
                      <a16:creationId xmlns:a16="http://schemas.microsoft.com/office/drawing/2014/main" id="{7860A848-A026-9E4B-80E5-8DC69835FD5C}"/>
                    </a:ext>
                  </a:extLst>
                </p14:cNvPr>
                <p14:cNvContentPartPr/>
                <p14:nvPr/>
              </p14:nvContentPartPr>
              <p14:xfrm>
                <a:off x="2059663" y="2837779"/>
                <a:ext cx="56880" cy="69480"/>
              </p14:xfrm>
            </p:contentPart>
          </mc:Choice>
          <mc:Fallback xmlns="">
            <p:pic>
              <p:nvPicPr>
                <p:cNvPr id="232" name="Ink 231">
                  <a:extLst>
                    <a:ext uri="{FF2B5EF4-FFF2-40B4-BE49-F238E27FC236}">
                      <a16:creationId xmlns:a16="http://schemas.microsoft.com/office/drawing/2014/main" id="{7860A848-A026-9E4B-80E5-8DC69835FD5C}"/>
                    </a:ext>
                  </a:extLst>
                </p:cNvPr>
                <p:cNvPicPr/>
                <p:nvPr/>
              </p:nvPicPr>
              <p:blipFill>
                <a:blip r:embed="rId40"/>
                <a:stretch>
                  <a:fillRect/>
                </a:stretch>
              </p:blipFill>
              <p:spPr>
                <a:xfrm>
                  <a:off x="2044183" y="2822659"/>
                  <a:ext cx="87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82" name="Ink 181">
                  <a:extLst>
                    <a:ext uri="{FF2B5EF4-FFF2-40B4-BE49-F238E27FC236}">
                      <a16:creationId xmlns:a16="http://schemas.microsoft.com/office/drawing/2014/main" id="{DCF53AE9-4999-174A-92E5-988EFFCB2F21}"/>
                    </a:ext>
                  </a:extLst>
                </p14:cNvPr>
                <p14:cNvContentPartPr/>
                <p14:nvPr/>
              </p14:nvContentPartPr>
              <p14:xfrm>
                <a:off x="1745383" y="1718899"/>
                <a:ext cx="50760" cy="182520"/>
              </p14:xfrm>
            </p:contentPart>
          </mc:Choice>
          <mc:Fallback xmlns="">
            <p:pic>
              <p:nvPicPr>
                <p:cNvPr id="182" name="Ink 181">
                  <a:extLst>
                    <a:ext uri="{FF2B5EF4-FFF2-40B4-BE49-F238E27FC236}">
                      <a16:creationId xmlns:a16="http://schemas.microsoft.com/office/drawing/2014/main" id="{DCF53AE9-4999-174A-92E5-988EFFCB2F21}"/>
                    </a:ext>
                  </a:extLst>
                </p:cNvPr>
                <p:cNvPicPr/>
                <p:nvPr/>
              </p:nvPicPr>
              <p:blipFill>
                <a:blip r:embed="rId42"/>
                <a:stretch>
                  <a:fillRect/>
                </a:stretch>
              </p:blipFill>
              <p:spPr>
                <a:xfrm>
                  <a:off x="1729903" y="1703419"/>
                  <a:ext cx="81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83" name="Ink 182">
                  <a:extLst>
                    <a:ext uri="{FF2B5EF4-FFF2-40B4-BE49-F238E27FC236}">
                      <a16:creationId xmlns:a16="http://schemas.microsoft.com/office/drawing/2014/main" id="{804CC3EA-EA2C-5043-B976-E917023B86CA}"/>
                    </a:ext>
                  </a:extLst>
                </p14:cNvPr>
                <p14:cNvContentPartPr/>
                <p14:nvPr/>
              </p14:nvContentPartPr>
              <p14:xfrm>
                <a:off x="1751503" y="1869739"/>
                <a:ext cx="176400" cy="189000"/>
              </p14:xfrm>
            </p:contentPart>
          </mc:Choice>
          <mc:Fallback xmlns="">
            <p:pic>
              <p:nvPicPr>
                <p:cNvPr id="183" name="Ink 182">
                  <a:extLst>
                    <a:ext uri="{FF2B5EF4-FFF2-40B4-BE49-F238E27FC236}">
                      <a16:creationId xmlns:a16="http://schemas.microsoft.com/office/drawing/2014/main" id="{804CC3EA-EA2C-5043-B976-E917023B86CA}"/>
                    </a:ext>
                  </a:extLst>
                </p:cNvPr>
                <p:cNvPicPr/>
                <p:nvPr/>
              </p:nvPicPr>
              <p:blipFill>
                <a:blip r:embed="rId44"/>
                <a:stretch>
                  <a:fillRect/>
                </a:stretch>
              </p:blipFill>
              <p:spPr>
                <a:xfrm>
                  <a:off x="1736383" y="1854619"/>
                  <a:ext cx="207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87" name="Ink 186">
                  <a:extLst>
                    <a:ext uri="{FF2B5EF4-FFF2-40B4-BE49-F238E27FC236}">
                      <a16:creationId xmlns:a16="http://schemas.microsoft.com/office/drawing/2014/main" id="{4AB54F6F-5EDF-9548-B0F3-3145F98B47BD}"/>
                    </a:ext>
                  </a:extLst>
                </p14:cNvPr>
                <p14:cNvContentPartPr/>
                <p14:nvPr/>
              </p14:nvContentPartPr>
              <p14:xfrm>
                <a:off x="1965343" y="1813219"/>
                <a:ext cx="88560" cy="132480"/>
              </p14:xfrm>
            </p:contentPart>
          </mc:Choice>
          <mc:Fallback xmlns="">
            <p:pic>
              <p:nvPicPr>
                <p:cNvPr id="187" name="Ink 186">
                  <a:extLst>
                    <a:ext uri="{FF2B5EF4-FFF2-40B4-BE49-F238E27FC236}">
                      <a16:creationId xmlns:a16="http://schemas.microsoft.com/office/drawing/2014/main" id="{4AB54F6F-5EDF-9548-B0F3-3145F98B47BD}"/>
                    </a:ext>
                  </a:extLst>
                </p:cNvPr>
                <p:cNvPicPr/>
                <p:nvPr/>
              </p:nvPicPr>
              <p:blipFill>
                <a:blip r:embed="rId46"/>
                <a:stretch>
                  <a:fillRect/>
                </a:stretch>
              </p:blipFill>
              <p:spPr>
                <a:xfrm>
                  <a:off x="1950223" y="1797739"/>
                  <a:ext cx="118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9" name="Ink 188">
                  <a:extLst>
                    <a:ext uri="{FF2B5EF4-FFF2-40B4-BE49-F238E27FC236}">
                      <a16:creationId xmlns:a16="http://schemas.microsoft.com/office/drawing/2014/main" id="{5D4F1672-CB93-B149-B64F-027314F2CBC2}"/>
                    </a:ext>
                  </a:extLst>
                </p14:cNvPr>
                <p14:cNvContentPartPr/>
                <p14:nvPr/>
              </p14:nvContentPartPr>
              <p14:xfrm>
                <a:off x="1952743" y="1825819"/>
                <a:ext cx="100800" cy="170280"/>
              </p14:xfrm>
            </p:contentPart>
          </mc:Choice>
          <mc:Fallback xmlns="">
            <p:pic>
              <p:nvPicPr>
                <p:cNvPr id="189" name="Ink 188">
                  <a:extLst>
                    <a:ext uri="{FF2B5EF4-FFF2-40B4-BE49-F238E27FC236}">
                      <a16:creationId xmlns:a16="http://schemas.microsoft.com/office/drawing/2014/main" id="{5D4F1672-CB93-B149-B64F-027314F2CBC2}"/>
                    </a:ext>
                  </a:extLst>
                </p:cNvPr>
                <p:cNvPicPr/>
                <p:nvPr/>
              </p:nvPicPr>
              <p:blipFill>
                <a:blip r:embed="rId48"/>
                <a:stretch>
                  <a:fillRect/>
                </a:stretch>
              </p:blipFill>
              <p:spPr>
                <a:xfrm>
                  <a:off x="1937623" y="1810339"/>
                  <a:ext cx="131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91" name="Ink 190">
                  <a:extLst>
                    <a:ext uri="{FF2B5EF4-FFF2-40B4-BE49-F238E27FC236}">
                      <a16:creationId xmlns:a16="http://schemas.microsoft.com/office/drawing/2014/main" id="{F6211374-C7F9-B149-9CF3-5A1BB2543914}"/>
                    </a:ext>
                  </a:extLst>
                </p14:cNvPr>
                <p14:cNvContentPartPr/>
                <p14:nvPr/>
              </p14:nvContentPartPr>
              <p14:xfrm>
                <a:off x="1996663" y="1976659"/>
                <a:ext cx="25560" cy="88200"/>
              </p14:xfrm>
            </p:contentPart>
          </mc:Choice>
          <mc:Fallback xmlns="">
            <p:pic>
              <p:nvPicPr>
                <p:cNvPr id="191" name="Ink 190">
                  <a:extLst>
                    <a:ext uri="{FF2B5EF4-FFF2-40B4-BE49-F238E27FC236}">
                      <a16:creationId xmlns:a16="http://schemas.microsoft.com/office/drawing/2014/main" id="{F6211374-C7F9-B149-9CF3-5A1BB2543914}"/>
                    </a:ext>
                  </a:extLst>
                </p:cNvPr>
                <p:cNvPicPr/>
                <p:nvPr/>
              </p:nvPicPr>
              <p:blipFill>
                <a:blip r:embed="rId50"/>
                <a:stretch>
                  <a:fillRect/>
                </a:stretch>
              </p:blipFill>
              <p:spPr>
                <a:xfrm>
                  <a:off x="1981543" y="1961539"/>
                  <a:ext cx="56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92" name="Ink 191">
                  <a:extLst>
                    <a:ext uri="{FF2B5EF4-FFF2-40B4-BE49-F238E27FC236}">
                      <a16:creationId xmlns:a16="http://schemas.microsoft.com/office/drawing/2014/main" id="{E2C0EC12-7127-DD46-8DE2-77201F69FB9C}"/>
                    </a:ext>
                  </a:extLst>
                </p14:cNvPr>
                <p14:cNvContentPartPr/>
                <p14:nvPr/>
              </p14:nvContentPartPr>
              <p14:xfrm>
                <a:off x="2021863" y="1982779"/>
                <a:ext cx="19080" cy="75960"/>
              </p14:xfrm>
            </p:contentPart>
          </mc:Choice>
          <mc:Fallback xmlns="">
            <p:pic>
              <p:nvPicPr>
                <p:cNvPr id="192" name="Ink 191">
                  <a:extLst>
                    <a:ext uri="{FF2B5EF4-FFF2-40B4-BE49-F238E27FC236}">
                      <a16:creationId xmlns:a16="http://schemas.microsoft.com/office/drawing/2014/main" id="{E2C0EC12-7127-DD46-8DE2-77201F69FB9C}"/>
                    </a:ext>
                  </a:extLst>
                </p:cNvPr>
                <p:cNvPicPr/>
                <p:nvPr/>
              </p:nvPicPr>
              <p:blipFill>
                <a:blip r:embed="rId52"/>
                <a:stretch>
                  <a:fillRect/>
                </a:stretch>
              </p:blipFill>
              <p:spPr>
                <a:xfrm>
                  <a:off x="2006743" y="1967659"/>
                  <a:ext cx="49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94" name="Ink 193">
                  <a:extLst>
                    <a:ext uri="{FF2B5EF4-FFF2-40B4-BE49-F238E27FC236}">
                      <a16:creationId xmlns:a16="http://schemas.microsoft.com/office/drawing/2014/main" id="{BE7EC8E6-910F-B74A-A876-51E44F1E4679}"/>
                    </a:ext>
                  </a:extLst>
                </p14:cNvPr>
                <p14:cNvContentPartPr/>
                <p14:nvPr/>
              </p14:nvContentPartPr>
              <p14:xfrm>
                <a:off x="1713703" y="1744099"/>
                <a:ext cx="245520" cy="333720"/>
              </p14:xfrm>
            </p:contentPart>
          </mc:Choice>
          <mc:Fallback xmlns="">
            <p:pic>
              <p:nvPicPr>
                <p:cNvPr id="194" name="Ink 193">
                  <a:extLst>
                    <a:ext uri="{FF2B5EF4-FFF2-40B4-BE49-F238E27FC236}">
                      <a16:creationId xmlns:a16="http://schemas.microsoft.com/office/drawing/2014/main" id="{BE7EC8E6-910F-B74A-A876-51E44F1E4679}"/>
                    </a:ext>
                  </a:extLst>
                </p:cNvPr>
                <p:cNvPicPr/>
                <p:nvPr/>
              </p:nvPicPr>
              <p:blipFill>
                <a:blip r:embed="rId54"/>
                <a:stretch>
                  <a:fillRect/>
                </a:stretch>
              </p:blipFill>
              <p:spPr>
                <a:xfrm>
                  <a:off x="1698583" y="1728619"/>
                  <a:ext cx="2761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95" name="Ink 194">
                  <a:extLst>
                    <a:ext uri="{FF2B5EF4-FFF2-40B4-BE49-F238E27FC236}">
                      <a16:creationId xmlns:a16="http://schemas.microsoft.com/office/drawing/2014/main" id="{1118C495-3062-0346-A258-BAD13E59A271}"/>
                    </a:ext>
                  </a:extLst>
                </p14:cNvPr>
                <p14:cNvContentPartPr/>
                <p14:nvPr/>
              </p14:nvContentPartPr>
              <p14:xfrm>
                <a:off x="1814503" y="2007979"/>
                <a:ext cx="151200" cy="88200"/>
              </p14:xfrm>
            </p:contentPart>
          </mc:Choice>
          <mc:Fallback xmlns="">
            <p:pic>
              <p:nvPicPr>
                <p:cNvPr id="195" name="Ink 194">
                  <a:extLst>
                    <a:ext uri="{FF2B5EF4-FFF2-40B4-BE49-F238E27FC236}">
                      <a16:creationId xmlns:a16="http://schemas.microsoft.com/office/drawing/2014/main" id="{1118C495-3062-0346-A258-BAD13E59A271}"/>
                    </a:ext>
                  </a:extLst>
                </p:cNvPr>
                <p:cNvPicPr/>
                <p:nvPr/>
              </p:nvPicPr>
              <p:blipFill>
                <a:blip r:embed="rId56"/>
                <a:stretch>
                  <a:fillRect/>
                </a:stretch>
              </p:blipFill>
              <p:spPr>
                <a:xfrm>
                  <a:off x="1799023" y="1992859"/>
                  <a:ext cx="181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05" name="Ink 204">
                  <a:extLst>
                    <a:ext uri="{FF2B5EF4-FFF2-40B4-BE49-F238E27FC236}">
                      <a16:creationId xmlns:a16="http://schemas.microsoft.com/office/drawing/2014/main" id="{FB2DA4C0-6729-664D-816C-6CD5F5C2C04D}"/>
                    </a:ext>
                  </a:extLst>
                </p14:cNvPr>
                <p14:cNvContentPartPr/>
                <p14:nvPr/>
              </p14:nvContentPartPr>
              <p14:xfrm>
                <a:off x="1990543" y="2158819"/>
                <a:ext cx="82080" cy="214200"/>
              </p14:xfrm>
            </p:contentPart>
          </mc:Choice>
          <mc:Fallback xmlns="">
            <p:pic>
              <p:nvPicPr>
                <p:cNvPr id="205" name="Ink 204">
                  <a:extLst>
                    <a:ext uri="{FF2B5EF4-FFF2-40B4-BE49-F238E27FC236}">
                      <a16:creationId xmlns:a16="http://schemas.microsoft.com/office/drawing/2014/main" id="{FB2DA4C0-6729-664D-816C-6CD5F5C2C04D}"/>
                    </a:ext>
                  </a:extLst>
                </p:cNvPr>
                <p:cNvPicPr/>
                <p:nvPr/>
              </p:nvPicPr>
              <p:blipFill>
                <a:blip r:embed="rId58"/>
                <a:stretch>
                  <a:fillRect/>
                </a:stretch>
              </p:blipFill>
              <p:spPr>
                <a:xfrm>
                  <a:off x="1975063" y="2143699"/>
                  <a:ext cx="1126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7" name="Ink 206">
                  <a:extLst>
                    <a:ext uri="{FF2B5EF4-FFF2-40B4-BE49-F238E27FC236}">
                      <a16:creationId xmlns:a16="http://schemas.microsoft.com/office/drawing/2014/main" id="{28890EC6-271D-584B-B15E-58F4F92C184E}"/>
                    </a:ext>
                  </a:extLst>
                </p14:cNvPr>
                <p14:cNvContentPartPr/>
                <p14:nvPr/>
              </p14:nvContentPartPr>
              <p14:xfrm>
                <a:off x="2072263" y="2058379"/>
                <a:ext cx="12960" cy="6480"/>
              </p14:xfrm>
            </p:contentPart>
          </mc:Choice>
          <mc:Fallback xmlns="">
            <p:pic>
              <p:nvPicPr>
                <p:cNvPr id="207" name="Ink 206">
                  <a:extLst>
                    <a:ext uri="{FF2B5EF4-FFF2-40B4-BE49-F238E27FC236}">
                      <a16:creationId xmlns:a16="http://schemas.microsoft.com/office/drawing/2014/main" id="{28890EC6-271D-584B-B15E-58F4F92C184E}"/>
                    </a:ext>
                  </a:extLst>
                </p:cNvPr>
                <p:cNvPicPr/>
                <p:nvPr/>
              </p:nvPicPr>
              <p:blipFill>
                <a:blip r:embed="rId60"/>
                <a:stretch>
                  <a:fillRect/>
                </a:stretch>
              </p:blipFill>
              <p:spPr>
                <a:xfrm>
                  <a:off x="2056783" y="2043259"/>
                  <a:ext cx="43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1" name="Ink 210">
                  <a:extLst>
                    <a:ext uri="{FF2B5EF4-FFF2-40B4-BE49-F238E27FC236}">
                      <a16:creationId xmlns:a16="http://schemas.microsoft.com/office/drawing/2014/main" id="{0429C753-B288-8E45-AEEF-F1594EA2F371}"/>
                    </a:ext>
                  </a:extLst>
                </p14:cNvPr>
                <p14:cNvContentPartPr/>
                <p14:nvPr/>
              </p14:nvContentPartPr>
              <p14:xfrm>
                <a:off x="1820623" y="2316139"/>
                <a:ext cx="220320" cy="258120"/>
              </p14:xfrm>
            </p:contentPart>
          </mc:Choice>
          <mc:Fallback xmlns="">
            <p:pic>
              <p:nvPicPr>
                <p:cNvPr id="211" name="Ink 210">
                  <a:extLst>
                    <a:ext uri="{FF2B5EF4-FFF2-40B4-BE49-F238E27FC236}">
                      <a16:creationId xmlns:a16="http://schemas.microsoft.com/office/drawing/2014/main" id="{0429C753-B288-8E45-AEEF-F1594EA2F371}"/>
                    </a:ext>
                  </a:extLst>
                </p:cNvPr>
                <p:cNvPicPr/>
                <p:nvPr/>
              </p:nvPicPr>
              <p:blipFill>
                <a:blip r:embed="rId62"/>
                <a:stretch>
                  <a:fillRect/>
                </a:stretch>
              </p:blipFill>
              <p:spPr>
                <a:xfrm>
                  <a:off x="1805503" y="2301019"/>
                  <a:ext cx="2509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13" name="Ink 212">
                  <a:extLst>
                    <a:ext uri="{FF2B5EF4-FFF2-40B4-BE49-F238E27FC236}">
                      <a16:creationId xmlns:a16="http://schemas.microsoft.com/office/drawing/2014/main" id="{DFF29453-07AC-5740-AE4E-3930CF2A5D59}"/>
                    </a:ext>
                  </a:extLst>
                </p14:cNvPr>
                <p14:cNvContentPartPr/>
                <p14:nvPr/>
              </p14:nvContentPartPr>
              <p14:xfrm>
                <a:off x="1820623" y="2561299"/>
                <a:ext cx="63360" cy="56880"/>
              </p14:xfrm>
            </p:contentPart>
          </mc:Choice>
          <mc:Fallback xmlns="">
            <p:pic>
              <p:nvPicPr>
                <p:cNvPr id="213" name="Ink 212">
                  <a:extLst>
                    <a:ext uri="{FF2B5EF4-FFF2-40B4-BE49-F238E27FC236}">
                      <a16:creationId xmlns:a16="http://schemas.microsoft.com/office/drawing/2014/main" id="{DFF29453-07AC-5740-AE4E-3930CF2A5D59}"/>
                    </a:ext>
                  </a:extLst>
                </p:cNvPr>
                <p:cNvPicPr/>
                <p:nvPr/>
              </p:nvPicPr>
              <p:blipFill>
                <a:blip r:embed="rId64"/>
                <a:stretch>
                  <a:fillRect/>
                </a:stretch>
              </p:blipFill>
              <p:spPr>
                <a:xfrm>
                  <a:off x="1805503" y="2546179"/>
                  <a:ext cx="93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14" name="Ink 213">
                  <a:extLst>
                    <a:ext uri="{FF2B5EF4-FFF2-40B4-BE49-F238E27FC236}">
                      <a16:creationId xmlns:a16="http://schemas.microsoft.com/office/drawing/2014/main" id="{483A2DA2-6984-B94D-9266-E4D8B91F6AA9}"/>
                    </a:ext>
                  </a:extLst>
                </p14:cNvPr>
                <p14:cNvContentPartPr/>
                <p14:nvPr/>
              </p14:nvContentPartPr>
              <p14:xfrm>
                <a:off x="1801903" y="2561299"/>
                <a:ext cx="25560" cy="19080"/>
              </p14:xfrm>
            </p:contentPart>
          </mc:Choice>
          <mc:Fallback xmlns="">
            <p:pic>
              <p:nvPicPr>
                <p:cNvPr id="214" name="Ink 213">
                  <a:extLst>
                    <a:ext uri="{FF2B5EF4-FFF2-40B4-BE49-F238E27FC236}">
                      <a16:creationId xmlns:a16="http://schemas.microsoft.com/office/drawing/2014/main" id="{483A2DA2-6984-B94D-9266-E4D8B91F6AA9}"/>
                    </a:ext>
                  </a:extLst>
                </p:cNvPr>
                <p:cNvPicPr/>
                <p:nvPr/>
              </p:nvPicPr>
              <p:blipFill>
                <a:blip r:embed="rId66"/>
                <a:stretch>
                  <a:fillRect/>
                </a:stretch>
              </p:blipFill>
              <p:spPr>
                <a:xfrm>
                  <a:off x="1786423" y="2546179"/>
                  <a:ext cx="56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15" name="Ink 214">
                  <a:extLst>
                    <a:ext uri="{FF2B5EF4-FFF2-40B4-BE49-F238E27FC236}">
                      <a16:creationId xmlns:a16="http://schemas.microsoft.com/office/drawing/2014/main" id="{46938E92-E7CE-434F-BC40-F93AD24B9098}"/>
                    </a:ext>
                  </a:extLst>
                </p14:cNvPr>
                <p14:cNvContentPartPr/>
                <p14:nvPr/>
              </p14:nvContentPartPr>
              <p14:xfrm>
                <a:off x="1751503" y="2529979"/>
                <a:ext cx="94680" cy="82080"/>
              </p14:xfrm>
            </p:contentPart>
          </mc:Choice>
          <mc:Fallback xmlns="">
            <p:pic>
              <p:nvPicPr>
                <p:cNvPr id="215" name="Ink 214">
                  <a:extLst>
                    <a:ext uri="{FF2B5EF4-FFF2-40B4-BE49-F238E27FC236}">
                      <a16:creationId xmlns:a16="http://schemas.microsoft.com/office/drawing/2014/main" id="{46938E92-E7CE-434F-BC40-F93AD24B9098}"/>
                    </a:ext>
                  </a:extLst>
                </p:cNvPr>
                <p:cNvPicPr/>
                <p:nvPr/>
              </p:nvPicPr>
              <p:blipFill>
                <a:blip r:embed="rId68"/>
                <a:stretch>
                  <a:fillRect/>
                </a:stretch>
              </p:blipFill>
              <p:spPr>
                <a:xfrm>
                  <a:off x="1736383" y="2514499"/>
                  <a:ext cx="125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18" name="Ink 217">
                  <a:extLst>
                    <a:ext uri="{FF2B5EF4-FFF2-40B4-BE49-F238E27FC236}">
                      <a16:creationId xmlns:a16="http://schemas.microsoft.com/office/drawing/2014/main" id="{0B45AA6A-B4BD-F345-BF2F-B0E0860841D5}"/>
                    </a:ext>
                  </a:extLst>
                </p14:cNvPr>
                <p14:cNvContentPartPr/>
                <p14:nvPr/>
              </p14:nvContentPartPr>
              <p14:xfrm>
                <a:off x="1845823" y="2328739"/>
                <a:ext cx="182520" cy="220320"/>
              </p14:xfrm>
            </p:contentPart>
          </mc:Choice>
          <mc:Fallback xmlns="">
            <p:pic>
              <p:nvPicPr>
                <p:cNvPr id="218" name="Ink 217">
                  <a:extLst>
                    <a:ext uri="{FF2B5EF4-FFF2-40B4-BE49-F238E27FC236}">
                      <a16:creationId xmlns:a16="http://schemas.microsoft.com/office/drawing/2014/main" id="{0B45AA6A-B4BD-F345-BF2F-B0E0860841D5}"/>
                    </a:ext>
                  </a:extLst>
                </p:cNvPr>
                <p:cNvPicPr/>
                <p:nvPr/>
              </p:nvPicPr>
              <p:blipFill>
                <a:blip r:embed="rId70"/>
                <a:stretch>
                  <a:fillRect/>
                </a:stretch>
              </p:blipFill>
              <p:spPr>
                <a:xfrm>
                  <a:off x="1830703" y="2313619"/>
                  <a:ext cx="2131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19" name="Ink 218">
                  <a:extLst>
                    <a:ext uri="{FF2B5EF4-FFF2-40B4-BE49-F238E27FC236}">
                      <a16:creationId xmlns:a16="http://schemas.microsoft.com/office/drawing/2014/main" id="{D9FABADF-DB2B-DD4C-AB5B-9FD67E5CABED}"/>
                    </a:ext>
                  </a:extLst>
                </p14:cNvPr>
                <p14:cNvContentPartPr/>
                <p14:nvPr/>
              </p14:nvContentPartPr>
              <p14:xfrm>
                <a:off x="1977943" y="2397859"/>
                <a:ext cx="25560" cy="25560"/>
              </p14:xfrm>
            </p:contentPart>
          </mc:Choice>
          <mc:Fallback xmlns="">
            <p:pic>
              <p:nvPicPr>
                <p:cNvPr id="219" name="Ink 218">
                  <a:extLst>
                    <a:ext uri="{FF2B5EF4-FFF2-40B4-BE49-F238E27FC236}">
                      <a16:creationId xmlns:a16="http://schemas.microsoft.com/office/drawing/2014/main" id="{D9FABADF-DB2B-DD4C-AB5B-9FD67E5CABED}"/>
                    </a:ext>
                  </a:extLst>
                </p:cNvPr>
                <p:cNvPicPr/>
                <p:nvPr/>
              </p:nvPicPr>
              <p:blipFill>
                <a:blip r:embed="rId72"/>
                <a:stretch>
                  <a:fillRect/>
                </a:stretch>
              </p:blipFill>
              <p:spPr>
                <a:xfrm>
                  <a:off x="1962463" y="2382739"/>
                  <a:ext cx="56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21" name="Ink 220">
                  <a:extLst>
                    <a:ext uri="{FF2B5EF4-FFF2-40B4-BE49-F238E27FC236}">
                      <a16:creationId xmlns:a16="http://schemas.microsoft.com/office/drawing/2014/main" id="{8C8AEE0C-2EDB-2F40-BA7F-775B6165E5D7}"/>
                    </a:ext>
                  </a:extLst>
                </p14:cNvPr>
                <p14:cNvContentPartPr/>
                <p14:nvPr/>
              </p14:nvContentPartPr>
              <p14:xfrm>
                <a:off x="1858423" y="2423059"/>
                <a:ext cx="82080" cy="176400"/>
              </p14:xfrm>
            </p:contentPart>
          </mc:Choice>
          <mc:Fallback xmlns="">
            <p:pic>
              <p:nvPicPr>
                <p:cNvPr id="221" name="Ink 220">
                  <a:extLst>
                    <a:ext uri="{FF2B5EF4-FFF2-40B4-BE49-F238E27FC236}">
                      <a16:creationId xmlns:a16="http://schemas.microsoft.com/office/drawing/2014/main" id="{8C8AEE0C-2EDB-2F40-BA7F-775B6165E5D7}"/>
                    </a:ext>
                  </a:extLst>
                </p:cNvPr>
                <p:cNvPicPr/>
                <p:nvPr/>
              </p:nvPicPr>
              <p:blipFill>
                <a:blip r:embed="rId74"/>
                <a:stretch>
                  <a:fillRect/>
                </a:stretch>
              </p:blipFill>
              <p:spPr>
                <a:xfrm>
                  <a:off x="1843303" y="2407579"/>
                  <a:ext cx="11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22" name="Ink 221">
                  <a:extLst>
                    <a:ext uri="{FF2B5EF4-FFF2-40B4-BE49-F238E27FC236}">
                      <a16:creationId xmlns:a16="http://schemas.microsoft.com/office/drawing/2014/main" id="{786A34F8-5A7E-4B45-9A9C-59FAC5903416}"/>
                    </a:ext>
                  </a:extLst>
                </p14:cNvPr>
                <p14:cNvContentPartPr/>
                <p14:nvPr/>
              </p14:nvContentPartPr>
              <p14:xfrm>
                <a:off x="1927543" y="2366539"/>
                <a:ext cx="100800" cy="94680"/>
              </p14:xfrm>
            </p:contentPart>
          </mc:Choice>
          <mc:Fallback xmlns="">
            <p:pic>
              <p:nvPicPr>
                <p:cNvPr id="222" name="Ink 221">
                  <a:extLst>
                    <a:ext uri="{FF2B5EF4-FFF2-40B4-BE49-F238E27FC236}">
                      <a16:creationId xmlns:a16="http://schemas.microsoft.com/office/drawing/2014/main" id="{786A34F8-5A7E-4B45-9A9C-59FAC5903416}"/>
                    </a:ext>
                  </a:extLst>
                </p:cNvPr>
                <p:cNvPicPr/>
                <p:nvPr/>
              </p:nvPicPr>
              <p:blipFill>
                <a:blip r:embed="rId76"/>
                <a:stretch>
                  <a:fillRect/>
                </a:stretch>
              </p:blipFill>
              <p:spPr>
                <a:xfrm>
                  <a:off x="1912423" y="2351059"/>
                  <a:ext cx="13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24" name="Ink 223">
                  <a:extLst>
                    <a:ext uri="{FF2B5EF4-FFF2-40B4-BE49-F238E27FC236}">
                      <a16:creationId xmlns:a16="http://schemas.microsoft.com/office/drawing/2014/main" id="{82ADCA96-E99F-2045-9BA5-3E1B50A7F111}"/>
                    </a:ext>
                  </a:extLst>
                </p14:cNvPr>
                <p14:cNvContentPartPr/>
                <p14:nvPr/>
              </p14:nvContentPartPr>
              <p14:xfrm>
                <a:off x="1971463" y="2410459"/>
                <a:ext cx="119880" cy="25560"/>
              </p14:xfrm>
            </p:contentPart>
          </mc:Choice>
          <mc:Fallback xmlns="">
            <p:pic>
              <p:nvPicPr>
                <p:cNvPr id="224" name="Ink 223">
                  <a:extLst>
                    <a:ext uri="{FF2B5EF4-FFF2-40B4-BE49-F238E27FC236}">
                      <a16:creationId xmlns:a16="http://schemas.microsoft.com/office/drawing/2014/main" id="{82ADCA96-E99F-2045-9BA5-3E1B50A7F111}"/>
                    </a:ext>
                  </a:extLst>
                </p:cNvPr>
                <p:cNvPicPr/>
                <p:nvPr/>
              </p:nvPicPr>
              <p:blipFill>
                <a:blip r:embed="rId78"/>
                <a:stretch>
                  <a:fillRect/>
                </a:stretch>
              </p:blipFill>
              <p:spPr>
                <a:xfrm>
                  <a:off x="1956343" y="2395339"/>
                  <a:ext cx="150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25" name="Ink 224">
                  <a:extLst>
                    <a:ext uri="{FF2B5EF4-FFF2-40B4-BE49-F238E27FC236}">
                      <a16:creationId xmlns:a16="http://schemas.microsoft.com/office/drawing/2014/main" id="{8426C484-A155-234A-AF08-7A99413DCAD4}"/>
                    </a:ext>
                  </a:extLst>
                </p14:cNvPr>
                <p14:cNvContentPartPr/>
                <p14:nvPr/>
              </p14:nvContentPartPr>
              <p14:xfrm>
                <a:off x="2005663" y="2397859"/>
                <a:ext cx="117000" cy="12960"/>
              </p14:xfrm>
            </p:contentPart>
          </mc:Choice>
          <mc:Fallback xmlns="">
            <p:pic>
              <p:nvPicPr>
                <p:cNvPr id="225" name="Ink 224">
                  <a:extLst>
                    <a:ext uri="{FF2B5EF4-FFF2-40B4-BE49-F238E27FC236}">
                      <a16:creationId xmlns:a16="http://schemas.microsoft.com/office/drawing/2014/main" id="{8426C484-A155-234A-AF08-7A99413DCAD4}"/>
                    </a:ext>
                  </a:extLst>
                </p:cNvPr>
                <p:cNvPicPr/>
                <p:nvPr/>
              </p:nvPicPr>
              <p:blipFill>
                <a:blip r:embed="rId80"/>
                <a:stretch>
                  <a:fillRect/>
                </a:stretch>
              </p:blipFill>
              <p:spPr>
                <a:xfrm>
                  <a:off x="1990543" y="2382739"/>
                  <a:ext cx="147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6" name="Ink 225">
                  <a:extLst>
                    <a:ext uri="{FF2B5EF4-FFF2-40B4-BE49-F238E27FC236}">
                      <a16:creationId xmlns:a16="http://schemas.microsoft.com/office/drawing/2014/main" id="{5B39BB6D-A749-E041-A432-B4923526A03F}"/>
                    </a:ext>
                  </a:extLst>
                </p14:cNvPr>
                <p14:cNvContentPartPr/>
                <p14:nvPr/>
              </p14:nvContentPartPr>
              <p14:xfrm>
                <a:off x="1974343" y="2379139"/>
                <a:ext cx="135720" cy="44280"/>
              </p14:xfrm>
            </p:contentPart>
          </mc:Choice>
          <mc:Fallback xmlns="">
            <p:pic>
              <p:nvPicPr>
                <p:cNvPr id="226" name="Ink 225">
                  <a:extLst>
                    <a:ext uri="{FF2B5EF4-FFF2-40B4-BE49-F238E27FC236}">
                      <a16:creationId xmlns:a16="http://schemas.microsoft.com/office/drawing/2014/main" id="{5B39BB6D-A749-E041-A432-B4923526A03F}"/>
                    </a:ext>
                  </a:extLst>
                </p:cNvPr>
                <p:cNvPicPr/>
                <p:nvPr/>
              </p:nvPicPr>
              <p:blipFill>
                <a:blip r:embed="rId82"/>
                <a:stretch>
                  <a:fillRect/>
                </a:stretch>
              </p:blipFill>
              <p:spPr>
                <a:xfrm>
                  <a:off x="1959223" y="2363659"/>
                  <a:ext cx="1663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27" name="Ink 226">
                  <a:extLst>
                    <a:ext uri="{FF2B5EF4-FFF2-40B4-BE49-F238E27FC236}">
                      <a16:creationId xmlns:a16="http://schemas.microsoft.com/office/drawing/2014/main" id="{C499CC88-0FBF-1140-B38A-E78D93F7FEF4}"/>
                    </a:ext>
                  </a:extLst>
                </p14:cNvPr>
                <p14:cNvContentPartPr/>
                <p14:nvPr/>
              </p14:nvContentPartPr>
              <p14:xfrm>
                <a:off x="1902343" y="2410459"/>
                <a:ext cx="239400" cy="151200"/>
              </p14:xfrm>
            </p:contentPart>
          </mc:Choice>
          <mc:Fallback xmlns="">
            <p:pic>
              <p:nvPicPr>
                <p:cNvPr id="227" name="Ink 226">
                  <a:extLst>
                    <a:ext uri="{FF2B5EF4-FFF2-40B4-BE49-F238E27FC236}">
                      <a16:creationId xmlns:a16="http://schemas.microsoft.com/office/drawing/2014/main" id="{C499CC88-0FBF-1140-B38A-E78D93F7FEF4}"/>
                    </a:ext>
                  </a:extLst>
                </p:cNvPr>
                <p:cNvPicPr/>
                <p:nvPr/>
              </p:nvPicPr>
              <p:blipFill>
                <a:blip r:embed="rId84"/>
                <a:stretch>
                  <a:fillRect/>
                </a:stretch>
              </p:blipFill>
              <p:spPr>
                <a:xfrm>
                  <a:off x="1887223" y="2395339"/>
                  <a:ext cx="269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43" name="Ink 242">
                  <a:extLst>
                    <a:ext uri="{FF2B5EF4-FFF2-40B4-BE49-F238E27FC236}">
                      <a16:creationId xmlns:a16="http://schemas.microsoft.com/office/drawing/2014/main" id="{DB1E8A4B-BC05-B646-9C82-A304D16DA864}"/>
                    </a:ext>
                  </a:extLst>
                </p14:cNvPr>
                <p14:cNvContentPartPr/>
                <p14:nvPr/>
              </p14:nvContentPartPr>
              <p14:xfrm>
                <a:off x="1952743" y="1731499"/>
                <a:ext cx="50760" cy="69480"/>
              </p14:xfrm>
            </p:contentPart>
          </mc:Choice>
          <mc:Fallback xmlns="">
            <p:pic>
              <p:nvPicPr>
                <p:cNvPr id="243" name="Ink 242">
                  <a:extLst>
                    <a:ext uri="{FF2B5EF4-FFF2-40B4-BE49-F238E27FC236}">
                      <a16:creationId xmlns:a16="http://schemas.microsoft.com/office/drawing/2014/main" id="{DB1E8A4B-BC05-B646-9C82-A304D16DA864}"/>
                    </a:ext>
                  </a:extLst>
                </p:cNvPr>
                <p:cNvPicPr/>
                <p:nvPr/>
              </p:nvPicPr>
              <p:blipFill>
                <a:blip r:embed="rId86"/>
                <a:stretch>
                  <a:fillRect/>
                </a:stretch>
              </p:blipFill>
              <p:spPr>
                <a:xfrm>
                  <a:off x="1937623" y="1716019"/>
                  <a:ext cx="81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45" name="Ink 244">
                  <a:extLst>
                    <a:ext uri="{FF2B5EF4-FFF2-40B4-BE49-F238E27FC236}">
                      <a16:creationId xmlns:a16="http://schemas.microsoft.com/office/drawing/2014/main" id="{6AE47DDD-218D-EE45-B365-1635004B62AA}"/>
                    </a:ext>
                  </a:extLst>
                </p14:cNvPr>
                <p14:cNvContentPartPr/>
                <p14:nvPr/>
              </p14:nvContentPartPr>
              <p14:xfrm>
                <a:off x="1952743" y="1712419"/>
                <a:ext cx="38160" cy="88200"/>
              </p14:xfrm>
            </p:contentPart>
          </mc:Choice>
          <mc:Fallback xmlns="">
            <p:pic>
              <p:nvPicPr>
                <p:cNvPr id="245" name="Ink 244">
                  <a:extLst>
                    <a:ext uri="{FF2B5EF4-FFF2-40B4-BE49-F238E27FC236}">
                      <a16:creationId xmlns:a16="http://schemas.microsoft.com/office/drawing/2014/main" id="{6AE47DDD-218D-EE45-B365-1635004B62AA}"/>
                    </a:ext>
                  </a:extLst>
                </p:cNvPr>
                <p:cNvPicPr/>
                <p:nvPr/>
              </p:nvPicPr>
              <p:blipFill>
                <a:blip r:embed="rId88"/>
                <a:stretch>
                  <a:fillRect/>
                </a:stretch>
              </p:blipFill>
              <p:spPr>
                <a:xfrm>
                  <a:off x="1937623" y="1697299"/>
                  <a:ext cx="68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52" name="Ink 251">
                  <a:extLst>
                    <a:ext uri="{FF2B5EF4-FFF2-40B4-BE49-F238E27FC236}">
                      <a16:creationId xmlns:a16="http://schemas.microsoft.com/office/drawing/2014/main" id="{26A9828D-4020-A54D-83D8-03A7E0EECBBB}"/>
                    </a:ext>
                  </a:extLst>
                </p14:cNvPr>
                <p14:cNvContentPartPr/>
                <p14:nvPr/>
              </p14:nvContentPartPr>
              <p14:xfrm>
                <a:off x="1732783" y="1926259"/>
                <a:ext cx="12960" cy="360"/>
              </p14:xfrm>
            </p:contentPart>
          </mc:Choice>
          <mc:Fallback xmlns="">
            <p:pic>
              <p:nvPicPr>
                <p:cNvPr id="252" name="Ink 251">
                  <a:extLst>
                    <a:ext uri="{FF2B5EF4-FFF2-40B4-BE49-F238E27FC236}">
                      <a16:creationId xmlns:a16="http://schemas.microsoft.com/office/drawing/2014/main" id="{26A9828D-4020-A54D-83D8-03A7E0EECBBB}"/>
                    </a:ext>
                  </a:extLst>
                </p:cNvPr>
                <p:cNvPicPr/>
                <p:nvPr/>
              </p:nvPicPr>
              <p:blipFill>
                <a:blip r:embed="rId90"/>
                <a:stretch>
                  <a:fillRect/>
                </a:stretch>
              </p:blipFill>
              <p:spPr>
                <a:xfrm>
                  <a:off x="1717303" y="1911139"/>
                  <a:ext cx="43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54" name="Ink 253">
                  <a:extLst>
                    <a:ext uri="{FF2B5EF4-FFF2-40B4-BE49-F238E27FC236}">
                      <a16:creationId xmlns:a16="http://schemas.microsoft.com/office/drawing/2014/main" id="{61C061F0-3EDB-C445-BF1B-15D756CEB4A8}"/>
                    </a:ext>
                  </a:extLst>
                </p14:cNvPr>
                <p14:cNvContentPartPr/>
                <p14:nvPr/>
              </p14:nvContentPartPr>
              <p14:xfrm>
                <a:off x="1921423" y="2058379"/>
                <a:ext cx="31680" cy="31680"/>
              </p14:xfrm>
            </p:contentPart>
          </mc:Choice>
          <mc:Fallback xmlns="">
            <p:pic>
              <p:nvPicPr>
                <p:cNvPr id="254" name="Ink 253">
                  <a:extLst>
                    <a:ext uri="{FF2B5EF4-FFF2-40B4-BE49-F238E27FC236}">
                      <a16:creationId xmlns:a16="http://schemas.microsoft.com/office/drawing/2014/main" id="{61C061F0-3EDB-C445-BF1B-15D756CEB4A8}"/>
                    </a:ext>
                  </a:extLst>
                </p:cNvPr>
                <p:cNvPicPr/>
                <p:nvPr/>
              </p:nvPicPr>
              <p:blipFill>
                <a:blip r:embed="rId92"/>
                <a:stretch>
                  <a:fillRect/>
                </a:stretch>
              </p:blipFill>
              <p:spPr>
                <a:xfrm>
                  <a:off x="1905943" y="2043259"/>
                  <a:ext cx="62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55" name="Ink 254">
                  <a:extLst>
                    <a:ext uri="{FF2B5EF4-FFF2-40B4-BE49-F238E27FC236}">
                      <a16:creationId xmlns:a16="http://schemas.microsoft.com/office/drawing/2014/main" id="{A163AB7E-9738-274A-B67B-A4CC3240A4E3}"/>
                    </a:ext>
                  </a:extLst>
                </p14:cNvPr>
                <p14:cNvContentPartPr/>
                <p14:nvPr/>
              </p14:nvContentPartPr>
              <p14:xfrm>
                <a:off x="1927543" y="2051899"/>
                <a:ext cx="50760" cy="44280"/>
              </p14:xfrm>
            </p:contentPart>
          </mc:Choice>
          <mc:Fallback xmlns="">
            <p:pic>
              <p:nvPicPr>
                <p:cNvPr id="255" name="Ink 254">
                  <a:extLst>
                    <a:ext uri="{FF2B5EF4-FFF2-40B4-BE49-F238E27FC236}">
                      <a16:creationId xmlns:a16="http://schemas.microsoft.com/office/drawing/2014/main" id="{A163AB7E-9738-274A-B67B-A4CC3240A4E3}"/>
                    </a:ext>
                  </a:extLst>
                </p:cNvPr>
                <p:cNvPicPr/>
                <p:nvPr/>
              </p:nvPicPr>
              <p:blipFill>
                <a:blip r:embed="rId94"/>
                <a:stretch>
                  <a:fillRect/>
                </a:stretch>
              </p:blipFill>
              <p:spPr>
                <a:xfrm>
                  <a:off x="1912423" y="2036779"/>
                  <a:ext cx="81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56" name="Ink 255">
                  <a:extLst>
                    <a:ext uri="{FF2B5EF4-FFF2-40B4-BE49-F238E27FC236}">
                      <a16:creationId xmlns:a16="http://schemas.microsoft.com/office/drawing/2014/main" id="{C97095C3-5833-4B45-BFDA-BDE8AC250C85}"/>
                    </a:ext>
                  </a:extLst>
                </p14:cNvPr>
                <p14:cNvContentPartPr/>
                <p14:nvPr/>
              </p14:nvContentPartPr>
              <p14:xfrm>
                <a:off x="1896223" y="2027059"/>
                <a:ext cx="94680" cy="88560"/>
              </p14:xfrm>
            </p:contentPart>
          </mc:Choice>
          <mc:Fallback xmlns="">
            <p:pic>
              <p:nvPicPr>
                <p:cNvPr id="256" name="Ink 255">
                  <a:extLst>
                    <a:ext uri="{FF2B5EF4-FFF2-40B4-BE49-F238E27FC236}">
                      <a16:creationId xmlns:a16="http://schemas.microsoft.com/office/drawing/2014/main" id="{C97095C3-5833-4B45-BFDA-BDE8AC250C85}"/>
                    </a:ext>
                  </a:extLst>
                </p:cNvPr>
                <p:cNvPicPr/>
                <p:nvPr/>
              </p:nvPicPr>
              <p:blipFill>
                <a:blip r:embed="rId96"/>
                <a:stretch>
                  <a:fillRect/>
                </a:stretch>
              </p:blipFill>
              <p:spPr>
                <a:xfrm>
                  <a:off x="1880743" y="2011579"/>
                  <a:ext cx="125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58" name="Ink 257">
                  <a:extLst>
                    <a:ext uri="{FF2B5EF4-FFF2-40B4-BE49-F238E27FC236}">
                      <a16:creationId xmlns:a16="http://schemas.microsoft.com/office/drawing/2014/main" id="{430601BF-2726-4D47-9D31-504D5574588F}"/>
                    </a:ext>
                  </a:extLst>
                </p14:cNvPr>
                <p14:cNvContentPartPr/>
                <p14:nvPr/>
              </p14:nvContentPartPr>
              <p14:xfrm>
                <a:off x="1883623" y="2058379"/>
                <a:ext cx="56880" cy="50760"/>
              </p14:xfrm>
            </p:contentPart>
          </mc:Choice>
          <mc:Fallback xmlns="">
            <p:pic>
              <p:nvPicPr>
                <p:cNvPr id="258" name="Ink 257">
                  <a:extLst>
                    <a:ext uri="{FF2B5EF4-FFF2-40B4-BE49-F238E27FC236}">
                      <a16:creationId xmlns:a16="http://schemas.microsoft.com/office/drawing/2014/main" id="{430601BF-2726-4D47-9D31-504D5574588F}"/>
                    </a:ext>
                  </a:extLst>
                </p:cNvPr>
                <p:cNvPicPr/>
                <p:nvPr/>
              </p:nvPicPr>
              <p:blipFill>
                <a:blip r:embed="rId98"/>
                <a:stretch>
                  <a:fillRect/>
                </a:stretch>
              </p:blipFill>
              <p:spPr>
                <a:xfrm>
                  <a:off x="1868143" y="2043259"/>
                  <a:ext cx="87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59" name="Ink 258">
                  <a:extLst>
                    <a:ext uri="{FF2B5EF4-FFF2-40B4-BE49-F238E27FC236}">
                      <a16:creationId xmlns:a16="http://schemas.microsoft.com/office/drawing/2014/main" id="{4F468FB7-6212-9C48-A1D3-3FAEBD643AB5}"/>
                    </a:ext>
                  </a:extLst>
                </p14:cNvPr>
                <p14:cNvContentPartPr/>
                <p14:nvPr/>
              </p14:nvContentPartPr>
              <p14:xfrm>
                <a:off x="1858423" y="2033179"/>
                <a:ext cx="94680" cy="88200"/>
              </p14:xfrm>
            </p:contentPart>
          </mc:Choice>
          <mc:Fallback xmlns="">
            <p:pic>
              <p:nvPicPr>
                <p:cNvPr id="259" name="Ink 258">
                  <a:extLst>
                    <a:ext uri="{FF2B5EF4-FFF2-40B4-BE49-F238E27FC236}">
                      <a16:creationId xmlns:a16="http://schemas.microsoft.com/office/drawing/2014/main" id="{4F468FB7-6212-9C48-A1D3-3FAEBD643AB5}"/>
                    </a:ext>
                  </a:extLst>
                </p:cNvPr>
                <p:cNvPicPr/>
                <p:nvPr/>
              </p:nvPicPr>
              <p:blipFill>
                <a:blip r:embed="rId100"/>
                <a:stretch>
                  <a:fillRect/>
                </a:stretch>
              </p:blipFill>
              <p:spPr>
                <a:xfrm>
                  <a:off x="1843303" y="2018059"/>
                  <a:ext cx="125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60" name="Ink 259">
                  <a:extLst>
                    <a:ext uri="{FF2B5EF4-FFF2-40B4-BE49-F238E27FC236}">
                      <a16:creationId xmlns:a16="http://schemas.microsoft.com/office/drawing/2014/main" id="{78FABAC6-F099-3B4B-AF16-E2BA5D91757C}"/>
                    </a:ext>
                  </a:extLst>
                </p14:cNvPr>
                <p14:cNvContentPartPr/>
                <p14:nvPr/>
              </p14:nvContentPartPr>
              <p14:xfrm>
                <a:off x="1852303" y="2058379"/>
                <a:ext cx="113400" cy="88200"/>
              </p14:xfrm>
            </p:contentPart>
          </mc:Choice>
          <mc:Fallback xmlns="">
            <p:pic>
              <p:nvPicPr>
                <p:cNvPr id="260" name="Ink 259">
                  <a:extLst>
                    <a:ext uri="{FF2B5EF4-FFF2-40B4-BE49-F238E27FC236}">
                      <a16:creationId xmlns:a16="http://schemas.microsoft.com/office/drawing/2014/main" id="{78FABAC6-F099-3B4B-AF16-E2BA5D91757C}"/>
                    </a:ext>
                  </a:extLst>
                </p:cNvPr>
                <p:cNvPicPr/>
                <p:nvPr/>
              </p:nvPicPr>
              <p:blipFill>
                <a:blip r:embed="rId102"/>
                <a:stretch>
                  <a:fillRect/>
                </a:stretch>
              </p:blipFill>
              <p:spPr>
                <a:xfrm>
                  <a:off x="1836823" y="2043259"/>
                  <a:ext cx="1440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61" name="Ink 260">
                  <a:extLst>
                    <a:ext uri="{FF2B5EF4-FFF2-40B4-BE49-F238E27FC236}">
                      <a16:creationId xmlns:a16="http://schemas.microsoft.com/office/drawing/2014/main" id="{918C6768-2D57-5E4E-9279-2EA1FF522465}"/>
                    </a:ext>
                  </a:extLst>
                </p14:cNvPr>
                <p14:cNvContentPartPr/>
                <p14:nvPr/>
              </p14:nvContentPartPr>
              <p14:xfrm>
                <a:off x="1751503" y="1957579"/>
                <a:ext cx="182520" cy="157680"/>
              </p14:xfrm>
            </p:contentPart>
          </mc:Choice>
          <mc:Fallback xmlns="">
            <p:pic>
              <p:nvPicPr>
                <p:cNvPr id="261" name="Ink 260">
                  <a:extLst>
                    <a:ext uri="{FF2B5EF4-FFF2-40B4-BE49-F238E27FC236}">
                      <a16:creationId xmlns:a16="http://schemas.microsoft.com/office/drawing/2014/main" id="{918C6768-2D57-5E4E-9279-2EA1FF522465}"/>
                    </a:ext>
                  </a:extLst>
                </p:cNvPr>
                <p:cNvPicPr/>
                <p:nvPr/>
              </p:nvPicPr>
              <p:blipFill>
                <a:blip r:embed="rId104"/>
                <a:stretch>
                  <a:fillRect/>
                </a:stretch>
              </p:blipFill>
              <p:spPr>
                <a:xfrm>
                  <a:off x="1736383" y="1942459"/>
                  <a:ext cx="213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62" name="Ink 261">
                  <a:extLst>
                    <a:ext uri="{FF2B5EF4-FFF2-40B4-BE49-F238E27FC236}">
                      <a16:creationId xmlns:a16="http://schemas.microsoft.com/office/drawing/2014/main" id="{6BB73C10-1B72-0548-986A-865B73C41886}"/>
                    </a:ext>
                  </a:extLst>
                </p14:cNvPr>
                <p14:cNvContentPartPr/>
                <p14:nvPr/>
              </p14:nvContentPartPr>
              <p14:xfrm>
                <a:off x="1745383" y="1982779"/>
                <a:ext cx="220320" cy="182520"/>
              </p14:xfrm>
            </p:contentPart>
          </mc:Choice>
          <mc:Fallback xmlns="">
            <p:pic>
              <p:nvPicPr>
                <p:cNvPr id="262" name="Ink 261">
                  <a:extLst>
                    <a:ext uri="{FF2B5EF4-FFF2-40B4-BE49-F238E27FC236}">
                      <a16:creationId xmlns:a16="http://schemas.microsoft.com/office/drawing/2014/main" id="{6BB73C10-1B72-0548-986A-865B73C41886}"/>
                    </a:ext>
                  </a:extLst>
                </p:cNvPr>
                <p:cNvPicPr/>
                <p:nvPr/>
              </p:nvPicPr>
              <p:blipFill>
                <a:blip r:embed="rId106"/>
                <a:stretch>
                  <a:fillRect/>
                </a:stretch>
              </p:blipFill>
              <p:spPr>
                <a:xfrm>
                  <a:off x="1729903" y="1967659"/>
                  <a:ext cx="250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64" name="Ink 263">
                  <a:extLst>
                    <a:ext uri="{FF2B5EF4-FFF2-40B4-BE49-F238E27FC236}">
                      <a16:creationId xmlns:a16="http://schemas.microsoft.com/office/drawing/2014/main" id="{3AF43109-2B74-BB4B-821C-D0826406DE08}"/>
                    </a:ext>
                  </a:extLst>
                </p14:cNvPr>
                <p14:cNvContentPartPr/>
                <p14:nvPr/>
              </p14:nvContentPartPr>
              <p14:xfrm>
                <a:off x="1946263" y="2108779"/>
                <a:ext cx="56880" cy="56880"/>
              </p14:xfrm>
            </p:contentPart>
          </mc:Choice>
          <mc:Fallback xmlns="">
            <p:pic>
              <p:nvPicPr>
                <p:cNvPr id="264" name="Ink 263">
                  <a:extLst>
                    <a:ext uri="{FF2B5EF4-FFF2-40B4-BE49-F238E27FC236}">
                      <a16:creationId xmlns:a16="http://schemas.microsoft.com/office/drawing/2014/main" id="{3AF43109-2B74-BB4B-821C-D0826406DE08}"/>
                    </a:ext>
                  </a:extLst>
                </p:cNvPr>
                <p:cNvPicPr/>
                <p:nvPr/>
              </p:nvPicPr>
              <p:blipFill>
                <a:blip r:embed="rId108"/>
                <a:stretch>
                  <a:fillRect/>
                </a:stretch>
              </p:blipFill>
              <p:spPr>
                <a:xfrm>
                  <a:off x="1931143" y="2093299"/>
                  <a:ext cx="87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65" name="Ink 264">
                  <a:extLst>
                    <a:ext uri="{FF2B5EF4-FFF2-40B4-BE49-F238E27FC236}">
                      <a16:creationId xmlns:a16="http://schemas.microsoft.com/office/drawing/2014/main" id="{8C24E28F-C9C5-0C49-8156-35EB54CF829B}"/>
                    </a:ext>
                  </a:extLst>
                </p14:cNvPr>
                <p14:cNvContentPartPr/>
                <p14:nvPr/>
              </p14:nvContentPartPr>
              <p14:xfrm>
                <a:off x="1953463" y="2127499"/>
                <a:ext cx="62640" cy="75960"/>
              </p14:xfrm>
            </p:contentPart>
          </mc:Choice>
          <mc:Fallback xmlns="">
            <p:pic>
              <p:nvPicPr>
                <p:cNvPr id="265" name="Ink 264">
                  <a:extLst>
                    <a:ext uri="{FF2B5EF4-FFF2-40B4-BE49-F238E27FC236}">
                      <a16:creationId xmlns:a16="http://schemas.microsoft.com/office/drawing/2014/main" id="{8C24E28F-C9C5-0C49-8156-35EB54CF829B}"/>
                    </a:ext>
                  </a:extLst>
                </p:cNvPr>
                <p:cNvPicPr/>
                <p:nvPr/>
              </p:nvPicPr>
              <p:blipFill>
                <a:blip r:embed="rId110"/>
                <a:stretch>
                  <a:fillRect/>
                </a:stretch>
              </p:blipFill>
              <p:spPr>
                <a:xfrm>
                  <a:off x="1938343" y="2112379"/>
                  <a:ext cx="92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66" name="Ink 265">
                  <a:extLst>
                    <a:ext uri="{FF2B5EF4-FFF2-40B4-BE49-F238E27FC236}">
                      <a16:creationId xmlns:a16="http://schemas.microsoft.com/office/drawing/2014/main" id="{D584F72C-44FF-F84D-8877-DA9AA513A599}"/>
                    </a:ext>
                  </a:extLst>
                </p14:cNvPr>
                <p14:cNvContentPartPr/>
                <p14:nvPr/>
              </p14:nvContentPartPr>
              <p14:xfrm>
                <a:off x="1958863" y="2108779"/>
                <a:ext cx="207720" cy="308520"/>
              </p14:xfrm>
            </p:contentPart>
          </mc:Choice>
          <mc:Fallback xmlns="">
            <p:pic>
              <p:nvPicPr>
                <p:cNvPr id="266" name="Ink 265">
                  <a:extLst>
                    <a:ext uri="{FF2B5EF4-FFF2-40B4-BE49-F238E27FC236}">
                      <a16:creationId xmlns:a16="http://schemas.microsoft.com/office/drawing/2014/main" id="{D584F72C-44FF-F84D-8877-DA9AA513A599}"/>
                    </a:ext>
                  </a:extLst>
                </p:cNvPr>
                <p:cNvPicPr/>
                <p:nvPr/>
              </p:nvPicPr>
              <p:blipFill>
                <a:blip r:embed="rId112"/>
                <a:stretch>
                  <a:fillRect/>
                </a:stretch>
              </p:blipFill>
              <p:spPr>
                <a:xfrm>
                  <a:off x="1943743" y="2093299"/>
                  <a:ext cx="2383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67" name="Ink 266">
                  <a:extLst>
                    <a:ext uri="{FF2B5EF4-FFF2-40B4-BE49-F238E27FC236}">
                      <a16:creationId xmlns:a16="http://schemas.microsoft.com/office/drawing/2014/main" id="{5879CBA0-2A0B-C740-B80A-C09A0C73AF67}"/>
                    </a:ext>
                  </a:extLst>
                </p14:cNvPr>
                <p14:cNvContentPartPr/>
                <p14:nvPr/>
              </p14:nvContentPartPr>
              <p14:xfrm>
                <a:off x="2034463" y="2064499"/>
                <a:ext cx="31680" cy="44280"/>
              </p14:xfrm>
            </p:contentPart>
          </mc:Choice>
          <mc:Fallback xmlns="">
            <p:pic>
              <p:nvPicPr>
                <p:cNvPr id="267" name="Ink 266">
                  <a:extLst>
                    <a:ext uri="{FF2B5EF4-FFF2-40B4-BE49-F238E27FC236}">
                      <a16:creationId xmlns:a16="http://schemas.microsoft.com/office/drawing/2014/main" id="{5879CBA0-2A0B-C740-B80A-C09A0C73AF67}"/>
                    </a:ext>
                  </a:extLst>
                </p:cNvPr>
                <p:cNvPicPr/>
                <p:nvPr/>
              </p:nvPicPr>
              <p:blipFill>
                <a:blip r:embed="rId114"/>
                <a:stretch>
                  <a:fillRect/>
                </a:stretch>
              </p:blipFill>
              <p:spPr>
                <a:xfrm>
                  <a:off x="2019343" y="2049379"/>
                  <a:ext cx="62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68" name="Ink 267">
                  <a:extLst>
                    <a:ext uri="{FF2B5EF4-FFF2-40B4-BE49-F238E27FC236}">
                      <a16:creationId xmlns:a16="http://schemas.microsoft.com/office/drawing/2014/main" id="{1DD03B23-F83A-8445-A500-CAD5F317B2AB}"/>
                    </a:ext>
                  </a:extLst>
                </p14:cNvPr>
                <p14:cNvContentPartPr/>
                <p14:nvPr/>
              </p14:nvContentPartPr>
              <p14:xfrm>
                <a:off x="2053183" y="2059099"/>
                <a:ext cx="107280" cy="93960"/>
              </p14:xfrm>
            </p:contentPart>
          </mc:Choice>
          <mc:Fallback xmlns="">
            <p:pic>
              <p:nvPicPr>
                <p:cNvPr id="268" name="Ink 267">
                  <a:extLst>
                    <a:ext uri="{FF2B5EF4-FFF2-40B4-BE49-F238E27FC236}">
                      <a16:creationId xmlns:a16="http://schemas.microsoft.com/office/drawing/2014/main" id="{1DD03B23-F83A-8445-A500-CAD5F317B2AB}"/>
                    </a:ext>
                  </a:extLst>
                </p:cNvPr>
                <p:cNvPicPr/>
                <p:nvPr/>
              </p:nvPicPr>
              <p:blipFill>
                <a:blip r:embed="rId116"/>
                <a:stretch>
                  <a:fillRect/>
                </a:stretch>
              </p:blipFill>
              <p:spPr>
                <a:xfrm>
                  <a:off x="2038063" y="2043979"/>
                  <a:ext cx="137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69" name="Ink 268">
                  <a:extLst>
                    <a:ext uri="{FF2B5EF4-FFF2-40B4-BE49-F238E27FC236}">
                      <a16:creationId xmlns:a16="http://schemas.microsoft.com/office/drawing/2014/main" id="{D84F7424-BC59-0E46-975F-C44EC952A6E3}"/>
                    </a:ext>
                  </a:extLst>
                </p14:cNvPr>
                <p14:cNvContentPartPr/>
                <p14:nvPr/>
              </p14:nvContentPartPr>
              <p14:xfrm>
                <a:off x="2078383" y="2064499"/>
                <a:ext cx="107280" cy="100800"/>
              </p14:xfrm>
            </p:contentPart>
          </mc:Choice>
          <mc:Fallback xmlns="">
            <p:pic>
              <p:nvPicPr>
                <p:cNvPr id="269" name="Ink 268">
                  <a:extLst>
                    <a:ext uri="{FF2B5EF4-FFF2-40B4-BE49-F238E27FC236}">
                      <a16:creationId xmlns:a16="http://schemas.microsoft.com/office/drawing/2014/main" id="{D84F7424-BC59-0E46-975F-C44EC952A6E3}"/>
                    </a:ext>
                  </a:extLst>
                </p:cNvPr>
                <p:cNvPicPr/>
                <p:nvPr/>
              </p:nvPicPr>
              <p:blipFill>
                <a:blip r:embed="rId118"/>
                <a:stretch>
                  <a:fillRect/>
                </a:stretch>
              </p:blipFill>
              <p:spPr>
                <a:xfrm>
                  <a:off x="2063263" y="2049379"/>
                  <a:ext cx="137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70" name="Ink 269">
                  <a:extLst>
                    <a:ext uri="{FF2B5EF4-FFF2-40B4-BE49-F238E27FC236}">
                      <a16:creationId xmlns:a16="http://schemas.microsoft.com/office/drawing/2014/main" id="{CE125AE2-547B-F14A-B001-A93652EF716B}"/>
                    </a:ext>
                  </a:extLst>
                </p14:cNvPr>
                <p14:cNvContentPartPr/>
                <p14:nvPr/>
              </p14:nvContentPartPr>
              <p14:xfrm>
                <a:off x="2078383" y="2051899"/>
                <a:ext cx="107280" cy="100800"/>
              </p14:xfrm>
            </p:contentPart>
          </mc:Choice>
          <mc:Fallback xmlns="">
            <p:pic>
              <p:nvPicPr>
                <p:cNvPr id="270" name="Ink 269">
                  <a:extLst>
                    <a:ext uri="{FF2B5EF4-FFF2-40B4-BE49-F238E27FC236}">
                      <a16:creationId xmlns:a16="http://schemas.microsoft.com/office/drawing/2014/main" id="{CE125AE2-547B-F14A-B001-A93652EF716B}"/>
                    </a:ext>
                  </a:extLst>
                </p:cNvPr>
                <p:cNvPicPr/>
                <p:nvPr/>
              </p:nvPicPr>
              <p:blipFill>
                <a:blip r:embed="rId120"/>
                <a:stretch>
                  <a:fillRect/>
                </a:stretch>
              </p:blipFill>
              <p:spPr>
                <a:xfrm>
                  <a:off x="2063263" y="2036779"/>
                  <a:ext cx="137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71" name="Ink 270">
                  <a:extLst>
                    <a:ext uri="{FF2B5EF4-FFF2-40B4-BE49-F238E27FC236}">
                      <a16:creationId xmlns:a16="http://schemas.microsoft.com/office/drawing/2014/main" id="{F1758467-8CE1-8E42-B2D9-6B8F8FA65C58}"/>
                    </a:ext>
                  </a:extLst>
                </p14:cNvPr>
                <p14:cNvContentPartPr/>
                <p14:nvPr/>
              </p14:nvContentPartPr>
              <p14:xfrm>
                <a:off x="2128783" y="2096179"/>
                <a:ext cx="63360" cy="188280"/>
              </p14:xfrm>
            </p:contentPart>
          </mc:Choice>
          <mc:Fallback xmlns="">
            <p:pic>
              <p:nvPicPr>
                <p:cNvPr id="271" name="Ink 270">
                  <a:extLst>
                    <a:ext uri="{FF2B5EF4-FFF2-40B4-BE49-F238E27FC236}">
                      <a16:creationId xmlns:a16="http://schemas.microsoft.com/office/drawing/2014/main" id="{F1758467-8CE1-8E42-B2D9-6B8F8FA65C58}"/>
                    </a:ext>
                  </a:extLst>
                </p:cNvPr>
                <p:cNvPicPr/>
                <p:nvPr/>
              </p:nvPicPr>
              <p:blipFill>
                <a:blip r:embed="rId122"/>
                <a:stretch>
                  <a:fillRect/>
                </a:stretch>
              </p:blipFill>
              <p:spPr>
                <a:xfrm>
                  <a:off x="2113663" y="2080699"/>
                  <a:ext cx="93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72" name="Ink 271">
                  <a:extLst>
                    <a:ext uri="{FF2B5EF4-FFF2-40B4-BE49-F238E27FC236}">
                      <a16:creationId xmlns:a16="http://schemas.microsoft.com/office/drawing/2014/main" id="{9DD39CD5-6149-E644-8130-68162A9EBA86}"/>
                    </a:ext>
                  </a:extLst>
                </p14:cNvPr>
                <p14:cNvContentPartPr/>
                <p14:nvPr/>
              </p14:nvContentPartPr>
              <p14:xfrm>
                <a:off x="2185303" y="2190499"/>
                <a:ext cx="19080" cy="321120"/>
              </p14:xfrm>
            </p:contentPart>
          </mc:Choice>
          <mc:Fallback xmlns="">
            <p:pic>
              <p:nvPicPr>
                <p:cNvPr id="272" name="Ink 271">
                  <a:extLst>
                    <a:ext uri="{FF2B5EF4-FFF2-40B4-BE49-F238E27FC236}">
                      <a16:creationId xmlns:a16="http://schemas.microsoft.com/office/drawing/2014/main" id="{9DD39CD5-6149-E644-8130-68162A9EBA86}"/>
                    </a:ext>
                  </a:extLst>
                </p:cNvPr>
                <p:cNvPicPr/>
                <p:nvPr/>
              </p:nvPicPr>
              <p:blipFill>
                <a:blip r:embed="rId124"/>
                <a:stretch>
                  <a:fillRect/>
                </a:stretch>
              </p:blipFill>
              <p:spPr>
                <a:xfrm>
                  <a:off x="2170183" y="2175019"/>
                  <a:ext cx="4968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74" name="Ink 273">
                  <a:extLst>
                    <a:ext uri="{FF2B5EF4-FFF2-40B4-BE49-F238E27FC236}">
                      <a16:creationId xmlns:a16="http://schemas.microsoft.com/office/drawing/2014/main" id="{D3E6611D-5571-7942-8F85-EA909038A72D}"/>
                    </a:ext>
                  </a:extLst>
                </p14:cNvPr>
                <p14:cNvContentPartPr/>
                <p14:nvPr/>
              </p14:nvContentPartPr>
              <p14:xfrm>
                <a:off x="1896223" y="2360059"/>
                <a:ext cx="151200" cy="75960"/>
              </p14:xfrm>
            </p:contentPart>
          </mc:Choice>
          <mc:Fallback xmlns="">
            <p:pic>
              <p:nvPicPr>
                <p:cNvPr id="274" name="Ink 273">
                  <a:extLst>
                    <a:ext uri="{FF2B5EF4-FFF2-40B4-BE49-F238E27FC236}">
                      <a16:creationId xmlns:a16="http://schemas.microsoft.com/office/drawing/2014/main" id="{D3E6611D-5571-7942-8F85-EA909038A72D}"/>
                    </a:ext>
                  </a:extLst>
                </p:cNvPr>
                <p:cNvPicPr/>
                <p:nvPr/>
              </p:nvPicPr>
              <p:blipFill>
                <a:blip r:embed="rId126"/>
                <a:stretch>
                  <a:fillRect/>
                </a:stretch>
              </p:blipFill>
              <p:spPr>
                <a:xfrm>
                  <a:off x="1880743" y="2344939"/>
                  <a:ext cx="181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75" name="Ink 274">
                  <a:extLst>
                    <a:ext uri="{FF2B5EF4-FFF2-40B4-BE49-F238E27FC236}">
                      <a16:creationId xmlns:a16="http://schemas.microsoft.com/office/drawing/2014/main" id="{4C462DB2-9C56-8B4F-AEBE-71A7532A2A83}"/>
                    </a:ext>
                  </a:extLst>
                </p14:cNvPr>
                <p14:cNvContentPartPr/>
                <p14:nvPr/>
              </p14:nvContentPartPr>
              <p14:xfrm>
                <a:off x="1946263" y="2347459"/>
                <a:ext cx="56880" cy="50760"/>
              </p14:xfrm>
            </p:contentPart>
          </mc:Choice>
          <mc:Fallback xmlns="">
            <p:pic>
              <p:nvPicPr>
                <p:cNvPr id="275" name="Ink 274">
                  <a:extLst>
                    <a:ext uri="{FF2B5EF4-FFF2-40B4-BE49-F238E27FC236}">
                      <a16:creationId xmlns:a16="http://schemas.microsoft.com/office/drawing/2014/main" id="{4C462DB2-9C56-8B4F-AEBE-71A7532A2A83}"/>
                    </a:ext>
                  </a:extLst>
                </p:cNvPr>
                <p:cNvPicPr/>
                <p:nvPr/>
              </p:nvPicPr>
              <p:blipFill>
                <a:blip r:embed="rId128"/>
                <a:stretch>
                  <a:fillRect/>
                </a:stretch>
              </p:blipFill>
              <p:spPr>
                <a:xfrm>
                  <a:off x="1931143" y="2332339"/>
                  <a:ext cx="87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96" name="Ink 295">
                  <a:extLst>
                    <a:ext uri="{FF2B5EF4-FFF2-40B4-BE49-F238E27FC236}">
                      <a16:creationId xmlns:a16="http://schemas.microsoft.com/office/drawing/2014/main" id="{AF09E406-32AD-574C-9968-33DC94FA5467}"/>
                    </a:ext>
                  </a:extLst>
                </p14:cNvPr>
                <p14:cNvContentPartPr/>
                <p14:nvPr/>
              </p14:nvContentPartPr>
              <p14:xfrm>
                <a:off x="2147503" y="2203099"/>
                <a:ext cx="107280" cy="604080"/>
              </p14:xfrm>
            </p:contentPart>
          </mc:Choice>
          <mc:Fallback xmlns="">
            <p:pic>
              <p:nvPicPr>
                <p:cNvPr id="296" name="Ink 295">
                  <a:extLst>
                    <a:ext uri="{FF2B5EF4-FFF2-40B4-BE49-F238E27FC236}">
                      <a16:creationId xmlns:a16="http://schemas.microsoft.com/office/drawing/2014/main" id="{AF09E406-32AD-574C-9968-33DC94FA5467}"/>
                    </a:ext>
                  </a:extLst>
                </p:cNvPr>
                <p:cNvPicPr/>
                <p:nvPr/>
              </p:nvPicPr>
              <p:blipFill>
                <a:blip r:embed="rId130"/>
                <a:stretch>
                  <a:fillRect/>
                </a:stretch>
              </p:blipFill>
              <p:spPr>
                <a:xfrm>
                  <a:off x="2132383" y="2187619"/>
                  <a:ext cx="13788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98" name="Ink 297">
                  <a:extLst>
                    <a:ext uri="{FF2B5EF4-FFF2-40B4-BE49-F238E27FC236}">
                      <a16:creationId xmlns:a16="http://schemas.microsoft.com/office/drawing/2014/main" id="{D56D4C25-11C2-C24C-9CFA-DA397BF06656}"/>
                    </a:ext>
                  </a:extLst>
                </p14:cNvPr>
                <p14:cNvContentPartPr/>
                <p14:nvPr/>
              </p14:nvContentPartPr>
              <p14:xfrm>
                <a:off x="2216623" y="2397859"/>
                <a:ext cx="19080" cy="107280"/>
              </p14:xfrm>
            </p:contentPart>
          </mc:Choice>
          <mc:Fallback xmlns="">
            <p:pic>
              <p:nvPicPr>
                <p:cNvPr id="298" name="Ink 297">
                  <a:extLst>
                    <a:ext uri="{FF2B5EF4-FFF2-40B4-BE49-F238E27FC236}">
                      <a16:creationId xmlns:a16="http://schemas.microsoft.com/office/drawing/2014/main" id="{D56D4C25-11C2-C24C-9CFA-DA397BF06656}"/>
                    </a:ext>
                  </a:extLst>
                </p:cNvPr>
                <p:cNvPicPr/>
                <p:nvPr/>
              </p:nvPicPr>
              <p:blipFill>
                <a:blip r:embed="rId132"/>
                <a:stretch>
                  <a:fillRect/>
                </a:stretch>
              </p:blipFill>
              <p:spPr>
                <a:xfrm>
                  <a:off x="2201503" y="2382739"/>
                  <a:ext cx="49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04" name="Ink 303">
                  <a:extLst>
                    <a:ext uri="{FF2B5EF4-FFF2-40B4-BE49-F238E27FC236}">
                      <a16:creationId xmlns:a16="http://schemas.microsoft.com/office/drawing/2014/main" id="{E6355BB6-3FE3-B34F-B179-8341E00548AE}"/>
                    </a:ext>
                  </a:extLst>
                </p14:cNvPr>
                <p14:cNvContentPartPr/>
                <p14:nvPr/>
              </p14:nvContentPartPr>
              <p14:xfrm>
                <a:off x="1965343" y="1806739"/>
                <a:ext cx="100800" cy="201600"/>
              </p14:xfrm>
            </p:contentPart>
          </mc:Choice>
          <mc:Fallback xmlns="">
            <p:pic>
              <p:nvPicPr>
                <p:cNvPr id="304" name="Ink 303">
                  <a:extLst>
                    <a:ext uri="{FF2B5EF4-FFF2-40B4-BE49-F238E27FC236}">
                      <a16:creationId xmlns:a16="http://schemas.microsoft.com/office/drawing/2014/main" id="{E6355BB6-3FE3-B34F-B179-8341E00548AE}"/>
                    </a:ext>
                  </a:extLst>
                </p:cNvPr>
                <p:cNvPicPr/>
                <p:nvPr/>
              </p:nvPicPr>
              <p:blipFill>
                <a:blip r:embed="rId134"/>
                <a:stretch>
                  <a:fillRect/>
                </a:stretch>
              </p:blipFill>
              <p:spPr>
                <a:xfrm>
                  <a:off x="1950223" y="1791619"/>
                  <a:ext cx="131400" cy="23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5">
            <p14:nvContentPartPr>
              <p14:cNvPr id="349" name="Ink 348">
                <a:extLst>
                  <a:ext uri="{FF2B5EF4-FFF2-40B4-BE49-F238E27FC236}">
                    <a16:creationId xmlns:a16="http://schemas.microsoft.com/office/drawing/2014/main" id="{EB6760F4-50D1-9346-AEF2-56987C833CB3}"/>
                  </a:ext>
                </a:extLst>
              </p14:cNvPr>
              <p14:cNvContentPartPr/>
              <p14:nvPr/>
            </p14:nvContentPartPr>
            <p14:xfrm>
              <a:off x="4335583" y="-865181"/>
              <a:ext cx="6480" cy="38160"/>
            </p14:xfrm>
          </p:contentPart>
        </mc:Choice>
        <mc:Fallback xmlns="">
          <p:pic>
            <p:nvPicPr>
              <p:cNvPr id="349" name="Ink 348">
                <a:extLst>
                  <a:ext uri="{FF2B5EF4-FFF2-40B4-BE49-F238E27FC236}">
                    <a16:creationId xmlns:a16="http://schemas.microsoft.com/office/drawing/2014/main" id="{EB6760F4-50D1-9346-AEF2-56987C833CB3}"/>
                  </a:ext>
                </a:extLst>
              </p:cNvPr>
              <p:cNvPicPr/>
              <p:nvPr/>
            </p:nvPicPr>
            <p:blipFill>
              <a:blip r:embed="rId136"/>
              <a:stretch>
                <a:fillRect/>
              </a:stretch>
            </p:blipFill>
            <p:spPr>
              <a:xfrm>
                <a:off x="4325503" y="-875261"/>
                <a:ext cx="27000" cy="58320"/>
              </a:xfrm>
              <a:prstGeom prst="rect">
                <a:avLst/>
              </a:prstGeom>
            </p:spPr>
          </p:pic>
        </mc:Fallback>
      </mc:AlternateContent>
      <p:grpSp>
        <p:nvGrpSpPr>
          <p:cNvPr id="365" name="Group 364">
            <a:extLst>
              <a:ext uri="{FF2B5EF4-FFF2-40B4-BE49-F238E27FC236}">
                <a16:creationId xmlns:a16="http://schemas.microsoft.com/office/drawing/2014/main" id="{27DDD2B7-3B01-5245-B7F0-81371B20A15B}"/>
              </a:ext>
            </a:extLst>
          </p:cNvPr>
          <p:cNvGrpSpPr/>
          <p:nvPr/>
        </p:nvGrpSpPr>
        <p:grpSpPr>
          <a:xfrm>
            <a:off x="167863" y="5428339"/>
            <a:ext cx="7417800" cy="1343160"/>
            <a:chOff x="167863" y="5428339"/>
            <a:chExt cx="7417800" cy="1343160"/>
          </a:xfrm>
        </p:grpSpPr>
        <mc:AlternateContent xmlns:mc="http://schemas.openxmlformats.org/markup-compatibility/2006" xmlns:p14="http://schemas.microsoft.com/office/powerpoint/2010/main">
          <mc:Choice Requires="p14">
            <p:contentPart p14:bwMode="auto" r:id="rId137">
              <p14:nvContentPartPr>
                <p14:cNvPr id="175" name="Ink 174">
                  <a:extLst>
                    <a:ext uri="{FF2B5EF4-FFF2-40B4-BE49-F238E27FC236}">
                      <a16:creationId xmlns:a16="http://schemas.microsoft.com/office/drawing/2014/main" id="{AA6F1261-98B9-064D-8380-88CE3AEC5816}"/>
                    </a:ext>
                  </a:extLst>
                </p14:cNvPr>
                <p14:cNvContentPartPr/>
                <p14:nvPr/>
              </p14:nvContentPartPr>
              <p14:xfrm>
                <a:off x="3901783" y="5428339"/>
                <a:ext cx="1525320" cy="628920"/>
              </p14:xfrm>
            </p:contentPart>
          </mc:Choice>
          <mc:Fallback xmlns="">
            <p:pic>
              <p:nvPicPr>
                <p:cNvPr id="175" name="Ink 174">
                  <a:extLst>
                    <a:ext uri="{FF2B5EF4-FFF2-40B4-BE49-F238E27FC236}">
                      <a16:creationId xmlns:a16="http://schemas.microsoft.com/office/drawing/2014/main" id="{AA6F1261-98B9-064D-8380-88CE3AEC5816}"/>
                    </a:ext>
                  </a:extLst>
                </p:cNvPr>
                <p:cNvPicPr/>
                <p:nvPr/>
              </p:nvPicPr>
              <p:blipFill>
                <a:blip r:embed="rId138"/>
                <a:stretch>
                  <a:fillRect/>
                </a:stretch>
              </p:blipFill>
              <p:spPr>
                <a:xfrm>
                  <a:off x="3886663" y="5412859"/>
                  <a:ext cx="155592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76" name="Ink 175">
                  <a:extLst>
                    <a:ext uri="{FF2B5EF4-FFF2-40B4-BE49-F238E27FC236}">
                      <a16:creationId xmlns:a16="http://schemas.microsoft.com/office/drawing/2014/main" id="{748063DE-9EB1-7540-9205-965180E41DE6}"/>
                    </a:ext>
                  </a:extLst>
                </p14:cNvPr>
                <p14:cNvContentPartPr/>
                <p14:nvPr/>
              </p14:nvContentPartPr>
              <p14:xfrm>
                <a:off x="167863" y="6044299"/>
                <a:ext cx="7417800" cy="145080"/>
              </p14:xfrm>
            </p:contentPart>
          </mc:Choice>
          <mc:Fallback xmlns="">
            <p:pic>
              <p:nvPicPr>
                <p:cNvPr id="176" name="Ink 175">
                  <a:extLst>
                    <a:ext uri="{FF2B5EF4-FFF2-40B4-BE49-F238E27FC236}">
                      <a16:creationId xmlns:a16="http://schemas.microsoft.com/office/drawing/2014/main" id="{748063DE-9EB1-7540-9205-965180E41DE6}"/>
                    </a:ext>
                  </a:extLst>
                </p:cNvPr>
                <p:cNvPicPr/>
                <p:nvPr/>
              </p:nvPicPr>
              <p:blipFill>
                <a:blip r:embed="rId140"/>
                <a:stretch>
                  <a:fillRect/>
                </a:stretch>
              </p:blipFill>
              <p:spPr>
                <a:xfrm>
                  <a:off x="152743" y="6029179"/>
                  <a:ext cx="7448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54" name="Ink 353">
                  <a:extLst>
                    <a:ext uri="{FF2B5EF4-FFF2-40B4-BE49-F238E27FC236}">
                      <a16:creationId xmlns:a16="http://schemas.microsoft.com/office/drawing/2014/main" id="{632090AC-EE71-1D44-BCF7-3F1DC051B1E8}"/>
                    </a:ext>
                  </a:extLst>
                </p14:cNvPr>
                <p14:cNvContentPartPr/>
                <p14:nvPr/>
              </p14:nvContentPartPr>
              <p14:xfrm>
                <a:off x="330583" y="6167419"/>
                <a:ext cx="509760" cy="522360"/>
              </p14:xfrm>
            </p:contentPart>
          </mc:Choice>
          <mc:Fallback xmlns="">
            <p:pic>
              <p:nvPicPr>
                <p:cNvPr id="354" name="Ink 353">
                  <a:extLst>
                    <a:ext uri="{FF2B5EF4-FFF2-40B4-BE49-F238E27FC236}">
                      <a16:creationId xmlns:a16="http://schemas.microsoft.com/office/drawing/2014/main" id="{632090AC-EE71-1D44-BCF7-3F1DC051B1E8}"/>
                    </a:ext>
                  </a:extLst>
                </p:cNvPr>
                <p:cNvPicPr/>
                <p:nvPr/>
              </p:nvPicPr>
              <p:blipFill>
                <a:blip r:embed="rId142"/>
                <a:stretch>
                  <a:fillRect/>
                </a:stretch>
              </p:blipFill>
              <p:spPr>
                <a:xfrm>
                  <a:off x="310423" y="6147259"/>
                  <a:ext cx="55044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55" name="Ink 354">
                  <a:extLst>
                    <a:ext uri="{FF2B5EF4-FFF2-40B4-BE49-F238E27FC236}">
                      <a16:creationId xmlns:a16="http://schemas.microsoft.com/office/drawing/2014/main" id="{251CF1C2-FC24-C24C-9577-B0D4D6374F34}"/>
                    </a:ext>
                  </a:extLst>
                </p14:cNvPr>
                <p14:cNvContentPartPr/>
                <p14:nvPr/>
              </p14:nvContentPartPr>
              <p14:xfrm>
                <a:off x="770863" y="6154819"/>
                <a:ext cx="616320" cy="563400"/>
              </p14:xfrm>
            </p:contentPart>
          </mc:Choice>
          <mc:Fallback xmlns="">
            <p:pic>
              <p:nvPicPr>
                <p:cNvPr id="355" name="Ink 354">
                  <a:extLst>
                    <a:ext uri="{FF2B5EF4-FFF2-40B4-BE49-F238E27FC236}">
                      <a16:creationId xmlns:a16="http://schemas.microsoft.com/office/drawing/2014/main" id="{251CF1C2-FC24-C24C-9577-B0D4D6374F34}"/>
                    </a:ext>
                  </a:extLst>
                </p:cNvPr>
                <p:cNvPicPr/>
                <p:nvPr/>
              </p:nvPicPr>
              <p:blipFill>
                <a:blip r:embed="rId144"/>
                <a:stretch>
                  <a:fillRect/>
                </a:stretch>
              </p:blipFill>
              <p:spPr>
                <a:xfrm>
                  <a:off x="750343" y="6134659"/>
                  <a:ext cx="65736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56" name="Ink 355">
                  <a:extLst>
                    <a:ext uri="{FF2B5EF4-FFF2-40B4-BE49-F238E27FC236}">
                      <a16:creationId xmlns:a16="http://schemas.microsoft.com/office/drawing/2014/main" id="{8A1E54C7-BD69-A540-AA66-416C0E837147}"/>
                    </a:ext>
                  </a:extLst>
                </p14:cNvPr>
                <p14:cNvContentPartPr/>
                <p14:nvPr/>
              </p14:nvContentPartPr>
              <p14:xfrm>
                <a:off x="1154263" y="6167419"/>
                <a:ext cx="685800" cy="604080"/>
              </p14:xfrm>
            </p:contentPart>
          </mc:Choice>
          <mc:Fallback xmlns="">
            <p:pic>
              <p:nvPicPr>
                <p:cNvPr id="356" name="Ink 355">
                  <a:extLst>
                    <a:ext uri="{FF2B5EF4-FFF2-40B4-BE49-F238E27FC236}">
                      <a16:creationId xmlns:a16="http://schemas.microsoft.com/office/drawing/2014/main" id="{8A1E54C7-BD69-A540-AA66-416C0E837147}"/>
                    </a:ext>
                  </a:extLst>
                </p:cNvPr>
                <p:cNvPicPr/>
                <p:nvPr/>
              </p:nvPicPr>
              <p:blipFill>
                <a:blip r:embed="rId146"/>
                <a:stretch>
                  <a:fillRect/>
                </a:stretch>
              </p:blipFill>
              <p:spPr>
                <a:xfrm>
                  <a:off x="1133743" y="6147259"/>
                  <a:ext cx="72648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57" name="Ink 356">
                  <a:extLst>
                    <a:ext uri="{FF2B5EF4-FFF2-40B4-BE49-F238E27FC236}">
                      <a16:creationId xmlns:a16="http://schemas.microsoft.com/office/drawing/2014/main" id="{B605872A-2BB1-124C-B571-5B70CDE12B00}"/>
                    </a:ext>
                  </a:extLst>
                </p14:cNvPr>
                <p14:cNvContentPartPr/>
                <p14:nvPr/>
              </p14:nvContentPartPr>
              <p14:xfrm>
                <a:off x="1852303" y="6148699"/>
                <a:ext cx="503280" cy="585000"/>
              </p14:xfrm>
            </p:contentPart>
          </mc:Choice>
          <mc:Fallback xmlns="">
            <p:pic>
              <p:nvPicPr>
                <p:cNvPr id="357" name="Ink 356">
                  <a:extLst>
                    <a:ext uri="{FF2B5EF4-FFF2-40B4-BE49-F238E27FC236}">
                      <a16:creationId xmlns:a16="http://schemas.microsoft.com/office/drawing/2014/main" id="{B605872A-2BB1-124C-B571-5B70CDE12B00}"/>
                    </a:ext>
                  </a:extLst>
                </p:cNvPr>
                <p:cNvPicPr/>
                <p:nvPr/>
              </p:nvPicPr>
              <p:blipFill>
                <a:blip r:embed="rId148"/>
                <a:stretch>
                  <a:fillRect/>
                </a:stretch>
              </p:blipFill>
              <p:spPr>
                <a:xfrm>
                  <a:off x="1836823" y="6133219"/>
                  <a:ext cx="5338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58" name="Ink 357">
                  <a:extLst>
                    <a:ext uri="{FF2B5EF4-FFF2-40B4-BE49-F238E27FC236}">
                      <a16:creationId xmlns:a16="http://schemas.microsoft.com/office/drawing/2014/main" id="{3000F7C1-8EF8-E548-A7EB-7FF2B83E5227}"/>
                    </a:ext>
                  </a:extLst>
                </p14:cNvPr>
                <p14:cNvContentPartPr/>
                <p14:nvPr/>
              </p14:nvContentPartPr>
              <p14:xfrm>
                <a:off x="2357743" y="6110899"/>
                <a:ext cx="519480" cy="528480"/>
              </p14:xfrm>
            </p:contentPart>
          </mc:Choice>
          <mc:Fallback xmlns="">
            <p:pic>
              <p:nvPicPr>
                <p:cNvPr id="358" name="Ink 357">
                  <a:extLst>
                    <a:ext uri="{FF2B5EF4-FFF2-40B4-BE49-F238E27FC236}">
                      <a16:creationId xmlns:a16="http://schemas.microsoft.com/office/drawing/2014/main" id="{3000F7C1-8EF8-E548-A7EB-7FF2B83E5227}"/>
                    </a:ext>
                  </a:extLst>
                </p:cNvPr>
                <p:cNvPicPr/>
                <p:nvPr/>
              </p:nvPicPr>
              <p:blipFill>
                <a:blip r:embed="rId150"/>
                <a:stretch>
                  <a:fillRect/>
                </a:stretch>
              </p:blipFill>
              <p:spPr>
                <a:xfrm>
                  <a:off x="2342623" y="6095779"/>
                  <a:ext cx="5497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59" name="Ink 358">
                  <a:extLst>
                    <a:ext uri="{FF2B5EF4-FFF2-40B4-BE49-F238E27FC236}">
                      <a16:creationId xmlns:a16="http://schemas.microsoft.com/office/drawing/2014/main" id="{833BC409-D0F4-D24C-9AA7-410B30AF879C}"/>
                    </a:ext>
                  </a:extLst>
                </p14:cNvPr>
                <p14:cNvContentPartPr/>
                <p14:nvPr/>
              </p14:nvContentPartPr>
              <p14:xfrm>
                <a:off x="2845543" y="6136099"/>
                <a:ext cx="459360" cy="553680"/>
              </p14:xfrm>
            </p:contentPart>
          </mc:Choice>
          <mc:Fallback xmlns="">
            <p:pic>
              <p:nvPicPr>
                <p:cNvPr id="359" name="Ink 358">
                  <a:extLst>
                    <a:ext uri="{FF2B5EF4-FFF2-40B4-BE49-F238E27FC236}">
                      <a16:creationId xmlns:a16="http://schemas.microsoft.com/office/drawing/2014/main" id="{833BC409-D0F4-D24C-9AA7-410B30AF879C}"/>
                    </a:ext>
                  </a:extLst>
                </p:cNvPr>
                <p:cNvPicPr/>
                <p:nvPr/>
              </p:nvPicPr>
              <p:blipFill>
                <a:blip r:embed="rId152"/>
                <a:stretch>
                  <a:fillRect/>
                </a:stretch>
              </p:blipFill>
              <p:spPr>
                <a:xfrm>
                  <a:off x="2830423" y="6120979"/>
                  <a:ext cx="48996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60" name="Ink 359">
                  <a:extLst>
                    <a:ext uri="{FF2B5EF4-FFF2-40B4-BE49-F238E27FC236}">
                      <a16:creationId xmlns:a16="http://schemas.microsoft.com/office/drawing/2014/main" id="{1C0ED9D1-8376-0D40-A118-4AD78E98C038}"/>
                    </a:ext>
                  </a:extLst>
                </p14:cNvPr>
                <p14:cNvContentPartPr/>
                <p14:nvPr/>
              </p14:nvContentPartPr>
              <p14:xfrm>
                <a:off x="3298783" y="6154819"/>
                <a:ext cx="502560" cy="578160"/>
              </p14:xfrm>
            </p:contentPart>
          </mc:Choice>
          <mc:Fallback xmlns="">
            <p:pic>
              <p:nvPicPr>
                <p:cNvPr id="360" name="Ink 359">
                  <a:extLst>
                    <a:ext uri="{FF2B5EF4-FFF2-40B4-BE49-F238E27FC236}">
                      <a16:creationId xmlns:a16="http://schemas.microsoft.com/office/drawing/2014/main" id="{1C0ED9D1-8376-0D40-A118-4AD78E98C038}"/>
                    </a:ext>
                  </a:extLst>
                </p:cNvPr>
                <p:cNvPicPr/>
                <p:nvPr/>
              </p:nvPicPr>
              <p:blipFill>
                <a:blip r:embed="rId154"/>
                <a:stretch>
                  <a:fillRect/>
                </a:stretch>
              </p:blipFill>
              <p:spPr>
                <a:xfrm>
                  <a:off x="3283663" y="6139699"/>
                  <a:ext cx="5331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61" name="Ink 360">
                  <a:extLst>
                    <a:ext uri="{FF2B5EF4-FFF2-40B4-BE49-F238E27FC236}">
                      <a16:creationId xmlns:a16="http://schemas.microsoft.com/office/drawing/2014/main" id="{7DF7BB19-4788-AD4E-998F-0DE6D8179315}"/>
                    </a:ext>
                  </a:extLst>
                </p14:cNvPr>
                <p14:cNvContentPartPr/>
                <p14:nvPr/>
              </p14:nvContentPartPr>
              <p14:xfrm>
                <a:off x="3877303" y="6136099"/>
                <a:ext cx="439920" cy="603360"/>
              </p14:xfrm>
            </p:contentPart>
          </mc:Choice>
          <mc:Fallback xmlns="">
            <p:pic>
              <p:nvPicPr>
                <p:cNvPr id="361" name="Ink 360">
                  <a:extLst>
                    <a:ext uri="{FF2B5EF4-FFF2-40B4-BE49-F238E27FC236}">
                      <a16:creationId xmlns:a16="http://schemas.microsoft.com/office/drawing/2014/main" id="{7DF7BB19-4788-AD4E-998F-0DE6D8179315}"/>
                    </a:ext>
                  </a:extLst>
                </p:cNvPr>
                <p:cNvPicPr/>
                <p:nvPr/>
              </p:nvPicPr>
              <p:blipFill>
                <a:blip r:embed="rId156"/>
                <a:stretch>
                  <a:fillRect/>
                </a:stretch>
              </p:blipFill>
              <p:spPr>
                <a:xfrm>
                  <a:off x="3862183" y="6120979"/>
                  <a:ext cx="47016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62" name="Ink 361">
                  <a:extLst>
                    <a:ext uri="{FF2B5EF4-FFF2-40B4-BE49-F238E27FC236}">
                      <a16:creationId xmlns:a16="http://schemas.microsoft.com/office/drawing/2014/main" id="{9D3BFE57-3CD2-F34A-ABD4-3407447102A6}"/>
                    </a:ext>
                  </a:extLst>
                </p14:cNvPr>
                <p14:cNvContentPartPr/>
                <p14:nvPr/>
              </p14:nvContentPartPr>
              <p14:xfrm>
                <a:off x="4473823" y="6079579"/>
                <a:ext cx="534600" cy="622800"/>
              </p14:xfrm>
            </p:contentPart>
          </mc:Choice>
          <mc:Fallback xmlns="">
            <p:pic>
              <p:nvPicPr>
                <p:cNvPr id="362" name="Ink 361">
                  <a:extLst>
                    <a:ext uri="{FF2B5EF4-FFF2-40B4-BE49-F238E27FC236}">
                      <a16:creationId xmlns:a16="http://schemas.microsoft.com/office/drawing/2014/main" id="{9D3BFE57-3CD2-F34A-ABD4-3407447102A6}"/>
                    </a:ext>
                  </a:extLst>
                </p:cNvPr>
                <p:cNvPicPr/>
                <p:nvPr/>
              </p:nvPicPr>
              <p:blipFill>
                <a:blip r:embed="rId158"/>
                <a:stretch>
                  <a:fillRect/>
                </a:stretch>
              </p:blipFill>
              <p:spPr>
                <a:xfrm>
                  <a:off x="4458703" y="6064099"/>
                  <a:ext cx="56520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63" name="Ink 362">
                  <a:extLst>
                    <a:ext uri="{FF2B5EF4-FFF2-40B4-BE49-F238E27FC236}">
                      <a16:creationId xmlns:a16="http://schemas.microsoft.com/office/drawing/2014/main" id="{DF5BF2DC-7F54-794C-9D9C-A13B63EA635D}"/>
                    </a:ext>
                  </a:extLst>
                </p14:cNvPr>
                <p14:cNvContentPartPr/>
                <p14:nvPr/>
              </p14:nvContentPartPr>
              <p14:xfrm>
                <a:off x="5114983" y="6085699"/>
                <a:ext cx="503280" cy="660600"/>
              </p14:xfrm>
            </p:contentPart>
          </mc:Choice>
          <mc:Fallback xmlns="">
            <p:pic>
              <p:nvPicPr>
                <p:cNvPr id="363" name="Ink 362">
                  <a:extLst>
                    <a:ext uri="{FF2B5EF4-FFF2-40B4-BE49-F238E27FC236}">
                      <a16:creationId xmlns:a16="http://schemas.microsoft.com/office/drawing/2014/main" id="{DF5BF2DC-7F54-794C-9D9C-A13B63EA635D}"/>
                    </a:ext>
                  </a:extLst>
                </p:cNvPr>
                <p:cNvPicPr/>
                <p:nvPr/>
              </p:nvPicPr>
              <p:blipFill>
                <a:blip r:embed="rId160"/>
                <a:stretch>
                  <a:fillRect/>
                </a:stretch>
              </p:blipFill>
              <p:spPr>
                <a:xfrm>
                  <a:off x="5099863" y="6070579"/>
                  <a:ext cx="53388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64" name="Ink 363">
                  <a:extLst>
                    <a:ext uri="{FF2B5EF4-FFF2-40B4-BE49-F238E27FC236}">
                      <a16:creationId xmlns:a16="http://schemas.microsoft.com/office/drawing/2014/main" id="{434E9831-898E-D74C-91B8-C2DA29E30E86}"/>
                    </a:ext>
                  </a:extLst>
                </p14:cNvPr>
                <p14:cNvContentPartPr/>
                <p14:nvPr/>
              </p14:nvContentPartPr>
              <p14:xfrm>
                <a:off x="5825623" y="6092179"/>
                <a:ext cx="308520" cy="604080"/>
              </p14:xfrm>
            </p:contentPart>
          </mc:Choice>
          <mc:Fallback xmlns="">
            <p:pic>
              <p:nvPicPr>
                <p:cNvPr id="364" name="Ink 363">
                  <a:extLst>
                    <a:ext uri="{FF2B5EF4-FFF2-40B4-BE49-F238E27FC236}">
                      <a16:creationId xmlns:a16="http://schemas.microsoft.com/office/drawing/2014/main" id="{434E9831-898E-D74C-91B8-C2DA29E30E86}"/>
                    </a:ext>
                  </a:extLst>
                </p:cNvPr>
                <p:cNvPicPr/>
                <p:nvPr/>
              </p:nvPicPr>
              <p:blipFill>
                <a:blip r:embed="rId162"/>
                <a:stretch>
                  <a:fillRect/>
                </a:stretch>
              </p:blipFill>
              <p:spPr>
                <a:xfrm>
                  <a:off x="5810503" y="6076699"/>
                  <a:ext cx="338760" cy="63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3">
            <p14:nvContentPartPr>
              <p14:cNvPr id="366" name="Ink 365">
                <a:extLst>
                  <a:ext uri="{FF2B5EF4-FFF2-40B4-BE49-F238E27FC236}">
                    <a16:creationId xmlns:a16="http://schemas.microsoft.com/office/drawing/2014/main" id="{9CC7B99D-FB68-4C41-B948-A7FB7128FB0E}"/>
                  </a:ext>
                </a:extLst>
              </p14:cNvPr>
              <p14:cNvContentPartPr/>
              <p14:nvPr/>
            </p14:nvContentPartPr>
            <p14:xfrm>
              <a:off x="1764103" y="534139"/>
              <a:ext cx="810720" cy="547200"/>
            </p14:xfrm>
          </p:contentPart>
        </mc:Choice>
        <mc:Fallback xmlns="">
          <p:pic>
            <p:nvPicPr>
              <p:cNvPr id="366" name="Ink 365">
                <a:extLst>
                  <a:ext uri="{FF2B5EF4-FFF2-40B4-BE49-F238E27FC236}">
                    <a16:creationId xmlns:a16="http://schemas.microsoft.com/office/drawing/2014/main" id="{9CC7B99D-FB68-4C41-B948-A7FB7128FB0E}"/>
                  </a:ext>
                </a:extLst>
              </p:cNvPr>
              <p:cNvPicPr/>
              <p:nvPr/>
            </p:nvPicPr>
            <p:blipFill>
              <a:blip r:embed="rId164"/>
              <a:stretch>
                <a:fillRect/>
              </a:stretch>
            </p:blipFill>
            <p:spPr>
              <a:xfrm>
                <a:off x="1748983" y="519019"/>
                <a:ext cx="841320" cy="577800"/>
              </a:xfrm>
              <a:prstGeom prst="rect">
                <a:avLst/>
              </a:prstGeom>
            </p:spPr>
          </p:pic>
        </mc:Fallback>
      </mc:AlternateContent>
      <p:grpSp>
        <p:nvGrpSpPr>
          <p:cNvPr id="408" name="Group 407">
            <a:extLst>
              <a:ext uri="{FF2B5EF4-FFF2-40B4-BE49-F238E27FC236}">
                <a16:creationId xmlns:a16="http://schemas.microsoft.com/office/drawing/2014/main" id="{6864F067-FDA1-CA4A-9092-8EDC3B6924D3}"/>
              </a:ext>
            </a:extLst>
          </p:cNvPr>
          <p:cNvGrpSpPr/>
          <p:nvPr/>
        </p:nvGrpSpPr>
        <p:grpSpPr>
          <a:xfrm>
            <a:off x="2606503" y="414619"/>
            <a:ext cx="384120" cy="208080"/>
            <a:chOff x="2606503" y="414619"/>
            <a:chExt cx="384120" cy="208080"/>
          </a:xfrm>
        </p:grpSpPr>
        <mc:AlternateContent xmlns:mc="http://schemas.openxmlformats.org/markup-compatibility/2006" xmlns:p14="http://schemas.microsoft.com/office/powerpoint/2010/main">
          <mc:Choice Requires="p14">
            <p:contentPart p14:bwMode="auto" r:id="rId165">
              <p14:nvContentPartPr>
                <p14:cNvPr id="398" name="Ink 397">
                  <a:extLst>
                    <a:ext uri="{FF2B5EF4-FFF2-40B4-BE49-F238E27FC236}">
                      <a16:creationId xmlns:a16="http://schemas.microsoft.com/office/drawing/2014/main" id="{E2C37F1E-7225-B040-8CAB-0F8273178844}"/>
                    </a:ext>
                  </a:extLst>
                </p14:cNvPr>
                <p14:cNvContentPartPr/>
                <p14:nvPr/>
              </p14:nvContentPartPr>
              <p14:xfrm>
                <a:off x="2606503" y="515419"/>
                <a:ext cx="88200" cy="100800"/>
              </p14:xfrm>
            </p:contentPart>
          </mc:Choice>
          <mc:Fallback xmlns="">
            <p:pic>
              <p:nvPicPr>
                <p:cNvPr id="398" name="Ink 397">
                  <a:extLst>
                    <a:ext uri="{FF2B5EF4-FFF2-40B4-BE49-F238E27FC236}">
                      <a16:creationId xmlns:a16="http://schemas.microsoft.com/office/drawing/2014/main" id="{E2C37F1E-7225-B040-8CAB-0F8273178844}"/>
                    </a:ext>
                  </a:extLst>
                </p:cNvPr>
                <p:cNvPicPr/>
                <p:nvPr/>
              </p:nvPicPr>
              <p:blipFill>
                <a:blip r:embed="rId166"/>
                <a:stretch>
                  <a:fillRect/>
                </a:stretch>
              </p:blipFill>
              <p:spPr>
                <a:xfrm>
                  <a:off x="2591383" y="499939"/>
                  <a:ext cx="118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99" name="Ink 398">
                  <a:extLst>
                    <a:ext uri="{FF2B5EF4-FFF2-40B4-BE49-F238E27FC236}">
                      <a16:creationId xmlns:a16="http://schemas.microsoft.com/office/drawing/2014/main" id="{C8B90557-B435-CB41-977B-70E0DD9111BC}"/>
                    </a:ext>
                  </a:extLst>
                </p14:cNvPr>
                <p14:cNvContentPartPr/>
                <p14:nvPr/>
              </p14:nvContentPartPr>
              <p14:xfrm>
                <a:off x="2644303" y="414619"/>
                <a:ext cx="25560" cy="19080"/>
              </p14:xfrm>
            </p:contentPart>
          </mc:Choice>
          <mc:Fallback xmlns="">
            <p:pic>
              <p:nvPicPr>
                <p:cNvPr id="399" name="Ink 398">
                  <a:extLst>
                    <a:ext uri="{FF2B5EF4-FFF2-40B4-BE49-F238E27FC236}">
                      <a16:creationId xmlns:a16="http://schemas.microsoft.com/office/drawing/2014/main" id="{C8B90557-B435-CB41-977B-70E0DD9111BC}"/>
                    </a:ext>
                  </a:extLst>
                </p:cNvPr>
                <p:cNvPicPr/>
                <p:nvPr/>
              </p:nvPicPr>
              <p:blipFill>
                <a:blip r:embed="rId168"/>
                <a:stretch>
                  <a:fillRect/>
                </a:stretch>
              </p:blipFill>
              <p:spPr>
                <a:xfrm>
                  <a:off x="2629183" y="399499"/>
                  <a:ext cx="56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03" name="Ink 402">
                  <a:extLst>
                    <a:ext uri="{FF2B5EF4-FFF2-40B4-BE49-F238E27FC236}">
                      <a16:creationId xmlns:a16="http://schemas.microsoft.com/office/drawing/2014/main" id="{31BC39D8-B3B7-294E-9887-7717E49CD54B}"/>
                    </a:ext>
                  </a:extLst>
                </p14:cNvPr>
                <p14:cNvContentPartPr/>
                <p14:nvPr/>
              </p14:nvContentPartPr>
              <p14:xfrm>
                <a:off x="2763823" y="515419"/>
                <a:ext cx="69480" cy="107280"/>
              </p14:xfrm>
            </p:contentPart>
          </mc:Choice>
          <mc:Fallback xmlns="">
            <p:pic>
              <p:nvPicPr>
                <p:cNvPr id="403" name="Ink 402">
                  <a:extLst>
                    <a:ext uri="{FF2B5EF4-FFF2-40B4-BE49-F238E27FC236}">
                      <a16:creationId xmlns:a16="http://schemas.microsoft.com/office/drawing/2014/main" id="{31BC39D8-B3B7-294E-9887-7717E49CD54B}"/>
                    </a:ext>
                  </a:extLst>
                </p:cNvPr>
                <p:cNvPicPr/>
                <p:nvPr/>
              </p:nvPicPr>
              <p:blipFill>
                <a:blip r:embed="rId170"/>
                <a:stretch>
                  <a:fillRect/>
                </a:stretch>
              </p:blipFill>
              <p:spPr>
                <a:xfrm>
                  <a:off x="2748343" y="499939"/>
                  <a:ext cx="100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04" name="Ink 403">
                  <a:extLst>
                    <a:ext uri="{FF2B5EF4-FFF2-40B4-BE49-F238E27FC236}">
                      <a16:creationId xmlns:a16="http://schemas.microsoft.com/office/drawing/2014/main" id="{5C8B1BD6-D055-7D41-B3C9-2F0D062E376D}"/>
                    </a:ext>
                  </a:extLst>
                </p14:cNvPr>
                <p14:cNvContentPartPr/>
                <p14:nvPr/>
              </p14:nvContentPartPr>
              <p14:xfrm>
                <a:off x="2883343" y="499219"/>
                <a:ext cx="107280" cy="104400"/>
              </p14:xfrm>
            </p:contentPart>
          </mc:Choice>
          <mc:Fallback xmlns="">
            <p:pic>
              <p:nvPicPr>
                <p:cNvPr id="404" name="Ink 403">
                  <a:extLst>
                    <a:ext uri="{FF2B5EF4-FFF2-40B4-BE49-F238E27FC236}">
                      <a16:creationId xmlns:a16="http://schemas.microsoft.com/office/drawing/2014/main" id="{5C8B1BD6-D055-7D41-B3C9-2F0D062E376D}"/>
                    </a:ext>
                  </a:extLst>
                </p:cNvPr>
                <p:cNvPicPr/>
                <p:nvPr/>
              </p:nvPicPr>
              <p:blipFill>
                <a:blip r:embed="rId172"/>
                <a:stretch>
                  <a:fillRect/>
                </a:stretch>
              </p:blipFill>
              <p:spPr>
                <a:xfrm>
                  <a:off x="2867863" y="484099"/>
                  <a:ext cx="137880" cy="13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420" name="Ink 419">
                <a:extLst>
                  <a:ext uri="{FF2B5EF4-FFF2-40B4-BE49-F238E27FC236}">
                    <a16:creationId xmlns:a16="http://schemas.microsoft.com/office/drawing/2014/main" id="{C3FD41F8-2F37-7E40-B48D-27B3FEEE9018}"/>
                  </a:ext>
                </a:extLst>
              </p14:cNvPr>
              <p14:cNvContentPartPr/>
              <p14:nvPr/>
            </p14:nvContentPartPr>
            <p14:xfrm>
              <a:off x="3027703" y="496339"/>
              <a:ext cx="69480" cy="157680"/>
            </p14:xfrm>
          </p:contentPart>
        </mc:Choice>
        <mc:Fallback xmlns="">
          <p:pic>
            <p:nvPicPr>
              <p:cNvPr id="420" name="Ink 419">
                <a:extLst>
                  <a:ext uri="{FF2B5EF4-FFF2-40B4-BE49-F238E27FC236}">
                    <a16:creationId xmlns:a16="http://schemas.microsoft.com/office/drawing/2014/main" id="{C3FD41F8-2F37-7E40-B48D-27B3FEEE9018}"/>
                  </a:ext>
                </a:extLst>
              </p:cNvPr>
              <p:cNvPicPr/>
              <p:nvPr/>
            </p:nvPicPr>
            <p:blipFill>
              <a:blip r:embed="rId174"/>
              <a:stretch>
                <a:fillRect/>
              </a:stretch>
            </p:blipFill>
            <p:spPr>
              <a:xfrm>
                <a:off x="3012583" y="481219"/>
                <a:ext cx="100080" cy="187920"/>
              </a:xfrm>
              <a:prstGeom prst="rect">
                <a:avLst/>
              </a:prstGeom>
            </p:spPr>
          </p:pic>
        </mc:Fallback>
      </mc:AlternateContent>
      <p:grpSp>
        <p:nvGrpSpPr>
          <p:cNvPr id="506" name="Group 505">
            <a:extLst>
              <a:ext uri="{FF2B5EF4-FFF2-40B4-BE49-F238E27FC236}">
                <a16:creationId xmlns:a16="http://schemas.microsoft.com/office/drawing/2014/main" id="{988BC73D-9780-AF40-825C-B1C283D823F1}"/>
              </a:ext>
            </a:extLst>
          </p:cNvPr>
          <p:cNvGrpSpPr/>
          <p:nvPr/>
        </p:nvGrpSpPr>
        <p:grpSpPr>
          <a:xfrm>
            <a:off x="374503" y="4177339"/>
            <a:ext cx="2484000" cy="833400"/>
            <a:chOff x="374503" y="4177339"/>
            <a:chExt cx="2484000" cy="833400"/>
          </a:xfrm>
        </p:grpSpPr>
        <mc:AlternateContent xmlns:mc="http://schemas.openxmlformats.org/markup-compatibility/2006" xmlns:p14="http://schemas.microsoft.com/office/powerpoint/2010/main">
          <mc:Choice Requires="p14">
            <p:contentPart p14:bwMode="auto" r:id="rId175">
              <p14:nvContentPartPr>
                <p14:cNvPr id="442" name="Ink 441">
                  <a:extLst>
                    <a:ext uri="{FF2B5EF4-FFF2-40B4-BE49-F238E27FC236}">
                      <a16:creationId xmlns:a16="http://schemas.microsoft.com/office/drawing/2014/main" id="{D895A008-D18C-D044-BAC2-AD4D334022B5}"/>
                    </a:ext>
                  </a:extLst>
                </p14:cNvPr>
                <p14:cNvContentPartPr/>
                <p14:nvPr/>
              </p14:nvContentPartPr>
              <p14:xfrm>
                <a:off x="374503" y="4337899"/>
                <a:ext cx="358560" cy="69480"/>
              </p14:xfrm>
            </p:contentPart>
          </mc:Choice>
          <mc:Fallback xmlns="">
            <p:pic>
              <p:nvPicPr>
                <p:cNvPr id="442" name="Ink 441">
                  <a:extLst>
                    <a:ext uri="{FF2B5EF4-FFF2-40B4-BE49-F238E27FC236}">
                      <a16:creationId xmlns:a16="http://schemas.microsoft.com/office/drawing/2014/main" id="{D895A008-D18C-D044-BAC2-AD4D334022B5}"/>
                    </a:ext>
                  </a:extLst>
                </p:cNvPr>
                <p:cNvPicPr/>
                <p:nvPr/>
              </p:nvPicPr>
              <p:blipFill>
                <a:blip r:embed="rId176"/>
                <a:stretch>
                  <a:fillRect/>
                </a:stretch>
              </p:blipFill>
              <p:spPr>
                <a:xfrm>
                  <a:off x="359383" y="4322779"/>
                  <a:ext cx="389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43" name="Ink 442">
                  <a:extLst>
                    <a:ext uri="{FF2B5EF4-FFF2-40B4-BE49-F238E27FC236}">
                      <a16:creationId xmlns:a16="http://schemas.microsoft.com/office/drawing/2014/main" id="{57EA0CCA-9470-0449-83D2-849D887C3BF1}"/>
                    </a:ext>
                  </a:extLst>
                </p14:cNvPr>
                <p14:cNvContentPartPr/>
                <p14:nvPr/>
              </p14:nvContentPartPr>
              <p14:xfrm>
                <a:off x="575743" y="4381819"/>
                <a:ext cx="25560" cy="270720"/>
              </p14:xfrm>
            </p:contentPart>
          </mc:Choice>
          <mc:Fallback xmlns="">
            <p:pic>
              <p:nvPicPr>
                <p:cNvPr id="443" name="Ink 442">
                  <a:extLst>
                    <a:ext uri="{FF2B5EF4-FFF2-40B4-BE49-F238E27FC236}">
                      <a16:creationId xmlns:a16="http://schemas.microsoft.com/office/drawing/2014/main" id="{57EA0CCA-9470-0449-83D2-849D887C3BF1}"/>
                    </a:ext>
                  </a:extLst>
                </p:cNvPr>
                <p:cNvPicPr/>
                <p:nvPr/>
              </p:nvPicPr>
              <p:blipFill>
                <a:blip r:embed="rId178"/>
                <a:stretch>
                  <a:fillRect/>
                </a:stretch>
              </p:blipFill>
              <p:spPr>
                <a:xfrm>
                  <a:off x="560623" y="4366699"/>
                  <a:ext cx="56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444" name="Ink 443">
                  <a:extLst>
                    <a:ext uri="{FF2B5EF4-FFF2-40B4-BE49-F238E27FC236}">
                      <a16:creationId xmlns:a16="http://schemas.microsoft.com/office/drawing/2014/main" id="{9CE5EB0B-FBE1-9E47-A6E9-B6B22B5A3865}"/>
                    </a:ext>
                  </a:extLst>
                </p14:cNvPr>
                <p14:cNvContentPartPr/>
                <p14:nvPr/>
              </p14:nvContentPartPr>
              <p14:xfrm>
                <a:off x="409063" y="4633459"/>
                <a:ext cx="286920" cy="31680"/>
              </p14:xfrm>
            </p:contentPart>
          </mc:Choice>
          <mc:Fallback xmlns="">
            <p:pic>
              <p:nvPicPr>
                <p:cNvPr id="444" name="Ink 443">
                  <a:extLst>
                    <a:ext uri="{FF2B5EF4-FFF2-40B4-BE49-F238E27FC236}">
                      <a16:creationId xmlns:a16="http://schemas.microsoft.com/office/drawing/2014/main" id="{9CE5EB0B-FBE1-9E47-A6E9-B6B22B5A3865}"/>
                    </a:ext>
                  </a:extLst>
                </p:cNvPr>
                <p:cNvPicPr/>
                <p:nvPr/>
              </p:nvPicPr>
              <p:blipFill>
                <a:blip r:embed="rId180"/>
                <a:stretch>
                  <a:fillRect/>
                </a:stretch>
              </p:blipFill>
              <p:spPr>
                <a:xfrm>
                  <a:off x="393583" y="4618339"/>
                  <a:ext cx="317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45" name="Ink 444">
                  <a:extLst>
                    <a:ext uri="{FF2B5EF4-FFF2-40B4-BE49-F238E27FC236}">
                      <a16:creationId xmlns:a16="http://schemas.microsoft.com/office/drawing/2014/main" id="{47C4794F-0773-2C4E-BCB9-E53A884783C4}"/>
                    </a:ext>
                  </a:extLst>
                </p14:cNvPr>
                <p14:cNvContentPartPr/>
                <p14:nvPr/>
              </p14:nvContentPartPr>
              <p14:xfrm>
                <a:off x="783463" y="4432219"/>
                <a:ext cx="94680" cy="182160"/>
              </p14:xfrm>
            </p:contentPart>
          </mc:Choice>
          <mc:Fallback xmlns="">
            <p:pic>
              <p:nvPicPr>
                <p:cNvPr id="445" name="Ink 444">
                  <a:extLst>
                    <a:ext uri="{FF2B5EF4-FFF2-40B4-BE49-F238E27FC236}">
                      <a16:creationId xmlns:a16="http://schemas.microsoft.com/office/drawing/2014/main" id="{47C4794F-0773-2C4E-BCB9-E53A884783C4}"/>
                    </a:ext>
                  </a:extLst>
                </p:cNvPr>
                <p:cNvPicPr/>
                <p:nvPr/>
              </p:nvPicPr>
              <p:blipFill>
                <a:blip r:embed="rId182"/>
                <a:stretch>
                  <a:fillRect/>
                </a:stretch>
              </p:blipFill>
              <p:spPr>
                <a:xfrm>
                  <a:off x="767983" y="4417099"/>
                  <a:ext cx="125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446" name="Ink 445">
                  <a:extLst>
                    <a:ext uri="{FF2B5EF4-FFF2-40B4-BE49-F238E27FC236}">
                      <a16:creationId xmlns:a16="http://schemas.microsoft.com/office/drawing/2014/main" id="{80A86D34-1D01-FF4E-9B86-6D8237C23CC8}"/>
                    </a:ext>
                  </a:extLst>
                </p14:cNvPr>
                <p14:cNvContentPartPr/>
                <p14:nvPr/>
              </p14:nvContentPartPr>
              <p14:xfrm>
                <a:off x="934303" y="4457419"/>
                <a:ext cx="170280" cy="126000"/>
              </p14:xfrm>
            </p:contentPart>
          </mc:Choice>
          <mc:Fallback xmlns="">
            <p:pic>
              <p:nvPicPr>
                <p:cNvPr id="446" name="Ink 445">
                  <a:extLst>
                    <a:ext uri="{FF2B5EF4-FFF2-40B4-BE49-F238E27FC236}">
                      <a16:creationId xmlns:a16="http://schemas.microsoft.com/office/drawing/2014/main" id="{80A86D34-1D01-FF4E-9B86-6D8237C23CC8}"/>
                    </a:ext>
                  </a:extLst>
                </p:cNvPr>
                <p:cNvPicPr/>
                <p:nvPr/>
              </p:nvPicPr>
              <p:blipFill>
                <a:blip r:embed="rId184"/>
                <a:stretch>
                  <a:fillRect/>
                </a:stretch>
              </p:blipFill>
              <p:spPr>
                <a:xfrm>
                  <a:off x="918823" y="4442299"/>
                  <a:ext cx="200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447" name="Ink 446">
                  <a:extLst>
                    <a:ext uri="{FF2B5EF4-FFF2-40B4-BE49-F238E27FC236}">
                      <a16:creationId xmlns:a16="http://schemas.microsoft.com/office/drawing/2014/main" id="{C7FF5F64-E8ED-0345-8F94-1A0A2E9522F3}"/>
                    </a:ext>
                  </a:extLst>
                </p14:cNvPr>
                <p14:cNvContentPartPr/>
                <p14:nvPr/>
              </p14:nvContentPartPr>
              <p14:xfrm>
                <a:off x="1154263" y="4445539"/>
                <a:ext cx="12960" cy="112680"/>
              </p14:xfrm>
            </p:contentPart>
          </mc:Choice>
          <mc:Fallback xmlns="">
            <p:pic>
              <p:nvPicPr>
                <p:cNvPr id="447" name="Ink 446">
                  <a:extLst>
                    <a:ext uri="{FF2B5EF4-FFF2-40B4-BE49-F238E27FC236}">
                      <a16:creationId xmlns:a16="http://schemas.microsoft.com/office/drawing/2014/main" id="{C7FF5F64-E8ED-0345-8F94-1A0A2E9522F3}"/>
                    </a:ext>
                  </a:extLst>
                </p:cNvPr>
                <p:cNvPicPr/>
                <p:nvPr/>
              </p:nvPicPr>
              <p:blipFill>
                <a:blip r:embed="rId186"/>
                <a:stretch>
                  <a:fillRect/>
                </a:stretch>
              </p:blipFill>
              <p:spPr>
                <a:xfrm>
                  <a:off x="1139143" y="4430419"/>
                  <a:ext cx="435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48" name="Ink 447">
                  <a:extLst>
                    <a:ext uri="{FF2B5EF4-FFF2-40B4-BE49-F238E27FC236}">
                      <a16:creationId xmlns:a16="http://schemas.microsoft.com/office/drawing/2014/main" id="{BA33A9B1-450A-E64B-A100-A1F3E000A2C6}"/>
                    </a:ext>
                  </a:extLst>
                </p14:cNvPr>
                <p14:cNvContentPartPr/>
                <p14:nvPr/>
              </p14:nvContentPartPr>
              <p14:xfrm>
                <a:off x="1166863" y="4312699"/>
                <a:ext cx="360" cy="44280"/>
              </p14:xfrm>
            </p:contentPart>
          </mc:Choice>
          <mc:Fallback xmlns="">
            <p:pic>
              <p:nvPicPr>
                <p:cNvPr id="448" name="Ink 447">
                  <a:extLst>
                    <a:ext uri="{FF2B5EF4-FFF2-40B4-BE49-F238E27FC236}">
                      <a16:creationId xmlns:a16="http://schemas.microsoft.com/office/drawing/2014/main" id="{BA33A9B1-450A-E64B-A100-A1F3E000A2C6}"/>
                    </a:ext>
                  </a:extLst>
                </p:cNvPr>
                <p:cNvPicPr/>
                <p:nvPr/>
              </p:nvPicPr>
              <p:blipFill>
                <a:blip r:embed="rId188"/>
                <a:stretch>
                  <a:fillRect/>
                </a:stretch>
              </p:blipFill>
              <p:spPr>
                <a:xfrm>
                  <a:off x="1151743" y="4297579"/>
                  <a:ext cx="30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449" name="Ink 448">
                  <a:extLst>
                    <a:ext uri="{FF2B5EF4-FFF2-40B4-BE49-F238E27FC236}">
                      <a16:creationId xmlns:a16="http://schemas.microsoft.com/office/drawing/2014/main" id="{654AEC79-8138-DC45-AF5F-31B41615DFC3}"/>
                    </a:ext>
                  </a:extLst>
                </p14:cNvPr>
                <p14:cNvContentPartPr/>
                <p14:nvPr/>
              </p14:nvContentPartPr>
              <p14:xfrm>
                <a:off x="1267303" y="4450939"/>
                <a:ext cx="119880" cy="119880"/>
              </p14:xfrm>
            </p:contentPart>
          </mc:Choice>
          <mc:Fallback xmlns="">
            <p:pic>
              <p:nvPicPr>
                <p:cNvPr id="449" name="Ink 448">
                  <a:extLst>
                    <a:ext uri="{FF2B5EF4-FFF2-40B4-BE49-F238E27FC236}">
                      <a16:creationId xmlns:a16="http://schemas.microsoft.com/office/drawing/2014/main" id="{654AEC79-8138-DC45-AF5F-31B41615DFC3}"/>
                    </a:ext>
                  </a:extLst>
                </p:cNvPr>
                <p:cNvPicPr/>
                <p:nvPr/>
              </p:nvPicPr>
              <p:blipFill>
                <a:blip r:embed="rId190"/>
                <a:stretch>
                  <a:fillRect/>
                </a:stretch>
              </p:blipFill>
              <p:spPr>
                <a:xfrm>
                  <a:off x="1252183" y="4435819"/>
                  <a:ext cx="150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450" name="Ink 449">
                  <a:extLst>
                    <a:ext uri="{FF2B5EF4-FFF2-40B4-BE49-F238E27FC236}">
                      <a16:creationId xmlns:a16="http://schemas.microsoft.com/office/drawing/2014/main" id="{6156FE9C-B6C6-6043-9B97-B6C763FD803F}"/>
                    </a:ext>
                  </a:extLst>
                </p14:cNvPr>
                <p14:cNvContentPartPr/>
                <p14:nvPr/>
              </p14:nvContentPartPr>
              <p14:xfrm>
                <a:off x="1562863" y="4294699"/>
                <a:ext cx="19080" cy="232200"/>
              </p14:xfrm>
            </p:contentPart>
          </mc:Choice>
          <mc:Fallback xmlns="">
            <p:pic>
              <p:nvPicPr>
                <p:cNvPr id="450" name="Ink 449">
                  <a:extLst>
                    <a:ext uri="{FF2B5EF4-FFF2-40B4-BE49-F238E27FC236}">
                      <a16:creationId xmlns:a16="http://schemas.microsoft.com/office/drawing/2014/main" id="{6156FE9C-B6C6-6043-9B97-B6C763FD803F}"/>
                    </a:ext>
                  </a:extLst>
                </p:cNvPr>
                <p:cNvPicPr/>
                <p:nvPr/>
              </p:nvPicPr>
              <p:blipFill>
                <a:blip r:embed="rId192"/>
                <a:stretch>
                  <a:fillRect/>
                </a:stretch>
              </p:blipFill>
              <p:spPr>
                <a:xfrm>
                  <a:off x="1547743" y="4279219"/>
                  <a:ext cx="496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451" name="Ink 450">
                  <a:extLst>
                    <a:ext uri="{FF2B5EF4-FFF2-40B4-BE49-F238E27FC236}">
                      <a16:creationId xmlns:a16="http://schemas.microsoft.com/office/drawing/2014/main" id="{F9C5D683-9C99-2D4C-A979-92A4938D8D39}"/>
                    </a:ext>
                  </a:extLst>
                </p14:cNvPr>
                <p14:cNvContentPartPr/>
                <p14:nvPr/>
              </p14:nvContentPartPr>
              <p14:xfrm>
                <a:off x="1588063" y="4269499"/>
                <a:ext cx="126000" cy="226080"/>
              </p14:xfrm>
            </p:contentPart>
          </mc:Choice>
          <mc:Fallback xmlns="">
            <p:pic>
              <p:nvPicPr>
                <p:cNvPr id="451" name="Ink 450">
                  <a:extLst>
                    <a:ext uri="{FF2B5EF4-FFF2-40B4-BE49-F238E27FC236}">
                      <a16:creationId xmlns:a16="http://schemas.microsoft.com/office/drawing/2014/main" id="{F9C5D683-9C99-2D4C-A979-92A4938D8D39}"/>
                    </a:ext>
                  </a:extLst>
                </p:cNvPr>
                <p:cNvPicPr/>
                <p:nvPr/>
              </p:nvPicPr>
              <p:blipFill>
                <a:blip r:embed="rId194"/>
                <a:stretch>
                  <a:fillRect/>
                </a:stretch>
              </p:blipFill>
              <p:spPr>
                <a:xfrm>
                  <a:off x="1572943" y="4254379"/>
                  <a:ext cx="1566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452" name="Ink 451">
                  <a:extLst>
                    <a:ext uri="{FF2B5EF4-FFF2-40B4-BE49-F238E27FC236}">
                      <a16:creationId xmlns:a16="http://schemas.microsoft.com/office/drawing/2014/main" id="{FB9539D0-A6B8-164A-AEA9-662812A345C3}"/>
                    </a:ext>
                  </a:extLst>
                </p14:cNvPr>
                <p14:cNvContentPartPr/>
                <p14:nvPr/>
              </p14:nvContentPartPr>
              <p14:xfrm>
                <a:off x="1789303" y="4400899"/>
                <a:ext cx="19080" cy="94680"/>
              </p14:xfrm>
            </p:contentPart>
          </mc:Choice>
          <mc:Fallback xmlns="">
            <p:pic>
              <p:nvPicPr>
                <p:cNvPr id="452" name="Ink 451">
                  <a:extLst>
                    <a:ext uri="{FF2B5EF4-FFF2-40B4-BE49-F238E27FC236}">
                      <a16:creationId xmlns:a16="http://schemas.microsoft.com/office/drawing/2014/main" id="{FB9539D0-A6B8-164A-AEA9-662812A345C3}"/>
                    </a:ext>
                  </a:extLst>
                </p:cNvPr>
                <p:cNvPicPr/>
                <p:nvPr/>
              </p:nvPicPr>
              <p:blipFill>
                <a:blip r:embed="rId196"/>
                <a:stretch>
                  <a:fillRect/>
                </a:stretch>
              </p:blipFill>
              <p:spPr>
                <a:xfrm>
                  <a:off x="1774183" y="4385419"/>
                  <a:ext cx="49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53" name="Ink 452">
                  <a:extLst>
                    <a:ext uri="{FF2B5EF4-FFF2-40B4-BE49-F238E27FC236}">
                      <a16:creationId xmlns:a16="http://schemas.microsoft.com/office/drawing/2014/main" id="{D939FBFD-A76A-7B44-8ED6-8C63C01A0E2D}"/>
                    </a:ext>
                  </a:extLst>
                </p14:cNvPr>
                <p14:cNvContentPartPr/>
                <p14:nvPr/>
              </p14:nvContentPartPr>
              <p14:xfrm>
                <a:off x="1789303" y="4268779"/>
                <a:ext cx="6480" cy="31680"/>
              </p14:xfrm>
            </p:contentPart>
          </mc:Choice>
          <mc:Fallback xmlns="">
            <p:pic>
              <p:nvPicPr>
                <p:cNvPr id="453" name="Ink 452">
                  <a:extLst>
                    <a:ext uri="{FF2B5EF4-FFF2-40B4-BE49-F238E27FC236}">
                      <a16:creationId xmlns:a16="http://schemas.microsoft.com/office/drawing/2014/main" id="{D939FBFD-A76A-7B44-8ED6-8C63C01A0E2D}"/>
                    </a:ext>
                  </a:extLst>
                </p:cNvPr>
                <p:cNvPicPr/>
                <p:nvPr/>
              </p:nvPicPr>
              <p:blipFill>
                <a:blip r:embed="rId198"/>
                <a:stretch>
                  <a:fillRect/>
                </a:stretch>
              </p:blipFill>
              <p:spPr>
                <a:xfrm>
                  <a:off x="1774183" y="4253659"/>
                  <a:ext cx="370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54" name="Ink 453">
                  <a:extLst>
                    <a:ext uri="{FF2B5EF4-FFF2-40B4-BE49-F238E27FC236}">
                      <a16:creationId xmlns:a16="http://schemas.microsoft.com/office/drawing/2014/main" id="{CB9D71C1-CA51-7148-BD40-FF0579BCA366}"/>
                    </a:ext>
                  </a:extLst>
                </p14:cNvPr>
                <p14:cNvContentPartPr/>
                <p14:nvPr/>
              </p14:nvContentPartPr>
              <p14:xfrm>
                <a:off x="1896223" y="4177339"/>
                <a:ext cx="321120" cy="299520"/>
              </p14:xfrm>
            </p:contentPart>
          </mc:Choice>
          <mc:Fallback xmlns="">
            <p:pic>
              <p:nvPicPr>
                <p:cNvPr id="454" name="Ink 453">
                  <a:extLst>
                    <a:ext uri="{FF2B5EF4-FFF2-40B4-BE49-F238E27FC236}">
                      <a16:creationId xmlns:a16="http://schemas.microsoft.com/office/drawing/2014/main" id="{CB9D71C1-CA51-7148-BD40-FF0579BCA366}"/>
                    </a:ext>
                  </a:extLst>
                </p:cNvPr>
                <p:cNvPicPr/>
                <p:nvPr/>
              </p:nvPicPr>
              <p:blipFill>
                <a:blip r:embed="rId200"/>
                <a:stretch>
                  <a:fillRect/>
                </a:stretch>
              </p:blipFill>
              <p:spPr>
                <a:xfrm>
                  <a:off x="1880743" y="4161859"/>
                  <a:ext cx="3513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88" name="Ink 487">
                  <a:extLst>
                    <a:ext uri="{FF2B5EF4-FFF2-40B4-BE49-F238E27FC236}">
                      <a16:creationId xmlns:a16="http://schemas.microsoft.com/office/drawing/2014/main" id="{BABA32BF-01F7-7141-99CC-27AD5D133B56}"/>
                    </a:ext>
                  </a:extLst>
                </p14:cNvPr>
                <p14:cNvContentPartPr/>
                <p14:nvPr/>
              </p14:nvContentPartPr>
              <p14:xfrm>
                <a:off x="1475023" y="4696459"/>
                <a:ext cx="88200" cy="276840"/>
              </p14:xfrm>
            </p:contentPart>
          </mc:Choice>
          <mc:Fallback xmlns="">
            <p:pic>
              <p:nvPicPr>
                <p:cNvPr id="488" name="Ink 487">
                  <a:extLst>
                    <a:ext uri="{FF2B5EF4-FFF2-40B4-BE49-F238E27FC236}">
                      <a16:creationId xmlns:a16="http://schemas.microsoft.com/office/drawing/2014/main" id="{BABA32BF-01F7-7141-99CC-27AD5D133B56}"/>
                    </a:ext>
                  </a:extLst>
                </p:cNvPr>
                <p:cNvPicPr/>
                <p:nvPr/>
              </p:nvPicPr>
              <p:blipFill>
                <a:blip r:embed="rId202"/>
                <a:stretch>
                  <a:fillRect/>
                </a:stretch>
              </p:blipFill>
              <p:spPr>
                <a:xfrm>
                  <a:off x="1459543" y="4680979"/>
                  <a:ext cx="1188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89" name="Ink 488">
                  <a:extLst>
                    <a:ext uri="{FF2B5EF4-FFF2-40B4-BE49-F238E27FC236}">
                      <a16:creationId xmlns:a16="http://schemas.microsoft.com/office/drawing/2014/main" id="{38223054-C0DB-064B-96CE-325C5152DFA8}"/>
                    </a:ext>
                  </a:extLst>
                </p14:cNvPr>
                <p14:cNvContentPartPr/>
                <p14:nvPr/>
              </p14:nvContentPartPr>
              <p14:xfrm>
                <a:off x="1651063" y="4721299"/>
                <a:ext cx="163800" cy="289440"/>
              </p14:xfrm>
            </p:contentPart>
          </mc:Choice>
          <mc:Fallback xmlns="">
            <p:pic>
              <p:nvPicPr>
                <p:cNvPr id="489" name="Ink 488">
                  <a:extLst>
                    <a:ext uri="{FF2B5EF4-FFF2-40B4-BE49-F238E27FC236}">
                      <a16:creationId xmlns:a16="http://schemas.microsoft.com/office/drawing/2014/main" id="{38223054-C0DB-064B-96CE-325C5152DFA8}"/>
                    </a:ext>
                  </a:extLst>
                </p:cNvPr>
                <p:cNvPicPr/>
                <p:nvPr/>
              </p:nvPicPr>
              <p:blipFill>
                <a:blip r:embed="rId204"/>
                <a:stretch>
                  <a:fillRect/>
                </a:stretch>
              </p:blipFill>
              <p:spPr>
                <a:xfrm>
                  <a:off x="1635583" y="4706179"/>
                  <a:ext cx="1944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490" name="Ink 489">
                  <a:extLst>
                    <a:ext uri="{FF2B5EF4-FFF2-40B4-BE49-F238E27FC236}">
                      <a16:creationId xmlns:a16="http://schemas.microsoft.com/office/drawing/2014/main" id="{758A98DF-A1E3-F746-905B-16B35BD3664A}"/>
                    </a:ext>
                  </a:extLst>
                </p14:cNvPr>
                <p14:cNvContentPartPr/>
                <p14:nvPr/>
              </p14:nvContentPartPr>
              <p14:xfrm>
                <a:off x="1852303" y="4715179"/>
                <a:ext cx="94680" cy="100800"/>
              </p14:xfrm>
            </p:contentPart>
          </mc:Choice>
          <mc:Fallback xmlns="">
            <p:pic>
              <p:nvPicPr>
                <p:cNvPr id="490" name="Ink 489">
                  <a:extLst>
                    <a:ext uri="{FF2B5EF4-FFF2-40B4-BE49-F238E27FC236}">
                      <a16:creationId xmlns:a16="http://schemas.microsoft.com/office/drawing/2014/main" id="{758A98DF-A1E3-F746-905B-16B35BD3664A}"/>
                    </a:ext>
                  </a:extLst>
                </p:cNvPr>
                <p:cNvPicPr/>
                <p:nvPr/>
              </p:nvPicPr>
              <p:blipFill>
                <a:blip r:embed="rId206"/>
                <a:stretch>
                  <a:fillRect/>
                </a:stretch>
              </p:blipFill>
              <p:spPr>
                <a:xfrm>
                  <a:off x="1836823" y="4700059"/>
                  <a:ext cx="125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491" name="Ink 490">
                  <a:extLst>
                    <a:ext uri="{FF2B5EF4-FFF2-40B4-BE49-F238E27FC236}">
                      <a16:creationId xmlns:a16="http://schemas.microsoft.com/office/drawing/2014/main" id="{9F507CF6-1822-B24C-9FA6-E4FB9B6FAA66}"/>
                    </a:ext>
                  </a:extLst>
                </p14:cNvPr>
                <p14:cNvContentPartPr/>
                <p14:nvPr/>
              </p14:nvContentPartPr>
              <p14:xfrm>
                <a:off x="1996663" y="4558579"/>
                <a:ext cx="94680" cy="257400"/>
              </p14:xfrm>
            </p:contentPart>
          </mc:Choice>
          <mc:Fallback xmlns="">
            <p:pic>
              <p:nvPicPr>
                <p:cNvPr id="491" name="Ink 490">
                  <a:extLst>
                    <a:ext uri="{FF2B5EF4-FFF2-40B4-BE49-F238E27FC236}">
                      <a16:creationId xmlns:a16="http://schemas.microsoft.com/office/drawing/2014/main" id="{9F507CF6-1822-B24C-9FA6-E4FB9B6FAA66}"/>
                    </a:ext>
                  </a:extLst>
                </p:cNvPr>
                <p:cNvPicPr/>
                <p:nvPr/>
              </p:nvPicPr>
              <p:blipFill>
                <a:blip r:embed="rId208"/>
                <a:stretch>
                  <a:fillRect/>
                </a:stretch>
              </p:blipFill>
              <p:spPr>
                <a:xfrm>
                  <a:off x="1981543" y="4543459"/>
                  <a:ext cx="1252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492" name="Ink 491">
                  <a:extLst>
                    <a:ext uri="{FF2B5EF4-FFF2-40B4-BE49-F238E27FC236}">
                      <a16:creationId xmlns:a16="http://schemas.microsoft.com/office/drawing/2014/main" id="{EC954578-13A2-9449-ABFB-D2864CEA32D3}"/>
                    </a:ext>
                  </a:extLst>
                </p14:cNvPr>
                <p14:cNvContentPartPr/>
                <p14:nvPr/>
              </p14:nvContentPartPr>
              <p14:xfrm>
                <a:off x="2110063" y="4702579"/>
                <a:ext cx="25560" cy="75960"/>
              </p14:xfrm>
            </p:contentPart>
          </mc:Choice>
          <mc:Fallback xmlns="">
            <p:pic>
              <p:nvPicPr>
                <p:cNvPr id="492" name="Ink 491">
                  <a:extLst>
                    <a:ext uri="{FF2B5EF4-FFF2-40B4-BE49-F238E27FC236}">
                      <a16:creationId xmlns:a16="http://schemas.microsoft.com/office/drawing/2014/main" id="{EC954578-13A2-9449-ABFB-D2864CEA32D3}"/>
                    </a:ext>
                  </a:extLst>
                </p:cNvPr>
                <p:cNvPicPr/>
                <p:nvPr/>
              </p:nvPicPr>
              <p:blipFill>
                <a:blip r:embed="rId210"/>
                <a:stretch>
                  <a:fillRect/>
                </a:stretch>
              </p:blipFill>
              <p:spPr>
                <a:xfrm>
                  <a:off x="2094583" y="4687459"/>
                  <a:ext cx="561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493" name="Ink 492">
                  <a:extLst>
                    <a:ext uri="{FF2B5EF4-FFF2-40B4-BE49-F238E27FC236}">
                      <a16:creationId xmlns:a16="http://schemas.microsoft.com/office/drawing/2014/main" id="{41F89E68-AA3B-2A47-91C2-4E1751640BF8}"/>
                    </a:ext>
                  </a:extLst>
                </p14:cNvPr>
                <p14:cNvContentPartPr/>
                <p14:nvPr/>
              </p14:nvContentPartPr>
              <p14:xfrm>
                <a:off x="2122303" y="4595659"/>
                <a:ext cx="6480" cy="25560"/>
              </p14:xfrm>
            </p:contentPart>
          </mc:Choice>
          <mc:Fallback xmlns="">
            <p:pic>
              <p:nvPicPr>
                <p:cNvPr id="493" name="Ink 492">
                  <a:extLst>
                    <a:ext uri="{FF2B5EF4-FFF2-40B4-BE49-F238E27FC236}">
                      <a16:creationId xmlns:a16="http://schemas.microsoft.com/office/drawing/2014/main" id="{41F89E68-AA3B-2A47-91C2-4E1751640BF8}"/>
                    </a:ext>
                  </a:extLst>
                </p:cNvPr>
                <p:cNvPicPr/>
                <p:nvPr/>
              </p:nvPicPr>
              <p:blipFill>
                <a:blip r:embed="rId212"/>
                <a:stretch>
                  <a:fillRect/>
                </a:stretch>
              </p:blipFill>
              <p:spPr>
                <a:xfrm>
                  <a:off x="2107183" y="4580539"/>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494" name="Ink 493">
                  <a:extLst>
                    <a:ext uri="{FF2B5EF4-FFF2-40B4-BE49-F238E27FC236}">
                      <a16:creationId xmlns:a16="http://schemas.microsoft.com/office/drawing/2014/main" id="{A8879650-5962-B748-9949-78C6E8748351}"/>
                    </a:ext>
                  </a:extLst>
                </p14:cNvPr>
                <p14:cNvContentPartPr/>
                <p14:nvPr/>
              </p14:nvContentPartPr>
              <p14:xfrm>
                <a:off x="2197903" y="4689979"/>
                <a:ext cx="50760" cy="113400"/>
              </p14:xfrm>
            </p:contentPart>
          </mc:Choice>
          <mc:Fallback xmlns="">
            <p:pic>
              <p:nvPicPr>
                <p:cNvPr id="494" name="Ink 493">
                  <a:extLst>
                    <a:ext uri="{FF2B5EF4-FFF2-40B4-BE49-F238E27FC236}">
                      <a16:creationId xmlns:a16="http://schemas.microsoft.com/office/drawing/2014/main" id="{A8879650-5962-B748-9949-78C6E8748351}"/>
                    </a:ext>
                  </a:extLst>
                </p:cNvPr>
                <p:cNvPicPr/>
                <p:nvPr/>
              </p:nvPicPr>
              <p:blipFill>
                <a:blip r:embed="rId214"/>
                <a:stretch>
                  <a:fillRect/>
                </a:stretch>
              </p:blipFill>
              <p:spPr>
                <a:xfrm>
                  <a:off x="2182783" y="4674859"/>
                  <a:ext cx="81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01" name="Ink 500">
                  <a:extLst>
                    <a:ext uri="{FF2B5EF4-FFF2-40B4-BE49-F238E27FC236}">
                      <a16:creationId xmlns:a16="http://schemas.microsoft.com/office/drawing/2014/main" id="{9FE7B56A-E9C4-2A4A-9A93-6F58B17CD4F7}"/>
                    </a:ext>
                  </a:extLst>
                </p14:cNvPr>
                <p14:cNvContentPartPr/>
                <p14:nvPr/>
              </p14:nvContentPartPr>
              <p14:xfrm>
                <a:off x="2286103" y="4678099"/>
                <a:ext cx="138600" cy="119160"/>
              </p14:xfrm>
            </p:contentPart>
          </mc:Choice>
          <mc:Fallback xmlns="">
            <p:pic>
              <p:nvPicPr>
                <p:cNvPr id="501" name="Ink 500">
                  <a:extLst>
                    <a:ext uri="{FF2B5EF4-FFF2-40B4-BE49-F238E27FC236}">
                      <a16:creationId xmlns:a16="http://schemas.microsoft.com/office/drawing/2014/main" id="{9FE7B56A-E9C4-2A4A-9A93-6F58B17CD4F7}"/>
                    </a:ext>
                  </a:extLst>
                </p:cNvPr>
                <p:cNvPicPr/>
                <p:nvPr/>
              </p:nvPicPr>
              <p:blipFill>
                <a:blip r:embed="rId216"/>
                <a:stretch>
                  <a:fillRect/>
                </a:stretch>
              </p:blipFill>
              <p:spPr>
                <a:xfrm>
                  <a:off x="2270623" y="4662979"/>
                  <a:ext cx="169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02" name="Ink 501">
                  <a:extLst>
                    <a:ext uri="{FF2B5EF4-FFF2-40B4-BE49-F238E27FC236}">
                      <a16:creationId xmlns:a16="http://schemas.microsoft.com/office/drawing/2014/main" id="{468D96DD-B3BB-B641-9665-3548417DC180}"/>
                    </a:ext>
                  </a:extLst>
                </p14:cNvPr>
                <p14:cNvContentPartPr/>
                <p14:nvPr/>
              </p14:nvContentPartPr>
              <p14:xfrm>
                <a:off x="2480863" y="4539859"/>
                <a:ext cx="94680" cy="226080"/>
              </p14:xfrm>
            </p:contentPart>
          </mc:Choice>
          <mc:Fallback xmlns="">
            <p:pic>
              <p:nvPicPr>
                <p:cNvPr id="502" name="Ink 501">
                  <a:extLst>
                    <a:ext uri="{FF2B5EF4-FFF2-40B4-BE49-F238E27FC236}">
                      <a16:creationId xmlns:a16="http://schemas.microsoft.com/office/drawing/2014/main" id="{468D96DD-B3BB-B641-9665-3548417DC180}"/>
                    </a:ext>
                  </a:extLst>
                </p:cNvPr>
                <p:cNvPicPr/>
                <p:nvPr/>
              </p:nvPicPr>
              <p:blipFill>
                <a:blip r:embed="rId218"/>
                <a:stretch>
                  <a:fillRect/>
                </a:stretch>
              </p:blipFill>
              <p:spPr>
                <a:xfrm>
                  <a:off x="2465743" y="4524739"/>
                  <a:ext cx="1252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03" name="Ink 502">
                  <a:extLst>
                    <a:ext uri="{FF2B5EF4-FFF2-40B4-BE49-F238E27FC236}">
                      <a16:creationId xmlns:a16="http://schemas.microsoft.com/office/drawing/2014/main" id="{67C3FCBA-6DD8-2E4C-BE2A-59F8C1F62D36}"/>
                    </a:ext>
                  </a:extLst>
                </p14:cNvPr>
                <p14:cNvContentPartPr/>
                <p14:nvPr/>
              </p14:nvContentPartPr>
              <p14:xfrm>
                <a:off x="2425783" y="4633459"/>
                <a:ext cx="111960" cy="19080"/>
              </p14:xfrm>
            </p:contentPart>
          </mc:Choice>
          <mc:Fallback xmlns="">
            <p:pic>
              <p:nvPicPr>
                <p:cNvPr id="503" name="Ink 502">
                  <a:extLst>
                    <a:ext uri="{FF2B5EF4-FFF2-40B4-BE49-F238E27FC236}">
                      <a16:creationId xmlns:a16="http://schemas.microsoft.com/office/drawing/2014/main" id="{67C3FCBA-6DD8-2E4C-BE2A-59F8C1F62D36}"/>
                    </a:ext>
                  </a:extLst>
                </p:cNvPr>
                <p:cNvPicPr/>
                <p:nvPr/>
              </p:nvPicPr>
              <p:blipFill>
                <a:blip r:embed="rId220"/>
                <a:stretch>
                  <a:fillRect/>
                </a:stretch>
              </p:blipFill>
              <p:spPr>
                <a:xfrm>
                  <a:off x="2410303" y="4618339"/>
                  <a:ext cx="142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04" name="Ink 503">
                  <a:extLst>
                    <a:ext uri="{FF2B5EF4-FFF2-40B4-BE49-F238E27FC236}">
                      <a16:creationId xmlns:a16="http://schemas.microsoft.com/office/drawing/2014/main" id="{870799AB-1489-7C4B-8C60-1D4B7F44C2AA}"/>
                    </a:ext>
                  </a:extLst>
                </p14:cNvPr>
                <p14:cNvContentPartPr/>
                <p14:nvPr/>
              </p14:nvContentPartPr>
              <p14:xfrm>
                <a:off x="2593903" y="4664779"/>
                <a:ext cx="87840" cy="82080"/>
              </p14:xfrm>
            </p:contentPart>
          </mc:Choice>
          <mc:Fallback xmlns="">
            <p:pic>
              <p:nvPicPr>
                <p:cNvPr id="504" name="Ink 503">
                  <a:extLst>
                    <a:ext uri="{FF2B5EF4-FFF2-40B4-BE49-F238E27FC236}">
                      <a16:creationId xmlns:a16="http://schemas.microsoft.com/office/drawing/2014/main" id="{870799AB-1489-7C4B-8C60-1D4B7F44C2AA}"/>
                    </a:ext>
                  </a:extLst>
                </p:cNvPr>
                <p:cNvPicPr/>
                <p:nvPr/>
              </p:nvPicPr>
              <p:blipFill>
                <a:blip r:embed="rId222"/>
                <a:stretch>
                  <a:fillRect/>
                </a:stretch>
              </p:blipFill>
              <p:spPr>
                <a:xfrm>
                  <a:off x="2578783" y="4649659"/>
                  <a:ext cx="118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05" name="Ink 504">
                  <a:extLst>
                    <a:ext uri="{FF2B5EF4-FFF2-40B4-BE49-F238E27FC236}">
                      <a16:creationId xmlns:a16="http://schemas.microsoft.com/office/drawing/2014/main" id="{23C3188C-5B67-654D-B549-7797ED03F366}"/>
                    </a:ext>
                  </a:extLst>
                </p14:cNvPr>
                <p14:cNvContentPartPr/>
                <p14:nvPr/>
              </p14:nvContentPartPr>
              <p14:xfrm>
                <a:off x="2732503" y="4463539"/>
                <a:ext cx="126000" cy="421560"/>
              </p14:xfrm>
            </p:contentPart>
          </mc:Choice>
          <mc:Fallback xmlns="">
            <p:pic>
              <p:nvPicPr>
                <p:cNvPr id="505" name="Ink 504">
                  <a:extLst>
                    <a:ext uri="{FF2B5EF4-FFF2-40B4-BE49-F238E27FC236}">
                      <a16:creationId xmlns:a16="http://schemas.microsoft.com/office/drawing/2014/main" id="{23C3188C-5B67-654D-B549-7797ED03F366}"/>
                    </a:ext>
                  </a:extLst>
                </p:cNvPr>
                <p:cNvPicPr/>
                <p:nvPr/>
              </p:nvPicPr>
              <p:blipFill>
                <a:blip r:embed="rId224"/>
                <a:stretch>
                  <a:fillRect/>
                </a:stretch>
              </p:blipFill>
              <p:spPr>
                <a:xfrm>
                  <a:off x="2717023" y="4448419"/>
                  <a:ext cx="156600" cy="45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5">
            <p14:nvContentPartPr>
              <p14:cNvPr id="509" name="Ink 508">
                <a:extLst>
                  <a:ext uri="{FF2B5EF4-FFF2-40B4-BE49-F238E27FC236}">
                    <a16:creationId xmlns:a16="http://schemas.microsoft.com/office/drawing/2014/main" id="{29E6112A-7E54-9345-96CB-9ADF10F2DD82}"/>
                  </a:ext>
                </a:extLst>
              </p14:cNvPr>
              <p14:cNvContentPartPr/>
              <p14:nvPr/>
            </p14:nvContentPartPr>
            <p14:xfrm>
              <a:off x="2254423" y="1772899"/>
              <a:ext cx="559800" cy="321120"/>
            </p14:xfrm>
          </p:contentPart>
        </mc:Choice>
        <mc:Fallback xmlns="">
          <p:pic>
            <p:nvPicPr>
              <p:cNvPr id="509" name="Ink 508">
                <a:extLst>
                  <a:ext uri="{FF2B5EF4-FFF2-40B4-BE49-F238E27FC236}">
                    <a16:creationId xmlns:a16="http://schemas.microsoft.com/office/drawing/2014/main" id="{29E6112A-7E54-9345-96CB-9ADF10F2DD82}"/>
                  </a:ext>
                </a:extLst>
              </p:cNvPr>
              <p:cNvPicPr/>
              <p:nvPr/>
            </p:nvPicPr>
            <p:blipFill>
              <a:blip r:embed="rId226"/>
              <a:stretch>
                <a:fillRect/>
              </a:stretch>
            </p:blipFill>
            <p:spPr>
              <a:xfrm>
                <a:off x="2239303" y="1757419"/>
                <a:ext cx="5904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15" name="Ink 514">
                <a:extLst>
                  <a:ext uri="{FF2B5EF4-FFF2-40B4-BE49-F238E27FC236}">
                    <a16:creationId xmlns:a16="http://schemas.microsoft.com/office/drawing/2014/main" id="{50818C1B-4800-914E-9703-F4AD08F8870F}"/>
                  </a:ext>
                </a:extLst>
              </p14:cNvPr>
              <p14:cNvContentPartPr/>
              <p14:nvPr/>
            </p14:nvContentPartPr>
            <p14:xfrm>
              <a:off x="4216063" y="1681999"/>
              <a:ext cx="69480" cy="128880"/>
            </p14:xfrm>
          </p:contentPart>
        </mc:Choice>
        <mc:Fallback xmlns="">
          <p:pic>
            <p:nvPicPr>
              <p:cNvPr id="515" name="Ink 514">
                <a:extLst>
                  <a:ext uri="{FF2B5EF4-FFF2-40B4-BE49-F238E27FC236}">
                    <a16:creationId xmlns:a16="http://schemas.microsoft.com/office/drawing/2014/main" id="{50818C1B-4800-914E-9703-F4AD08F8870F}"/>
                  </a:ext>
                </a:extLst>
              </p:cNvPr>
              <p:cNvPicPr/>
              <p:nvPr/>
            </p:nvPicPr>
            <p:blipFill>
              <a:blip r:embed="rId228"/>
              <a:stretch>
                <a:fillRect/>
              </a:stretch>
            </p:blipFill>
            <p:spPr>
              <a:xfrm>
                <a:off x="4200943" y="1666879"/>
                <a:ext cx="100080" cy="159480"/>
              </a:xfrm>
              <a:prstGeom prst="rect">
                <a:avLst/>
              </a:prstGeom>
            </p:spPr>
          </p:pic>
        </mc:Fallback>
      </mc:AlternateContent>
      <p:grpSp>
        <p:nvGrpSpPr>
          <p:cNvPr id="546" name="Group 545">
            <a:extLst>
              <a:ext uri="{FF2B5EF4-FFF2-40B4-BE49-F238E27FC236}">
                <a16:creationId xmlns:a16="http://schemas.microsoft.com/office/drawing/2014/main" id="{C6249AF2-2F97-FC47-BEA1-6F3457F4A2C6}"/>
              </a:ext>
            </a:extLst>
          </p:cNvPr>
          <p:cNvGrpSpPr/>
          <p:nvPr/>
        </p:nvGrpSpPr>
        <p:grpSpPr>
          <a:xfrm>
            <a:off x="2990263" y="1546459"/>
            <a:ext cx="1722960" cy="855540"/>
            <a:chOff x="2990263" y="1546459"/>
            <a:chExt cx="1722960" cy="855540"/>
          </a:xfrm>
        </p:grpSpPr>
        <mc:AlternateContent xmlns:mc="http://schemas.openxmlformats.org/markup-compatibility/2006" xmlns:p14="http://schemas.microsoft.com/office/powerpoint/2010/main">
          <mc:Choice Requires="p14">
            <p:contentPart p14:bwMode="auto" r:id="rId229">
              <p14:nvContentPartPr>
                <p14:cNvPr id="468" name="Ink 467">
                  <a:extLst>
                    <a:ext uri="{FF2B5EF4-FFF2-40B4-BE49-F238E27FC236}">
                      <a16:creationId xmlns:a16="http://schemas.microsoft.com/office/drawing/2014/main" id="{2FA4B56B-3C13-934E-B6D9-42D9F22F0787}"/>
                    </a:ext>
                  </a:extLst>
                </p14:cNvPr>
                <p14:cNvContentPartPr/>
                <p14:nvPr/>
              </p14:nvContentPartPr>
              <p14:xfrm>
                <a:off x="3518383" y="1698019"/>
                <a:ext cx="31680" cy="232200"/>
              </p14:xfrm>
            </p:contentPart>
          </mc:Choice>
          <mc:Fallback xmlns="">
            <p:pic>
              <p:nvPicPr>
                <p:cNvPr id="468" name="Ink 467">
                  <a:extLst>
                    <a:ext uri="{FF2B5EF4-FFF2-40B4-BE49-F238E27FC236}">
                      <a16:creationId xmlns:a16="http://schemas.microsoft.com/office/drawing/2014/main" id="{2FA4B56B-3C13-934E-B6D9-42D9F22F0787}"/>
                    </a:ext>
                  </a:extLst>
                </p:cNvPr>
                <p:cNvPicPr/>
                <p:nvPr/>
              </p:nvPicPr>
              <p:blipFill>
                <a:blip r:embed="rId230"/>
                <a:stretch>
                  <a:fillRect/>
                </a:stretch>
              </p:blipFill>
              <p:spPr>
                <a:xfrm>
                  <a:off x="3502903" y="1682899"/>
                  <a:ext cx="62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69" name="Ink 468">
                  <a:extLst>
                    <a:ext uri="{FF2B5EF4-FFF2-40B4-BE49-F238E27FC236}">
                      <a16:creationId xmlns:a16="http://schemas.microsoft.com/office/drawing/2014/main" id="{06FA42FE-A24C-5A48-B87C-71D6141ED1E0}"/>
                    </a:ext>
                  </a:extLst>
                </p14:cNvPr>
                <p14:cNvContentPartPr/>
                <p14:nvPr/>
              </p14:nvContentPartPr>
              <p14:xfrm>
                <a:off x="3524503" y="1672099"/>
                <a:ext cx="88560" cy="100800"/>
              </p14:xfrm>
            </p:contentPart>
          </mc:Choice>
          <mc:Fallback xmlns="">
            <p:pic>
              <p:nvPicPr>
                <p:cNvPr id="469" name="Ink 468">
                  <a:extLst>
                    <a:ext uri="{FF2B5EF4-FFF2-40B4-BE49-F238E27FC236}">
                      <a16:creationId xmlns:a16="http://schemas.microsoft.com/office/drawing/2014/main" id="{06FA42FE-A24C-5A48-B87C-71D6141ED1E0}"/>
                    </a:ext>
                  </a:extLst>
                </p:cNvPr>
                <p:cNvPicPr/>
                <p:nvPr/>
              </p:nvPicPr>
              <p:blipFill>
                <a:blip r:embed="rId232"/>
                <a:stretch>
                  <a:fillRect/>
                </a:stretch>
              </p:blipFill>
              <p:spPr>
                <a:xfrm>
                  <a:off x="3509383" y="1656979"/>
                  <a:ext cx="118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70" name="Ink 469">
                  <a:extLst>
                    <a:ext uri="{FF2B5EF4-FFF2-40B4-BE49-F238E27FC236}">
                      <a16:creationId xmlns:a16="http://schemas.microsoft.com/office/drawing/2014/main" id="{80F8DB76-B47F-7B4F-AC03-15631419F3DB}"/>
                    </a:ext>
                  </a:extLst>
                </p14:cNvPr>
                <p14:cNvContentPartPr/>
                <p14:nvPr/>
              </p14:nvContentPartPr>
              <p14:xfrm>
                <a:off x="3644023" y="1640779"/>
                <a:ext cx="88200" cy="88200"/>
              </p14:xfrm>
            </p:contentPart>
          </mc:Choice>
          <mc:Fallback xmlns="">
            <p:pic>
              <p:nvPicPr>
                <p:cNvPr id="470" name="Ink 469">
                  <a:extLst>
                    <a:ext uri="{FF2B5EF4-FFF2-40B4-BE49-F238E27FC236}">
                      <a16:creationId xmlns:a16="http://schemas.microsoft.com/office/drawing/2014/main" id="{80F8DB76-B47F-7B4F-AC03-15631419F3DB}"/>
                    </a:ext>
                  </a:extLst>
                </p:cNvPr>
                <p:cNvPicPr/>
                <p:nvPr/>
              </p:nvPicPr>
              <p:blipFill>
                <a:blip r:embed="rId234"/>
                <a:stretch>
                  <a:fillRect/>
                </a:stretch>
              </p:blipFill>
              <p:spPr>
                <a:xfrm>
                  <a:off x="3628543" y="1625659"/>
                  <a:ext cx="118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71" name="Ink 470">
                  <a:extLst>
                    <a:ext uri="{FF2B5EF4-FFF2-40B4-BE49-F238E27FC236}">
                      <a16:creationId xmlns:a16="http://schemas.microsoft.com/office/drawing/2014/main" id="{6EE70E80-51A8-3B43-9938-49142DE07F6C}"/>
                    </a:ext>
                  </a:extLst>
                </p14:cNvPr>
                <p14:cNvContentPartPr/>
                <p14:nvPr/>
              </p14:nvContentPartPr>
              <p14:xfrm>
                <a:off x="3788743" y="1637899"/>
                <a:ext cx="126000" cy="77760"/>
              </p14:xfrm>
            </p:contentPart>
          </mc:Choice>
          <mc:Fallback xmlns="">
            <p:pic>
              <p:nvPicPr>
                <p:cNvPr id="471" name="Ink 470">
                  <a:extLst>
                    <a:ext uri="{FF2B5EF4-FFF2-40B4-BE49-F238E27FC236}">
                      <a16:creationId xmlns:a16="http://schemas.microsoft.com/office/drawing/2014/main" id="{6EE70E80-51A8-3B43-9938-49142DE07F6C}"/>
                    </a:ext>
                  </a:extLst>
                </p:cNvPr>
                <p:cNvPicPr/>
                <p:nvPr/>
              </p:nvPicPr>
              <p:blipFill>
                <a:blip r:embed="rId236"/>
                <a:stretch>
                  <a:fillRect/>
                </a:stretch>
              </p:blipFill>
              <p:spPr>
                <a:xfrm>
                  <a:off x="3773263" y="1622779"/>
                  <a:ext cx="156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72" name="Ink 471">
                  <a:extLst>
                    <a:ext uri="{FF2B5EF4-FFF2-40B4-BE49-F238E27FC236}">
                      <a16:creationId xmlns:a16="http://schemas.microsoft.com/office/drawing/2014/main" id="{74A5CEB3-C4FA-604D-95DA-88F028F6BBE4}"/>
                    </a:ext>
                  </a:extLst>
                </p14:cNvPr>
                <p14:cNvContentPartPr/>
                <p14:nvPr/>
              </p14:nvContentPartPr>
              <p14:xfrm>
                <a:off x="3952183" y="1634299"/>
                <a:ext cx="12960" cy="239400"/>
              </p14:xfrm>
            </p:contentPart>
          </mc:Choice>
          <mc:Fallback xmlns="">
            <p:pic>
              <p:nvPicPr>
                <p:cNvPr id="472" name="Ink 471">
                  <a:extLst>
                    <a:ext uri="{FF2B5EF4-FFF2-40B4-BE49-F238E27FC236}">
                      <a16:creationId xmlns:a16="http://schemas.microsoft.com/office/drawing/2014/main" id="{74A5CEB3-C4FA-604D-95DA-88F028F6BBE4}"/>
                    </a:ext>
                  </a:extLst>
                </p:cNvPr>
                <p:cNvPicPr/>
                <p:nvPr/>
              </p:nvPicPr>
              <p:blipFill>
                <a:blip r:embed="rId238"/>
                <a:stretch>
                  <a:fillRect/>
                </a:stretch>
              </p:blipFill>
              <p:spPr>
                <a:xfrm>
                  <a:off x="3936703" y="1619179"/>
                  <a:ext cx="435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73" name="Ink 472">
                  <a:extLst>
                    <a:ext uri="{FF2B5EF4-FFF2-40B4-BE49-F238E27FC236}">
                      <a16:creationId xmlns:a16="http://schemas.microsoft.com/office/drawing/2014/main" id="{739C9310-B8A8-FB45-B934-947D95FD1444}"/>
                    </a:ext>
                  </a:extLst>
                </p14:cNvPr>
                <p14:cNvContentPartPr/>
                <p14:nvPr/>
              </p14:nvContentPartPr>
              <p14:xfrm>
                <a:off x="3964783" y="1590379"/>
                <a:ext cx="69480" cy="100800"/>
              </p14:xfrm>
            </p:contentPart>
          </mc:Choice>
          <mc:Fallback xmlns="">
            <p:pic>
              <p:nvPicPr>
                <p:cNvPr id="473" name="Ink 472">
                  <a:extLst>
                    <a:ext uri="{FF2B5EF4-FFF2-40B4-BE49-F238E27FC236}">
                      <a16:creationId xmlns:a16="http://schemas.microsoft.com/office/drawing/2014/main" id="{739C9310-B8A8-FB45-B934-947D95FD1444}"/>
                    </a:ext>
                  </a:extLst>
                </p:cNvPr>
                <p:cNvPicPr/>
                <p:nvPr/>
              </p:nvPicPr>
              <p:blipFill>
                <a:blip r:embed="rId240"/>
                <a:stretch>
                  <a:fillRect/>
                </a:stretch>
              </p:blipFill>
              <p:spPr>
                <a:xfrm>
                  <a:off x="3949303" y="1575259"/>
                  <a:ext cx="100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74" name="Ink 473">
                  <a:extLst>
                    <a:ext uri="{FF2B5EF4-FFF2-40B4-BE49-F238E27FC236}">
                      <a16:creationId xmlns:a16="http://schemas.microsoft.com/office/drawing/2014/main" id="{F9F71A73-E9E2-4647-B87F-5E2D372348C1}"/>
                    </a:ext>
                  </a:extLst>
                </p14:cNvPr>
                <p14:cNvContentPartPr/>
                <p14:nvPr/>
              </p14:nvContentPartPr>
              <p14:xfrm>
                <a:off x="4058743" y="1546459"/>
                <a:ext cx="144360" cy="163800"/>
              </p14:xfrm>
            </p:contentPart>
          </mc:Choice>
          <mc:Fallback xmlns="">
            <p:pic>
              <p:nvPicPr>
                <p:cNvPr id="474" name="Ink 473">
                  <a:extLst>
                    <a:ext uri="{FF2B5EF4-FFF2-40B4-BE49-F238E27FC236}">
                      <a16:creationId xmlns:a16="http://schemas.microsoft.com/office/drawing/2014/main" id="{F9F71A73-E9E2-4647-B87F-5E2D372348C1}"/>
                    </a:ext>
                  </a:extLst>
                </p:cNvPr>
                <p:cNvPicPr/>
                <p:nvPr/>
              </p:nvPicPr>
              <p:blipFill>
                <a:blip r:embed="rId242"/>
                <a:stretch>
                  <a:fillRect/>
                </a:stretch>
              </p:blipFill>
              <p:spPr>
                <a:xfrm>
                  <a:off x="4043623" y="1531339"/>
                  <a:ext cx="174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10" name="Ink 509">
                  <a:extLst>
                    <a:ext uri="{FF2B5EF4-FFF2-40B4-BE49-F238E27FC236}">
                      <a16:creationId xmlns:a16="http://schemas.microsoft.com/office/drawing/2014/main" id="{F45327F1-3934-B046-A6F6-1DE32B0E658C}"/>
                    </a:ext>
                  </a:extLst>
                </p14:cNvPr>
                <p14:cNvContentPartPr/>
                <p14:nvPr/>
              </p14:nvContentPartPr>
              <p14:xfrm>
                <a:off x="3015103" y="1710619"/>
                <a:ext cx="12960" cy="106560"/>
              </p14:xfrm>
            </p:contentPart>
          </mc:Choice>
          <mc:Fallback xmlns="">
            <p:pic>
              <p:nvPicPr>
                <p:cNvPr id="510" name="Ink 509">
                  <a:extLst>
                    <a:ext uri="{FF2B5EF4-FFF2-40B4-BE49-F238E27FC236}">
                      <a16:creationId xmlns:a16="http://schemas.microsoft.com/office/drawing/2014/main" id="{F45327F1-3934-B046-A6F6-1DE32B0E658C}"/>
                    </a:ext>
                  </a:extLst>
                </p:cNvPr>
                <p:cNvPicPr/>
                <p:nvPr/>
              </p:nvPicPr>
              <p:blipFill>
                <a:blip r:embed="rId244"/>
                <a:stretch>
                  <a:fillRect/>
                </a:stretch>
              </p:blipFill>
              <p:spPr>
                <a:xfrm>
                  <a:off x="2999983" y="1695499"/>
                  <a:ext cx="43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11" name="Ink 510">
                  <a:extLst>
                    <a:ext uri="{FF2B5EF4-FFF2-40B4-BE49-F238E27FC236}">
                      <a16:creationId xmlns:a16="http://schemas.microsoft.com/office/drawing/2014/main" id="{0A6EED32-67C2-D34F-B9F9-452A4A237D80}"/>
                    </a:ext>
                  </a:extLst>
                </p14:cNvPr>
                <p14:cNvContentPartPr/>
                <p14:nvPr/>
              </p14:nvContentPartPr>
              <p14:xfrm>
                <a:off x="2990263" y="1596859"/>
                <a:ext cx="25560" cy="38160"/>
              </p14:xfrm>
            </p:contentPart>
          </mc:Choice>
          <mc:Fallback xmlns="">
            <p:pic>
              <p:nvPicPr>
                <p:cNvPr id="511" name="Ink 510">
                  <a:extLst>
                    <a:ext uri="{FF2B5EF4-FFF2-40B4-BE49-F238E27FC236}">
                      <a16:creationId xmlns:a16="http://schemas.microsoft.com/office/drawing/2014/main" id="{0A6EED32-67C2-D34F-B9F9-452A4A237D80}"/>
                    </a:ext>
                  </a:extLst>
                </p:cNvPr>
                <p:cNvPicPr/>
                <p:nvPr/>
              </p:nvPicPr>
              <p:blipFill>
                <a:blip r:embed="rId246"/>
                <a:stretch>
                  <a:fillRect/>
                </a:stretch>
              </p:blipFill>
              <p:spPr>
                <a:xfrm>
                  <a:off x="2974783" y="1581379"/>
                  <a:ext cx="561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12" name="Ink 511">
                  <a:extLst>
                    <a:ext uri="{FF2B5EF4-FFF2-40B4-BE49-F238E27FC236}">
                      <a16:creationId xmlns:a16="http://schemas.microsoft.com/office/drawing/2014/main" id="{1A7A5614-42C9-5E47-B43D-244AA6373B63}"/>
                    </a:ext>
                  </a:extLst>
                </p14:cNvPr>
                <p14:cNvContentPartPr/>
                <p14:nvPr/>
              </p14:nvContentPartPr>
              <p14:xfrm>
                <a:off x="3084583" y="1709899"/>
                <a:ext cx="44280" cy="82080"/>
              </p14:xfrm>
            </p:contentPart>
          </mc:Choice>
          <mc:Fallback xmlns="">
            <p:pic>
              <p:nvPicPr>
                <p:cNvPr id="512" name="Ink 511">
                  <a:extLst>
                    <a:ext uri="{FF2B5EF4-FFF2-40B4-BE49-F238E27FC236}">
                      <a16:creationId xmlns:a16="http://schemas.microsoft.com/office/drawing/2014/main" id="{1A7A5614-42C9-5E47-B43D-244AA6373B63}"/>
                    </a:ext>
                  </a:extLst>
                </p:cNvPr>
                <p:cNvPicPr/>
                <p:nvPr/>
              </p:nvPicPr>
              <p:blipFill>
                <a:blip r:embed="rId248"/>
                <a:stretch>
                  <a:fillRect/>
                </a:stretch>
              </p:blipFill>
              <p:spPr>
                <a:xfrm>
                  <a:off x="3069103" y="1694779"/>
                  <a:ext cx="74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13" name="Ink 512">
                  <a:extLst>
                    <a:ext uri="{FF2B5EF4-FFF2-40B4-BE49-F238E27FC236}">
                      <a16:creationId xmlns:a16="http://schemas.microsoft.com/office/drawing/2014/main" id="{FFFA82E6-FECA-7F4C-A8D5-69948C1250FF}"/>
                    </a:ext>
                  </a:extLst>
                </p14:cNvPr>
                <p14:cNvContentPartPr/>
                <p14:nvPr/>
              </p14:nvContentPartPr>
              <p14:xfrm>
                <a:off x="3185023" y="1684699"/>
                <a:ext cx="201600" cy="100800"/>
              </p14:xfrm>
            </p:contentPart>
          </mc:Choice>
          <mc:Fallback xmlns="">
            <p:pic>
              <p:nvPicPr>
                <p:cNvPr id="513" name="Ink 512">
                  <a:extLst>
                    <a:ext uri="{FF2B5EF4-FFF2-40B4-BE49-F238E27FC236}">
                      <a16:creationId xmlns:a16="http://schemas.microsoft.com/office/drawing/2014/main" id="{FFFA82E6-FECA-7F4C-A8D5-69948C1250FF}"/>
                    </a:ext>
                  </a:extLst>
                </p:cNvPr>
                <p:cNvPicPr/>
                <p:nvPr/>
              </p:nvPicPr>
              <p:blipFill>
                <a:blip r:embed="rId250"/>
                <a:stretch>
                  <a:fillRect/>
                </a:stretch>
              </p:blipFill>
              <p:spPr>
                <a:xfrm>
                  <a:off x="3169903" y="1669579"/>
                  <a:ext cx="232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33" name="Ink 532">
                  <a:extLst>
                    <a:ext uri="{FF2B5EF4-FFF2-40B4-BE49-F238E27FC236}">
                      <a16:creationId xmlns:a16="http://schemas.microsoft.com/office/drawing/2014/main" id="{5841ECBC-60F8-0D4F-BB2E-DCE78C9D7622}"/>
                    </a:ext>
                  </a:extLst>
                </p14:cNvPr>
                <p14:cNvContentPartPr/>
                <p14:nvPr/>
              </p14:nvContentPartPr>
              <p14:xfrm>
                <a:off x="2996383" y="2030479"/>
                <a:ext cx="69480" cy="132480"/>
              </p14:xfrm>
            </p:contentPart>
          </mc:Choice>
          <mc:Fallback xmlns="">
            <p:pic>
              <p:nvPicPr>
                <p:cNvPr id="533" name="Ink 532">
                  <a:extLst>
                    <a:ext uri="{FF2B5EF4-FFF2-40B4-BE49-F238E27FC236}">
                      <a16:creationId xmlns:a16="http://schemas.microsoft.com/office/drawing/2014/main" id="{5841ECBC-60F8-0D4F-BB2E-DCE78C9D7622}"/>
                    </a:ext>
                  </a:extLst>
                </p:cNvPr>
                <p:cNvPicPr/>
                <p:nvPr/>
              </p:nvPicPr>
              <p:blipFill>
                <a:blip r:embed="rId252"/>
                <a:stretch>
                  <a:fillRect/>
                </a:stretch>
              </p:blipFill>
              <p:spPr>
                <a:xfrm>
                  <a:off x="2981263" y="2015359"/>
                  <a:ext cx="100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34" name="Ink 533">
                  <a:extLst>
                    <a:ext uri="{FF2B5EF4-FFF2-40B4-BE49-F238E27FC236}">
                      <a16:creationId xmlns:a16="http://schemas.microsoft.com/office/drawing/2014/main" id="{0CC0C355-29A4-FF40-A63D-48B53086714E}"/>
                    </a:ext>
                  </a:extLst>
                </p14:cNvPr>
                <p14:cNvContentPartPr/>
                <p14:nvPr/>
              </p14:nvContentPartPr>
              <p14:xfrm>
                <a:off x="3090703" y="2017879"/>
                <a:ext cx="126000" cy="132480"/>
              </p14:xfrm>
            </p:contentPart>
          </mc:Choice>
          <mc:Fallback xmlns="">
            <p:pic>
              <p:nvPicPr>
                <p:cNvPr id="534" name="Ink 533">
                  <a:extLst>
                    <a:ext uri="{FF2B5EF4-FFF2-40B4-BE49-F238E27FC236}">
                      <a16:creationId xmlns:a16="http://schemas.microsoft.com/office/drawing/2014/main" id="{0CC0C355-29A4-FF40-A63D-48B53086714E}"/>
                    </a:ext>
                  </a:extLst>
                </p:cNvPr>
                <p:cNvPicPr/>
                <p:nvPr/>
              </p:nvPicPr>
              <p:blipFill>
                <a:blip r:embed="rId254"/>
                <a:stretch>
                  <a:fillRect/>
                </a:stretch>
              </p:blipFill>
              <p:spPr>
                <a:xfrm>
                  <a:off x="3075583" y="2002759"/>
                  <a:ext cx="156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35" name="Ink 534">
                  <a:extLst>
                    <a:ext uri="{FF2B5EF4-FFF2-40B4-BE49-F238E27FC236}">
                      <a16:creationId xmlns:a16="http://schemas.microsoft.com/office/drawing/2014/main" id="{90098849-AFC9-DC4F-A80D-5E99F689D013}"/>
                    </a:ext>
                  </a:extLst>
                </p14:cNvPr>
                <p14:cNvContentPartPr/>
                <p14:nvPr/>
              </p14:nvContentPartPr>
              <p14:xfrm>
                <a:off x="3235423" y="1999159"/>
                <a:ext cx="69480" cy="402840"/>
              </p14:xfrm>
            </p:contentPart>
          </mc:Choice>
          <mc:Fallback xmlns="">
            <p:pic>
              <p:nvPicPr>
                <p:cNvPr id="535" name="Ink 534">
                  <a:extLst>
                    <a:ext uri="{FF2B5EF4-FFF2-40B4-BE49-F238E27FC236}">
                      <a16:creationId xmlns:a16="http://schemas.microsoft.com/office/drawing/2014/main" id="{90098849-AFC9-DC4F-A80D-5E99F689D013}"/>
                    </a:ext>
                  </a:extLst>
                </p:cNvPr>
                <p:cNvPicPr/>
                <p:nvPr/>
              </p:nvPicPr>
              <p:blipFill>
                <a:blip r:embed="rId256"/>
                <a:stretch>
                  <a:fillRect/>
                </a:stretch>
              </p:blipFill>
              <p:spPr>
                <a:xfrm>
                  <a:off x="3219943" y="1984039"/>
                  <a:ext cx="10008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36" name="Ink 535">
                  <a:extLst>
                    <a:ext uri="{FF2B5EF4-FFF2-40B4-BE49-F238E27FC236}">
                      <a16:creationId xmlns:a16="http://schemas.microsoft.com/office/drawing/2014/main" id="{836AADE9-C9AA-FD47-B9E6-AF60B0DC875D}"/>
                    </a:ext>
                  </a:extLst>
                </p14:cNvPr>
                <p14:cNvContentPartPr/>
                <p14:nvPr/>
              </p14:nvContentPartPr>
              <p14:xfrm>
                <a:off x="3361063" y="1999159"/>
                <a:ext cx="75960" cy="100800"/>
              </p14:xfrm>
            </p:contentPart>
          </mc:Choice>
          <mc:Fallback xmlns="">
            <p:pic>
              <p:nvPicPr>
                <p:cNvPr id="536" name="Ink 535">
                  <a:extLst>
                    <a:ext uri="{FF2B5EF4-FFF2-40B4-BE49-F238E27FC236}">
                      <a16:creationId xmlns:a16="http://schemas.microsoft.com/office/drawing/2014/main" id="{836AADE9-C9AA-FD47-B9E6-AF60B0DC875D}"/>
                    </a:ext>
                  </a:extLst>
                </p:cNvPr>
                <p:cNvPicPr/>
                <p:nvPr/>
              </p:nvPicPr>
              <p:blipFill>
                <a:blip r:embed="rId258"/>
                <a:stretch>
                  <a:fillRect/>
                </a:stretch>
              </p:blipFill>
              <p:spPr>
                <a:xfrm>
                  <a:off x="3345943" y="1984039"/>
                  <a:ext cx="106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37" name="Ink 536">
                  <a:extLst>
                    <a:ext uri="{FF2B5EF4-FFF2-40B4-BE49-F238E27FC236}">
                      <a16:creationId xmlns:a16="http://schemas.microsoft.com/office/drawing/2014/main" id="{0F1D8923-7ADD-9349-9D14-50E6E3FCB610}"/>
                    </a:ext>
                  </a:extLst>
                </p14:cNvPr>
                <p14:cNvContentPartPr/>
                <p14:nvPr/>
              </p14:nvContentPartPr>
              <p14:xfrm>
                <a:off x="3486703" y="1990159"/>
                <a:ext cx="163800" cy="84960"/>
              </p14:xfrm>
            </p:contentPart>
          </mc:Choice>
          <mc:Fallback xmlns="">
            <p:pic>
              <p:nvPicPr>
                <p:cNvPr id="537" name="Ink 536">
                  <a:extLst>
                    <a:ext uri="{FF2B5EF4-FFF2-40B4-BE49-F238E27FC236}">
                      <a16:creationId xmlns:a16="http://schemas.microsoft.com/office/drawing/2014/main" id="{0F1D8923-7ADD-9349-9D14-50E6E3FCB610}"/>
                    </a:ext>
                  </a:extLst>
                </p:cNvPr>
                <p:cNvPicPr/>
                <p:nvPr/>
              </p:nvPicPr>
              <p:blipFill>
                <a:blip r:embed="rId260"/>
                <a:stretch>
                  <a:fillRect/>
                </a:stretch>
              </p:blipFill>
              <p:spPr>
                <a:xfrm>
                  <a:off x="3471583" y="1974679"/>
                  <a:ext cx="1944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38" name="Ink 537">
                  <a:extLst>
                    <a:ext uri="{FF2B5EF4-FFF2-40B4-BE49-F238E27FC236}">
                      <a16:creationId xmlns:a16="http://schemas.microsoft.com/office/drawing/2014/main" id="{A6F6BB25-1163-3C48-B316-F79ACBF89AE7}"/>
                    </a:ext>
                  </a:extLst>
                </p14:cNvPr>
                <p14:cNvContentPartPr/>
                <p14:nvPr/>
              </p14:nvContentPartPr>
              <p14:xfrm>
                <a:off x="3644023" y="1886119"/>
                <a:ext cx="12960" cy="31680"/>
              </p14:xfrm>
            </p:contentPart>
          </mc:Choice>
          <mc:Fallback xmlns="">
            <p:pic>
              <p:nvPicPr>
                <p:cNvPr id="538" name="Ink 537">
                  <a:extLst>
                    <a:ext uri="{FF2B5EF4-FFF2-40B4-BE49-F238E27FC236}">
                      <a16:creationId xmlns:a16="http://schemas.microsoft.com/office/drawing/2014/main" id="{A6F6BB25-1163-3C48-B316-F79ACBF89AE7}"/>
                    </a:ext>
                  </a:extLst>
                </p:cNvPr>
                <p:cNvPicPr/>
                <p:nvPr/>
              </p:nvPicPr>
              <p:blipFill>
                <a:blip r:embed="rId262"/>
                <a:stretch>
                  <a:fillRect/>
                </a:stretch>
              </p:blipFill>
              <p:spPr>
                <a:xfrm>
                  <a:off x="3628543" y="1870639"/>
                  <a:ext cx="43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39" name="Ink 538">
                  <a:extLst>
                    <a:ext uri="{FF2B5EF4-FFF2-40B4-BE49-F238E27FC236}">
                      <a16:creationId xmlns:a16="http://schemas.microsoft.com/office/drawing/2014/main" id="{3D3BF6A8-302A-7E4F-95D9-216499990083}"/>
                    </a:ext>
                  </a:extLst>
                </p14:cNvPr>
                <p14:cNvContentPartPr/>
                <p14:nvPr/>
              </p14:nvContentPartPr>
              <p14:xfrm>
                <a:off x="3719263" y="1955239"/>
                <a:ext cx="100800" cy="100800"/>
              </p14:xfrm>
            </p:contentPart>
          </mc:Choice>
          <mc:Fallback xmlns="">
            <p:pic>
              <p:nvPicPr>
                <p:cNvPr id="539" name="Ink 538">
                  <a:extLst>
                    <a:ext uri="{FF2B5EF4-FFF2-40B4-BE49-F238E27FC236}">
                      <a16:creationId xmlns:a16="http://schemas.microsoft.com/office/drawing/2014/main" id="{3D3BF6A8-302A-7E4F-95D9-216499990083}"/>
                    </a:ext>
                  </a:extLst>
                </p:cNvPr>
                <p:cNvPicPr/>
                <p:nvPr/>
              </p:nvPicPr>
              <p:blipFill>
                <a:blip r:embed="rId264"/>
                <a:stretch>
                  <a:fillRect/>
                </a:stretch>
              </p:blipFill>
              <p:spPr>
                <a:xfrm>
                  <a:off x="3704143" y="1939759"/>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40" name="Ink 539">
                  <a:extLst>
                    <a:ext uri="{FF2B5EF4-FFF2-40B4-BE49-F238E27FC236}">
                      <a16:creationId xmlns:a16="http://schemas.microsoft.com/office/drawing/2014/main" id="{282AD132-337A-E845-AF56-9630446F6401}"/>
                    </a:ext>
                  </a:extLst>
                </p14:cNvPr>
                <p14:cNvContentPartPr/>
                <p14:nvPr/>
              </p14:nvContentPartPr>
              <p14:xfrm>
                <a:off x="3920503" y="1961359"/>
                <a:ext cx="63360" cy="88200"/>
              </p14:xfrm>
            </p:contentPart>
          </mc:Choice>
          <mc:Fallback xmlns="">
            <p:pic>
              <p:nvPicPr>
                <p:cNvPr id="540" name="Ink 539">
                  <a:extLst>
                    <a:ext uri="{FF2B5EF4-FFF2-40B4-BE49-F238E27FC236}">
                      <a16:creationId xmlns:a16="http://schemas.microsoft.com/office/drawing/2014/main" id="{282AD132-337A-E845-AF56-9630446F6401}"/>
                    </a:ext>
                  </a:extLst>
                </p:cNvPr>
                <p:cNvPicPr/>
                <p:nvPr/>
              </p:nvPicPr>
              <p:blipFill>
                <a:blip r:embed="rId266"/>
                <a:stretch>
                  <a:fillRect/>
                </a:stretch>
              </p:blipFill>
              <p:spPr>
                <a:xfrm>
                  <a:off x="3905383" y="1946239"/>
                  <a:ext cx="93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41" name="Ink 540">
                  <a:extLst>
                    <a:ext uri="{FF2B5EF4-FFF2-40B4-BE49-F238E27FC236}">
                      <a16:creationId xmlns:a16="http://schemas.microsoft.com/office/drawing/2014/main" id="{1D561293-EB3C-CC49-BE1E-7BE3930990B4}"/>
                    </a:ext>
                  </a:extLst>
                </p14:cNvPr>
                <p14:cNvContentPartPr/>
                <p14:nvPr/>
              </p14:nvContentPartPr>
              <p14:xfrm>
                <a:off x="4027423" y="1936159"/>
                <a:ext cx="145080" cy="100800"/>
              </p14:xfrm>
            </p:contentPart>
          </mc:Choice>
          <mc:Fallback xmlns="">
            <p:pic>
              <p:nvPicPr>
                <p:cNvPr id="541" name="Ink 540">
                  <a:extLst>
                    <a:ext uri="{FF2B5EF4-FFF2-40B4-BE49-F238E27FC236}">
                      <a16:creationId xmlns:a16="http://schemas.microsoft.com/office/drawing/2014/main" id="{1D561293-EB3C-CC49-BE1E-7BE3930990B4}"/>
                    </a:ext>
                  </a:extLst>
                </p:cNvPr>
                <p:cNvPicPr/>
                <p:nvPr/>
              </p:nvPicPr>
              <p:blipFill>
                <a:blip r:embed="rId268"/>
                <a:stretch>
                  <a:fillRect/>
                </a:stretch>
              </p:blipFill>
              <p:spPr>
                <a:xfrm>
                  <a:off x="4012303" y="1921039"/>
                  <a:ext cx="175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42" name="Ink 541">
                  <a:extLst>
                    <a:ext uri="{FF2B5EF4-FFF2-40B4-BE49-F238E27FC236}">
                      <a16:creationId xmlns:a16="http://schemas.microsoft.com/office/drawing/2014/main" id="{E4006422-AAD3-CC48-922D-C920BB8D3E44}"/>
                    </a:ext>
                  </a:extLst>
                </p14:cNvPr>
                <p14:cNvContentPartPr/>
                <p14:nvPr/>
              </p14:nvContentPartPr>
              <p14:xfrm>
                <a:off x="4216063" y="1918159"/>
                <a:ext cx="31680" cy="93960"/>
              </p14:xfrm>
            </p:contentPart>
          </mc:Choice>
          <mc:Fallback xmlns="">
            <p:pic>
              <p:nvPicPr>
                <p:cNvPr id="542" name="Ink 541">
                  <a:extLst>
                    <a:ext uri="{FF2B5EF4-FFF2-40B4-BE49-F238E27FC236}">
                      <a16:creationId xmlns:a16="http://schemas.microsoft.com/office/drawing/2014/main" id="{E4006422-AAD3-CC48-922D-C920BB8D3E44}"/>
                    </a:ext>
                  </a:extLst>
                </p:cNvPr>
                <p:cNvPicPr/>
                <p:nvPr/>
              </p:nvPicPr>
              <p:blipFill>
                <a:blip r:embed="rId270"/>
                <a:stretch>
                  <a:fillRect/>
                </a:stretch>
              </p:blipFill>
              <p:spPr>
                <a:xfrm>
                  <a:off x="4200943" y="1902679"/>
                  <a:ext cx="622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43" name="Ink 542">
                  <a:extLst>
                    <a:ext uri="{FF2B5EF4-FFF2-40B4-BE49-F238E27FC236}">
                      <a16:creationId xmlns:a16="http://schemas.microsoft.com/office/drawing/2014/main" id="{BFD98494-2ED5-B548-BC39-C7E415C7D9FF}"/>
                    </a:ext>
                  </a:extLst>
                </p14:cNvPr>
                <p14:cNvContentPartPr/>
                <p14:nvPr/>
              </p14:nvContentPartPr>
              <p14:xfrm>
                <a:off x="4216063" y="1854439"/>
                <a:ext cx="25560" cy="25560"/>
              </p14:xfrm>
            </p:contentPart>
          </mc:Choice>
          <mc:Fallback xmlns="">
            <p:pic>
              <p:nvPicPr>
                <p:cNvPr id="543" name="Ink 542">
                  <a:extLst>
                    <a:ext uri="{FF2B5EF4-FFF2-40B4-BE49-F238E27FC236}">
                      <a16:creationId xmlns:a16="http://schemas.microsoft.com/office/drawing/2014/main" id="{BFD98494-2ED5-B548-BC39-C7E415C7D9FF}"/>
                    </a:ext>
                  </a:extLst>
                </p:cNvPr>
                <p:cNvPicPr/>
                <p:nvPr/>
              </p:nvPicPr>
              <p:blipFill>
                <a:blip r:embed="rId272"/>
                <a:stretch>
                  <a:fillRect/>
                </a:stretch>
              </p:blipFill>
              <p:spPr>
                <a:xfrm>
                  <a:off x="4200943" y="1839319"/>
                  <a:ext cx="56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44" name="Ink 543">
                  <a:extLst>
                    <a:ext uri="{FF2B5EF4-FFF2-40B4-BE49-F238E27FC236}">
                      <a16:creationId xmlns:a16="http://schemas.microsoft.com/office/drawing/2014/main" id="{A2EEE0CD-06AF-F34D-8AD6-F3DE352A5852}"/>
                    </a:ext>
                  </a:extLst>
                </p14:cNvPr>
                <p14:cNvContentPartPr/>
                <p14:nvPr/>
              </p14:nvContentPartPr>
              <p14:xfrm>
                <a:off x="4341703" y="1879639"/>
                <a:ext cx="63360" cy="107280"/>
              </p14:xfrm>
            </p:contentPart>
          </mc:Choice>
          <mc:Fallback xmlns="">
            <p:pic>
              <p:nvPicPr>
                <p:cNvPr id="544" name="Ink 543">
                  <a:extLst>
                    <a:ext uri="{FF2B5EF4-FFF2-40B4-BE49-F238E27FC236}">
                      <a16:creationId xmlns:a16="http://schemas.microsoft.com/office/drawing/2014/main" id="{A2EEE0CD-06AF-F34D-8AD6-F3DE352A5852}"/>
                    </a:ext>
                  </a:extLst>
                </p:cNvPr>
                <p:cNvPicPr/>
                <p:nvPr/>
              </p:nvPicPr>
              <p:blipFill>
                <a:blip r:embed="rId274"/>
                <a:stretch>
                  <a:fillRect/>
                </a:stretch>
              </p:blipFill>
              <p:spPr>
                <a:xfrm>
                  <a:off x="4326583" y="1864519"/>
                  <a:ext cx="93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45" name="Ink 544">
                  <a:extLst>
                    <a:ext uri="{FF2B5EF4-FFF2-40B4-BE49-F238E27FC236}">
                      <a16:creationId xmlns:a16="http://schemas.microsoft.com/office/drawing/2014/main" id="{C157962F-3507-7C4C-A04C-B8A465090FB7}"/>
                    </a:ext>
                  </a:extLst>
                </p14:cNvPr>
                <p14:cNvContentPartPr/>
                <p14:nvPr/>
              </p14:nvContentPartPr>
              <p14:xfrm>
                <a:off x="4455103" y="1816639"/>
                <a:ext cx="258120" cy="145080"/>
              </p14:xfrm>
            </p:contentPart>
          </mc:Choice>
          <mc:Fallback xmlns="">
            <p:pic>
              <p:nvPicPr>
                <p:cNvPr id="545" name="Ink 544">
                  <a:extLst>
                    <a:ext uri="{FF2B5EF4-FFF2-40B4-BE49-F238E27FC236}">
                      <a16:creationId xmlns:a16="http://schemas.microsoft.com/office/drawing/2014/main" id="{C157962F-3507-7C4C-A04C-B8A465090FB7}"/>
                    </a:ext>
                  </a:extLst>
                </p:cNvPr>
                <p:cNvPicPr/>
                <p:nvPr/>
              </p:nvPicPr>
              <p:blipFill>
                <a:blip r:embed="rId276"/>
                <a:stretch>
                  <a:fillRect/>
                </a:stretch>
              </p:blipFill>
              <p:spPr>
                <a:xfrm>
                  <a:off x="4439623" y="1801519"/>
                  <a:ext cx="288720" cy="175320"/>
                </a:xfrm>
                <a:prstGeom prst="rect">
                  <a:avLst/>
                </a:prstGeom>
              </p:spPr>
            </p:pic>
          </mc:Fallback>
        </mc:AlternateContent>
      </p:grpSp>
      <p:sp>
        <p:nvSpPr>
          <p:cNvPr id="144" name="TextBox 143">
            <a:extLst>
              <a:ext uri="{FF2B5EF4-FFF2-40B4-BE49-F238E27FC236}">
                <a16:creationId xmlns:a16="http://schemas.microsoft.com/office/drawing/2014/main" id="{00B3915B-9732-4B7B-87E9-393C47365FA1}"/>
              </a:ext>
            </a:extLst>
          </p:cNvPr>
          <p:cNvSpPr txBox="1"/>
          <p:nvPr/>
        </p:nvSpPr>
        <p:spPr>
          <a:xfrm>
            <a:off x="5203183" y="1644290"/>
            <a:ext cx="683067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Main players in generating an action potential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
        <p:nvSpPr>
          <p:cNvPr id="145" name="Rectangle 8">
            <a:extLst>
              <a:ext uri="{FF2B5EF4-FFF2-40B4-BE49-F238E27FC236}">
                <a16:creationId xmlns:a16="http://schemas.microsoft.com/office/drawing/2014/main" id="{2D47634D-A60D-4170-A1E9-9B073579E59E}"/>
              </a:ext>
            </a:extLst>
          </p:cNvPr>
          <p:cNvSpPr txBox="1">
            <a:spLocks noChangeArrowheads="1"/>
          </p:cNvSpPr>
          <p:nvPr/>
        </p:nvSpPr>
        <p:spPr>
          <a:xfrm>
            <a:off x="5203183" y="2395850"/>
            <a:ext cx="7772400" cy="28529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auto" latinLnBrk="0" hangingPunct="1">
              <a:lnSpc>
                <a:spcPct val="90000"/>
              </a:lnSpc>
              <a:spcBef>
                <a:spcPts val="1000"/>
              </a:spcBef>
              <a:spcAft>
                <a:spcPts val="0"/>
              </a:spcAft>
              <a:buClrTx/>
              <a:buSzTx/>
              <a:buFontTx/>
              <a:buAutoNum type="arabicPeriod"/>
              <a:tabLst/>
              <a:defRPr/>
            </a:pPr>
            <a:r>
              <a:rPr kumimoji="0" lang="en-US" altLang="en-US" sz="2800" b="0" i="0" u="none" strike="noStrike" kern="1200" cap="none" spc="0" normalizeH="0" baseline="0" noProof="0" dirty="0">
                <a:ln>
                  <a:noFill/>
                </a:ln>
                <a:effectLst/>
                <a:uLnTx/>
                <a:uFillTx/>
                <a:latin typeface="Calibri" panose="020F0502020204030204"/>
                <a:ea typeface="+mn-ea"/>
                <a:cs typeface="+mn-cs"/>
              </a:rPr>
              <a:t>Passive Potassium (K) Channels</a:t>
            </a:r>
          </a:p>
          <a:p>
            <a:pPr marL="609600" marR="0" lvl="0" indent="-609600" algn="l" defTabSz="914400" rtl="0" eaLnBrk="1" fontAlgn="auto" latinLnBrk="0" hangingPunct="1">
              <a:lnSpc>
                <a:spcPct val="90000"/>
              </a:lnSpc>
              <a:spcBef>
                <a:spcPts val="1000"/>
              </a:spcBef>
              <a:spcAft>
                <a:spcPts val="0"/>
              </a:spcAft>
              <a:buClrTx/>
              <a:buSzTx/>
              <a:buFontTx/>
              <a:buAutoNum type="arabicPeriod"/>
              <a:tabLst/>
              <a:defRPr/>
            </a:pPr>
            <a:endParaRPr kumimoji="0" lang="en-US" altLang="en-US" sz="2800" b="0" i="0" u="none" strike="noStrike" kern="1200" cap="none" spc="0" normalizeH="0" baseline="0" noProof="0" dirty="0">
              <a:ln>
                <a:noFill/>
              </a:ln>
              <a:effectLst/>
              <a:uLnTx/>
              <a:uFillTx/>
              <a:latin typeface="Calibri" panose="020F0502020204030204"/>
              <a:ea typeface="+mn-ea"/>
              <a:cs typeface="+mn-cs"/>
            </a:endParaRPr>
          </a:p>
          <a:p>
            <a:pPr marL="609600" marR="0" lvl="0" indent="-609600" algn="l" defTabSz="914400" rtl="0" eaLnBrk="1" fontAlgn="auto" latinLnBrk="0" hangingPunct="1">
              <a:lnSpc>
                <a:spcPct val="90000"/>
              </a:lnSpc>
              <a:spcBef>
                <a:spcPts val="1000"/>
              </a:spcBef>
              <a:spcAft>
                <a:spcPts val="0"/>
              </a:spcAft>
              <a:buClrTx/>
              <a:buSzTx/>
              <a:buFontTx/>
              <a:buAutoNum type="arabicPeriod"/>
              <a:tabLst/>
              <a:defRPr/>
            </a:pPr>
            <a:r>
              <a:rPr kumimoji="0" lang="en-US" altLang="en-US" sz="2800" b="0" i="0" u="none" strike="noStrike" kern="1200" cap="none" spc="0" normalizeH="0" baseline="0" noProof="0" dirty="0">
                <a:ln>
                  <a:noFill/>
                </a:ln>
                <a:effectLst/>
                <a:uLnTx/>
                <a:uFillTx/>
                <a:latin typeface="Calibri" panose="020F0502020204030204"/>
                <a:ea typeface="+mn-ea"/>
                <a:cs typeface="+mn-cs"/>
              </a:rPr>
              <a:t>Fast Voltage-gated Sodium (Na) Channels</a:t>
            </a:r>
          </a:p>
          <a:p>
            <a:pPr marL="609600" marR="0" lvl="0" indent="-609600" algn="l" defTabSz="914400" rtl="0" eaLnBrk="1" fontAlgn="auto" latinLnBrk="0" hangingPunct="1">
              <a:lnSpc>
                <a:spcPct val="90000"/>
              </a:lnSpc>
              <a:spcBef>
                <a:spcPts val="1000"/>
              </a:spcBef>
              <a:spcAft>
                <a:spcPts val="0"/>
              </a:spcAft>
              <a:buClrTx/>
              <a:buSzTx/>
              <a:buFontTx/>
              <a:buAutoNum type="arabicPeriod"/>
              <a:tabLst/>
              <a:defRPr/>
            </a:pPr>
            <a:endParaRPr kumimoji="0" lang="en-US" altLang="en-US" sz="2800" b="0" i="0" u="none" strike="noStrike" kern="1200" cap="none" spc="0" normalizeH="0" baseline="0" noProof="0" dirty="0">
              <a:ln>
                <a:noFill/>
              </a:ln>
              <a:effectLst/>
              <a:uLnTx/>
              <a:uFillTx/>
              <a:latin typeface="Calibri" panose="020F0502020204030204"/>
              <a:ea typeface="+mn-ea"/>
              <a:cs typeface="+mn-cs"/>
            </a:endParaRPr>
          </a:p>
          <a:p>
            <a:pPr marL="609600" marR="0" lvl="0" indent="-609600" algn="l" defTabSz="914400" rtl="0" eaLnBrk="1" fontAlgn="auto" latinLnBrk="0" hangingPunct="1">
              <a:lnSpc>
                <a:spcPct val="90000"/>
              </a:lnSpc>
              <a:spcBef>
                <a:spcPts val="1000"/>
              </a:spcBef>
              <a:spcAft>
                <a:spcPts val="0"/>
              </a:spcAft>
              <a:buClrTx/>
              <a:buSzTx/>
              <a:buFontTx/>
              <a:buAutoNum type="arabicPeriod"/>
              <a:tabLst/>
              <a:defRPr/>
            </a:pPr>
            <a:r>
              <a:rPr kumimoji="0" lang="en-US" altLang="en-US" sz="2800" b="0" i="0" u="none" strike="noStrike" kern="1200" cap="none" spc="0" normalizeH="0" baseline="0" noProof="0" dirty="0">
                <a:ln>
                  <a:noFill/>
                </a:ln>
                <a:effectLst/>
                <a:uLnTx/>
                <a:uFillTx/>
                <a:latin typeface="Calibri" panose="020F0502020204030204"/>
                <a:ea typeface="+mn-ea"/>
                <a:cs typeface="+mn-cs"/>
              </a:rPr>
              <a:t>Slow Voltage-gated Potassium Channels</a:t>
            </a:r>
          </a:p>
        </p:txBody>
      </p:sp>
      <p:sp>
        <p:nvSpPr>
          <p:cNvPr id="146" name="TextBox 145">
            <a:extLst>
              <a:ext uri="{FF2B5EF4-FFF2-40B4-BE49-F238E27FC236}">
                <a16:creationId xmlns:a16="http://schemas.microsoft.com/office/drawing/2014/main" id="{7D40229A-6037-4A8F-BAC5-000CFC5D0B90}"/>
              </a:ext>
            </a:extLst>
          </p:cNvPr>
          <p:cNvSpPr txBox="1"/>
          <p:nvPr/>
        </p:nvSpPr>
        <p:spPr>
          <a:xfrm>
            <a:off x="3801343" y="104621"/>
            <a:ext cx="80365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Neuron at resting is waiting to roll down its ionic gradients </a:t>
            </a:r>
            <a:r>
              <a:rPr kumimoji="0" lang="en-US" sz="2400" b="1"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2400" b="1" i="0" u="none" strike="noStrike" kern="1200" cap="none" spc="0" normalizeH="0" baseline="0" noProof="0" dirty="0">
                <a:ln>
                  <a:noFill/>
                </a:ln>
                <a:solidFill>
                  <a:schemeClr val="accent4"/>
                </a:solidFill>
                <a:effectLst/>
                <a:uLnTx/>
                <a:uFillTx/>
                <a:latin typeface="Arial" panose="020B0604020202020204" pitchFamily="34" charset="0"/>
                <a:cs typeface="Arial" panose="020B0604020202020204" pitchFamily="34" charset="0"/>
                <a:sym typeface="Wingdings" panose="05000000000000000000" pitchFamily="2" charset="2"/>
              </a:rPr>
              <a:t>Action potential</a:t>
            </a:r>
            <a:endParaRPr kumimoji="0" lang="en-US" sz="2400" b="1" i="0" u="none" strike="noStrike" kern="1200" cap="none" spc="0" normalizeH="0" baseline="0" noProof="0" dirty="0">
              <a:ln>
                <a:noFill/>
              </a:ln>
              <a:solidFill>
                <a:schemeClr val="accent4"/>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9284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AF89434F-3E8A-854C-9F9F-A18A86A681B3}"/>
              </a:ext>
            </a:extLst>
          </p:cNvPr>
          <p:cNvGrpSpPr/>
          <p:nvPr/>
        </p:nvGrpSpPr>
        <p:grpSpPr>
          <a:xfrm>
            <a:off x="185863" y="96739"/>
            <a:ext cx="2553120" cy="295920"/>
            <a:chOff x="185863" y="96739"/>
            <a:chExt cx="2553120" cy="295920"/>
          </a:xfrm>
        </p:grpSpPr>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76049849-6FE1-0C46-83F9-EBBC56AB97AF}"/>
                    </a:ext>
                  </a:extLst>
                </p14:cNvPr>
                <p14:cNvContentPartPr/>
                <p14:nvPr/>
              </p14:nvContentPartPr>
              <p14:xfrm>
                <a:off x="192343" y="134539"/>
                <a:ext cx="245520" cy="63360"/>
              </p14:xfrm>
            </p:contentPart>
          </mc:Choice>
          <mc:Fallback xmlns="">
            <p:pic>
              <p:nvPicPr>
                <p:cNvPr id="20" name="Ink 19">
                  <a:extLst>
                    <a:ext uri="{FF2B5EF4-FFF2-40B4-BE49-F238E27FC236}">
                      <a16:creationId xmlns:a16="http://schemas.microsoft.com/office/drawing/2014/main" id="{76049849-6FE1-0C46-83F9-EBBC56AB97AF}"/>
                    </a:ext>
                  </a:extLst>
                </p:cNvPr>
                <p:cNvPicPr/>
                <p:nvPr/>
              </p:nvPicPr>
              <p:blipFill>
                <a:blip r:embed="rId4"/>
                <a:stretch>
                  <a:fillRect/>
                </a:stretch>
              </p:blipFill>
              <p:spPr>
                <a:xfrm>
                  <a:off x="161383" y="103939"/>
                  <a:ext cx="307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A38B7CE7-265C-084E-9EDA-E955EF7B9202}"/>
                    </a:ext>
                  </a:extLst>
                </p14:cNvPr>
                <p14:cNvContentPartPr/>
                <p14:nvPr/>
              </p14:nvContentPartPr>
              <p14:xfrm>
                <a:off x="299263" y="191059"/>
                <a:ext cx="12960" cy="182520"/>
              </p14:xfrm>
            </p:contentPart>
          </mc:Choice>
          <mc:Fallback xmlns="">
            <p:pic>
              <p:nvPicPr>
                <p:cNvPr id="21" name="Ink 20">
                  <a:extLst>
                    <a:ext uri="{FF2B5EF4-FFF2-40B4-BE49-F238E27FC236}">
                      <a16:creationId xmlns:a16="http://schemas.microsoft.com/office/drawing/2014/main" id="{A38B7CE7-265C-084E-9EDA-E955EF7B9202}"/>
                    </a:ext>
                  </a:extLst>
                </p:cNvPr>
                <p:cNvPicPr/>
                <p:nvPr/>
              </p:nvPicPr>
              <p:blipFill>
                <a:blip r:embed="rId6"/>
                <a:stretch>
                  <a:fillRect/>
                </a:stretch>
              </p:blipFill>
              <p:spPr>
                <a:xfrm>
                  <a:off x="268303" y="160459"/>
                  <a:ext cx="741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D8105984-FBBE-144A-8A7B-DCE9D8510BF5}"/>
                    </a:ext>
                  </a:extLst>
                </p14:cNvPr>
                <p14:cNvContentPartPr/>
                <p14:nvPr/>
              </p14:nvContentPartPr>
              <p14:xfrm>
                <a:off x="185863" y="373579"/>
                <a:ext cx="195120" cy="19080"/>
              </p14:xfrm>
            </p:contentPart>
          </mc:Choice>
          <mc:Fallback xmlns="">
            <p:pic>
              <p:nvPicPr>
                <p:cNvPr id="22" name="Ink 21">
                  <a:extLst>
                    <a:ext uri="{FF2B5EF4-FFF2-40B4-BE49-F238E27FC236}">
                      <a16:creationId xmlns:a16="http://schemas.microsoft.com/office/drawing/2014/main" id="{D8105984-FBBE-144A-8A7B-DCE9D8510BF5}"/>
                    </a:ext>
                  </a:extLst>
                </p:cNvPr>
                <p:cNvPicPr/>
                <p:nvPr/>
              </p:nvPicPr>
              <p:blipFill>
                <a:blip r:embed="rId8"/>
                <a:stretch>
                  <a:fillRect/>
                </a:stretch>
              </p:blipFill>
              <p:spPr>
                <a:xfrm>
                  <a:off x="155263" y="342619"/>
                  <a:ext cx="2566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B682022E-9030-AF47-A623-31112D63E6A4}"/>
                    </a:ext>
                  </a:extLst>
                </p14:cNvPr>
                <p14:cNvContentPartPr/>
                <p14:nvPr/>
              </p14:nvContentPartPr>
              <p14:xfrm>
                <a:off x="475303" y="222379"/>
                <a:ext cx="107280" cy="138600"/>
              </p14:xfrm>
            </p:contentPart>
          </mc:Choice>
          <mc:Fallback xmlns="">
            <p:pic>
              <p:nvPicPr>
                <p:cNvPr id="23" name="Ink 22">
                  <a:extLst>
                    <a:ext uri="{FF2B5EF4-FFF2-40B4-BE49-F238E27FC236}">
                      <a16:creationId xmlns:a16="http://schemas.microsoft.com/office/drawing/2014/main" id="{B682022E-9030-AF47-A623-31112D63E6A4}"/>
                    </a:ext>
                  </a:extLst>
                </p:cNvPr>
                <p:cNvPicPr/>
                <p:nvPr/>
              </p:nvPicPr>
              <p:blipFill>
                <a:blip r:embed="rId10"/>
                <a:stretch>
                  <a:fillRect/>
                </a:stretch>
              </p:blipFill>
              <p:spPr>
                <a:xfrm>
                  <a:off x="444343" y="191779"/>
                  <a:ext cx="168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1716F28B-3F4C-9C4A-B903-DB18525C6DA5}"/>
                    </a:ext>
                  </a:extLst>
                </p14:cNvPr>
                <p14:cNvContentPartPr/>
                <p14:nvPr/>
              </p14:nvContentPartPr>
              <p14:xfrm>
                <a:off x="644863" y="210499"/>
                <a:ext cx="226800" cy="150480"/>
              </p14:xfrm>
            </p:contentPart>
          </mc:Choice>
          <mc:Fallback xmlns="">
            <p:pic>
              <p:nvPicPr>
                <p:cNvPr id="24" name="Ink 23">
                  <a:extLst>
                    <a:ext uri="{FF2B5EF4-FFF2-40B4-BE49-F238E27FC236}">
                      <a16:creationId xmlns:a16="http://schemas.microsoft.com/office/drawing/2014/main" id="{1716F28B-3F4C-9C4A-B903-DB18525C6DA5}"/>
                    </a:ext>
                  </a:extLst>
                </p:cNvPr>
                <p:cNvPicPr/>
                <p:nvPr/>
              </p:nvPicPr>
              <p:blipFill>
                <a:blip r:embed="rId12"/>
                <a:stretch>
                  <a:fillRect/>
                </a:stretch>
              </p:blipFill>
              <p:spPr>
                <a:xfrm>
                  <a:off x="614263" y="179899"/>
                  <a:ext cx="288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8DFFC7C7-A383-334E-A920-0F811B769D12}"/>
                    </a:ext>
                  </a:extLst>
                </p14:cNvPr>
                <p14:cNvContentPartPr/>
                <p14:nvPr/>
              </p14:nvContentPartPr>
              <p14:xfrm>
                <a:off x="1040863" y="153259"/>
                <a:ext cx="151200" cy="207720"/>
              </p14:xfrm>
            </p:contentPart>
          </mc:Choice>
          <mc:Fallback xmlns="">
            <p:pic>
              <p:nvPicPr>
                <p:cNvPr id="26" name="Ink 25">
                  <a:extLst>
                    <a:ext uri="{FF2B5EF4-FFF2-40B4-BE49-F238E27FC236}">
                      <a16:creationId xmlns:a16="http://schemas.microsoft.com/office/drawing/2014/main" id="{8DFFC7C7-A383-334E-A920-0F811B769D12}"/>
                    </a:ext>
                  </a:extLst>
                </p:cNvPr>
                <p:cNvPicPr/>
                <p:nvPr/>
              </p:nvPicPr>
              <p:blipFill>
                <a:blip r:embed="rId14"/>
                <a:stretch>
                  <a:fillRect/>
                </a:stretch>
              </p:blipFill>
              <p:spPr>
                <a:xfrm>
                  <a:off x="1010263" y="122659"/>
                  <a:ext cx="2127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3CF30BFA-9F66-B849-9547-006AECD86C3C}"/>
                    </a:ext>
                  </a:extLst>
                </p14:cNvPr>
                <p14:cNvContentPartPr/>
                <p14:nvPr/>
              </p14:nvContentPartPr>
              <p14:xfrm>
                <a:off x="1311223" y="116179"/>
                <a:ext cx="189000" cy="270000"/>
              </p14:xfrm>
            </p:contentPart>
          </mc:Choice>
          <mc:Fallback xmlns="">
            <p:pic>
              <p:nvPicPr>
                <p:cNvPr id="27" name="Ink 26">
                  <a:extLst>
                    <a:ext uri="{FF2B5EF4-FFF2-40B4-BE49-F238E27FC236}">
                      <a16:creationId xmlns:a16="http://schemas.microsoft.com/office/drawing/2014/main" id="{3CF30BFA-9F66-B849-9547-006AECD86C3C}"/>
                    </a:ext>
                  </a:extLst>
                </p:cNvPr>
                <p:cNvPicPr/>
                <p:nvPr/>
              </p:nvPicPr>
              <p:blipFill>
                <a:blip r:embed="rId16"/>
                <a:stretch>
                  <a:fillRect/>
                </a:stretch>
              </p:blipFill>
              <p:spPr>
                <a:xfrm>
                  <a:off x="1280623" y="85579"/>
                  <a:ext cx="250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421C4762-01A1-954F-9B4D-ACB7B2B8D9A6}"/>
                    </a:ext>
                  </a:extLst>
                </p14:cNvPr>
                <p14:cNvContentPartPr/>
                <p14:nvPr/>
              </p14:nvContentPartPr>
              <p14:xfrm>
                <a:off x="1550263" y="203659"/>
                <a:ext cx="132480" cy="176400"/>
              </p14:xfrm>
            </p:contentPart>
          </mc:Choice>
          <mc:Fallback xmlns="">
            <p:pic>
              <p:nvPicPr>
                <p:cNvPr id="28" name="Ink 27">
                  <a:extLst>
                    <a:ext uri="{FF2B5EF4-FFF2-40B4-BE49-F238E27FC236}">
                      <a16:creationId xmlns:a16="http://schemas.microsoft.com/office/drawing/2014/main" id="{421C4762-01A1-954F-9B4D-ACB7B2B8D9A6}"/>
                    </a:ext>
                  </a:extLst>
                </p:cNvPr>
                <p:cNvPicPr/>
                <p:nvPr/>
              </p:nvPicPr>
              <p:blipFill>
                <a:blip r:embed="rId18"/>
                <a:stretch>
                  <a:fillRect/>
                </a:stretch>
              </p:blipFill>
              <p:spPr>
                <a:xfrm>
                  <a:off x="1519663" y="173059"/>
                  <a:ext cx="1936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8AA8C82F-EB8E-6448-B413-E50DA6341971}"/>
                    </a:ext>
                  </a:extLst>
                </p14:cNvPr>
                <p14:cNvContentPartPr/>
                <p14:nvPr/>
              </p14:nvContentPartPr>
              <p14:xfrm>
                <a:off x="1738903" y="209779"/>
                <a:ext cx="201600" cy="138600"/>
              </p14:xfrm>
            </p:contentPart>
          </mc:Choice>
          <mc:Fallback xmlns="">
            <p:pic>
              <p:nvPicPr>
                <p:cNvPr id="29" name="Ink 28">
                  <a:extLst>
                    <a:ext uri="{FF2B5EF4-FFF2-40B4-BE49-F238E27FC236}">
                      <a16:creationId xmlns:a16="http://schemas.microsoft.com/office/drawing/2014/main" id="{8AA8C82F-EB8E-6448-B413-E50DA6341971}"/>
                    </a:ext>
                  </a:extLst>
                </p:cNvPr>
                <p:cNvPicPr/>
                <p:nvPr/>
              </p:nvPicPr>
              <p:blipFill>
                <a:blip r:embed="rId20"/>
                <a:stretch>
                  <a:fillRect/>
                </a:stretch>
              </p:blipFill>
              <p:spPr>
                <a:xfrm>
                  <a:off x="1708303" y="179179"/>
                  <a:ext cx="2628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26208748-BEEC-F143-AA76-09280DF4AF54}"/>
                    </a:ext>
                  </a:extLst>
                </p14:cNvPr>
                <p14:cNvContentPartPr/>
                <p14:nvPr/>
              </p14:nvContentPartPr>
              <p14:xfrm>
                <a:off x="1984063" y="191059"/>
                <a:ext cx="170280" cy="145080"/>
              </p14:xfrm>
            </p:contentPart>
          </mc:Choice>
          <mc:Fallback xmlns="">
            <p:pic>
              <p:nvPicPr>
                <p:cNvPr id="30" name="Ink 29">
                  <a:extLst>
                    <a:ext uri="{FF2B5EF4-FFF2-40B4-BE49-F238E27FC236}">
                      <a16:creationId xmlns:a16="http://schemas.microsoft.com/office/drawing/2014/main" id="{26208748-BEEC-F143-AA76-09280DF4AF54}"/>
                    </a:ext>
                  </a:extLst>
                </p:cNvPr>
                <p:cNvPicPr/>
                <p:nvPr/>
              </p:nvPicPr>
              <p:blipFill>
                <a:blip r:embed="rId22"/>
                <a:stretch>
                  <a:fillRect/>
                </a:stretch>
              </p:blipFill>
              <p:spPr>
                <a:xfrm>
                  <a:off x="1953463" y="160459"/>
                  <a:ext cx="2314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F10DFDE5-5C75-A547-B475-E0AD53377C6C}"/>
                    </a:ext>
                  </a:extLst>
                </p14:cNvPr>
                <p14:cNvContentPartPr/>
                <p14:nvPr/>
              </p14:nvContentPartPr>
              <p14:xfrm>
                <a:off x="2210503" y="197539"/>
                <a:ext cx="94680" cy="151200"/>
              </p14:xfrm>
            </p:contentPart>
          </mc:Choice>
          <mc:Fallback xmlns="">
            <p:pic>
              <p:nvPicPr>
                <p:cNvPr id="31" name="Ink 30">
                  <a:extLst>
                    <a:ext uri="{FF2B5EF4-FFF2-40B4-BE49-F238E27FC236}">
                      <a16:creationId xmlns:a16="http://schemas.microsoft.com/office/drawing/2014/main" id="{F10DFDE5-5C75-A547-B475-E0AD53377C6C}"/>
                    </a:ext>
                  </a:extLst>
                </p:cNvPr>
                <p:cNvPicPr/>
                <p:nvPr/>
              </p:nvPicPr>
              <p:blipFill>
                <a:blip r:embed="rId24"/>
                <a:stretch>
                  <a:fillRect/>
                </a:stretch>
              </p:blipFill>
              <p:spPr>
                <a:xfrm>
                  <a:off x="2179543" y="166579"/>
                  <a:ext cx="155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07D0E571-E909-BF40-B296-4AF0716FE61F}"/>
                    </a:ext>
                  </a:extLst>
                </p14:cNvPr>
                <p14:cNvContentPartPr/>
                <p14:nvPr/>
              </p14:nvContentPartPr>
              <p14:xfrm>
                <a:off x="2392663" y="96739"/>
                <a:ext cx="346320" cy="264240"/>
              </p14:xfrm>
            </p:contentPart>
          </mc:Choice>
          <mc:Fallback xmlns="">
            <p:pic>
              <p:nvPicPr>
                <p:cNvPr id="32" name="Ink 31">
                  <a:extLst>
                    <a:ext uri="{FF2B5EF4-FFF2-40B4-BE49-F238E27FC236}">
                      <a16:creationId xmlns:a16="http://schemas.microsoft.com/office/drawing/2014/main" id="{07D0E571-E909-BF40-B296-4AF0716FE61F}"/>
                    </a:ext>
                  </a:extLst>
                </p:cNvPr>
                <p:cNvPicPr/>
                <p:nvPr/>
              </p:nvPicPr>
              <p:blipFill>
                <a:blip r:embed="rId26"/>
                <a:stretch>
                  <a:fillRect/>
                </a:stretch>
              </p:blipFill>
              <p:spPr>
                <a:xfrm>
                  <a:off x="2362063" y="66139"/>
                  <a:ext cx="40752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FFCD1AC9-03C0-A442-8CE3-AACECA6B322B}"/>
                  </a:ext>
                </a:extLst>
              </p14:cNvPr>
              <p14:cNvContentPartPr/>
              <p14:nvPr/>
            </p14:nvContentPartPr>
            <p14:xfrm>
              <a:off x="789583" y="1769299"/>
              <a:ext cx="660600" cy="2659680"/>
            </p14:xfrm>
          </p:contentPart>
        </mc:Choice>
        <mc:Fallback xmlns="">
          <p:pic>
            <p:nvPicPr>
              <p:cNvPr id="42" name="Ink 41">
                <a:extLst>
                  <a:ext uri="{FF2B5EF4-FFF2-40B4-BE49-F238E27FC236}">
                    <a16:creationId xmlns:a16="http://schemas.microsoft.com/office/drawing/2014/main" id="{FFCD1AC9-03C0-A442-8CE3-AACECA6B322B}"/>
                  </a:ext>
                </a:extLst>
              </p:cNvPr>
              <p:cNvPicPr/>
              <p:nvPr/>
            </p:nvPicPr>
            <p:blipFill>
              <a:blip r:embed="rId28"/>
              <a:stretch>
                <a:fillRect/>
              </a:stretch>
            </p:blipFill>
            <p:spPr>
              <a:xfrm>
                <a:off x="758983" y="1738339"/>
                <a:ext cx="721800" cy="272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1DCF5FEA-8218-1C43-B6F4-61C367F40BA6}"/>
                  </a:ext>
                </a:extLst>
              </p14:cNvPr>
              <p14:cNvContentPartPr/>
              <p14:nvPr/>
            </p14:nvContentPartPr>
            <p14:xfrm>
              <a:off x="1355503" y="1725019"/>
              <a:ext cx="610200" cy="2697480"/>
            </p14:xfrm>
          </p:contentPart>
        </mc:Choice>
        <mc:Fallback xmlns="">
          <p:pic>
            <p:nvPicPr>
              <p:cNvPr id="43" name="Ink 42">
                <a:extLst>
                  <a:ext uri="{FF2B5EF4-FFF2-40B4-BE49-F238E27FC236}">
                    <a16:creationId xmlns:a16="http://schemas.microsoft.com/office/drawing/2014/main" id="{1DCF5FEA-8218-1C43-B6F4-61C367F40BA6}"/>
                  </a:ext>
                </a:extLst>
              </p:cNvPr>
              <p:cNvPicPr/>
              <p:nvPr/>
            </p:nvPicPr>
            <p:blipFill>
              <a:blip r:embed="rId30"/>
              <a:stretch>
                <a:fillRect/>
              </a:stretch>
            </p:blipFill>
            <p:spPr>
              <a:xfrm>
                <a:off x="1324543" y="1694419"/>
                <a:ext cx="671400" cy="2759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28DFD323-CD56-D14F-8DCF-72224AA7F622}"/>
                  </a:ext>
                </a:extLst>
              </p14:cNvPr>
              <p14:cNvContentPartPr/>
              <p14:nvPr/>
            </p14:nvContentPartPr>
            <p14:xfrm>
              <a:off x="2719543" y="2058379"/>
              <a:ext cx="446760" cy="2049840"/>
            </p14:xfrm>
          </p:contentPart>
        </mc:Choice>
        <mc:Fallback xmlns="">
          <p:pic>
            <p:nvPicPr>
              <p:cNvPr id="50" name="Ink 49">
                <a:extLst>
                  <a:ext uri="{FF2B5EF4-FFF2-40B4-BE49-F238E27FC236}">
                    <a16:creationId xmlns:a16="http://schemas.microsoft.com/office/drawing/2014/main" id="{28DFD323-CD56-D14F-8DCF-72224AA7F622}"/>
                  </a:ext>
                </a:extLst>
              </p:cNvPr>
              <p:cNvPicPr/>
              <p:nvPr/>
            </p:nvPicPr>
            <p:blipFill>
              <a:blip r:embed="rId32"/>
              <a:stretch>
                <a:fillRect/>
              </a:stretch>
            </p:blipFill>
            <p:spPr>
              <a:xfrm>
                <a:off x="2688943" y="2027779"/>
                <a:ext cx="507960" cy="211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a:extLst>
                  <a:ext uri="{FF2B5EF4-FFF2-40B4-BE49-F238E27FC236}">
                    <a16:creationId xmlns:a16="http://schemas.microsoft.com/office/drawing/2014/main" id="{255AFE52-8126-4D40-A619-35ECBC39B407}"/>
                  </a:ext>
                </a:extLst>
              </p14:cNvPr>
              <p14:cNvContentPartPr/>
              <p14:nvPr/>
            </p14:nvContentPartPr>
            <p14:xfrm>
              <a:off x="2656903" y="1649779"/>
              <a:ext cx="1295640" cy="2930040"/>
            </p14:xfrm>
          </p:contentPart>
        </mc:Choice>
        <mc:Fallback xmlns="">
          <p:pic>
            <p:nvPicPr>
              <p:cNvPr id="51" name="Ink 50">
                <a:extLst>
                  <a:ext uri="{FF2B5EF4-FFF2-40B4-BE49-F238E27FC236}">
                    <a16:creationId xmlns:a16="http://schemas.microsoft.com/office/drawing/2014/main" id="{255AFE52-8126-4D40-A619-35ECBC39B407}"/>
                  </a:ext>
                </a:extLst>
              </p:cNvPr>
              <p:cNvPicPr/>
              <p:nvPr/>
            </p:nvPicPr>
            <p:blipFill>
              <a:blip r:embed="rId34"/>
              <a:stretch>
                <a:fillRect/>
              </a:stretch>
            </p:blipFill>
            <p:spPr>
              <a:xfrm>
                <a:off x="2625943" y="1619179"/>
                <a:ext cx="1356840" cy="2991600"/>
              </a:xfrm>
              <a:prstGeom prst="rect">
                <a:avLst/>
              </a:prstGeom>
            </p:spPr>
          </p:pic>
        </mc:Fallback>
      </mc:AlternateContent>
      <p:grpSp>
        <p:nvGrpSpPr>
          <p:cNvPr id="70" name="Group 69">
            <a:extLst>
              <a:ext uri="{FF2B5EF4-FFF2-40B4-BE49-F238E27FC236}">
                <a16:creationId xmlns:a16="http://schemas.microsoft.com/office/drawing/2014/main" id="{0FD4D976-61E6-5D4F-9DD0-8B8FF035D8F1}"/>
              </a:ext>
            </a:extLst>
          </p:cNvPr>
          <p:cNvGrpSpPr/>
          <p:nvPr/>
        </p:nvGrpSpPr>
        <p:grpSpPr>
          <a:xfrm>
            <a:off x="53743" y="2894659"/>
            <a:ext cx="742680" cy="673200"/>
            <a:chOff x="53743" y="2894659"/>
            <a:chExt cx="742680" cy="673200"/>
          </a:xfrm>
        </p:grpSpPr>
        <mc:AlternateContent xmlns:mc="http://schemas.openxmlformats.org/markup-compatibility/2006" xmlns:p14="http://schemas.microsoft.com/office/powerpoint/2010/main">
          <mc:Choice Requires="p14">
            <p:contentPart p14:bwMode="auto" r:id="rId35">
              <p14:nvContentPartPr>
                <p14:cNvPr id="65" name="Ink 64">
                  <a:extLst>
                    <a:ext uri="{FF2B5EF4-FFF2-40B4-BE49-F238E27FC236}">
                      <a16:creationId xmlns:a16="http://schemas.microsoft.com/office/drawing/2014/main" id="{C2D0BF33-2F20-1A4D-A34A-8972BB374655}"/>
                    </a:ext>
                  </a:extLst>
                </p14:cNvPr>
                <p14:cNvContentPartPr/>
                <p14:nvPr/>
              </p14:nvContentPartPr>
              <p14:xfrm>
                <a:off x="53743" y="2894659"/>
                <a:ext cx="729720" cy="38160"/>
              </p14:xfrm>
            </p:contentPart>
          </mc:Choice>
          <mc:Fallback xmlns="">
            <p:pic>
              <p:nvPicPr>
                <p:cNvPr id="65" name="Ink 64">
                  <a:extLst>
                    <a:ext uri="{FF2B5EF4-FFF2-40B4-BE49-F238E27FC236}">
                      <a16:creationId xmlns:a16="http://schemas.microsoft.com/office/drawing/2014/main" id="{C2D0BF33-2F20-1A4D-A34A-8972BB374655}"/>
                    </a:ext>
                  </a:extLst>
                </p:cNvPr>
                <p:cNvPicPr/>
                <p:nvPr/>
              </p:nvPicPr>
              <p:blipFill>
                <a:blip r:embed="rId36"/>
                <a:stretch>
                  <a:fillRect/>
                </a:stretch>
              </p:blipFill>
              <p:spPr>
                <a:xfrm>
                  <a:off x="23143" y="2863699"/>
                  <a:ext cx="7909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6" name="Ink 65">
                  <a:extLst>
                    <a:ext uri="{FF2B5EF4-FFF2-40B4-BE49-F238E27FC236}">
                      <a16:creationId xmlns:a16="http://schemas.microsoft.com/office/drawing/2014/main" id="{C6C3EE40-E6DF-1345-A8DF-B99F91A9DF9D}"/>
                    </a:ext>
                  </a:extLst>
                </p14:cNvPr>
                <p14:cNvContentPartPr/>
                <p14:nvPr/>
              </p14:nvContentPartPr>
              <p14:xfrm>
                <a:off x="66703" y="3491899"/>
                <a:ext cx="729720" cy="75960"/>
              </p14:xfrm>
            </p:contentPart>
          </mc:Choice>
          <mc:Fallback xmlns="">
            <p:pic>
              <p:nvPicPr>
                <p:cNvPr id="66" name="Ink 65">
                  <a:extLst>
                    <a:ext uri="{FF2B5EF4-FFF2-40B4-BE49-F238E27FC236}">
                      <a16:creationId xmlns:a16="http://schemas.microsoft.com/office/drawing/2014/main" id="{C6C3EE40-E6DF-1345-A8DF-B99F91A9DF9D}"/>
                    </a:ext>
                  </a:extLst>
                </p:cNvPr>
                <p:cNvPicPr/>
                <p:nvPr/>
              </p:nvPicPr>
              <p:blipFill>
                <a:blip r:embed="rId38"/>
                <a:stretch>
                  <a:fillRect/>
                </a:stretch>
              </p:blipFill>
              <p:spPr>
                <a:xfrm>
                  <a:off x="36103" y="3461299"/>
                  <a:ext cx="790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9" name="Ink 68">
                  <a:extLst>
                    <a:ext uri="{FF2B5EF4-FFF2-40B4-BE49-F238E27FC236}">
                      <a16:creationId xmlns:a16="http://schemas.microsoft.com/office/drawing/2014/main" id="{1B519F97-188C-EF4C-9CAE-941C1F63FE35}"/>
                    </a:ext>
                  </a:extLst>
                </p14:cNvPr>
                <p14:cNvContentPartPr/>
                <p14:nvPr/>
              </p14:nvContentPartPr>
              <p14:xfrm>
                <a:off x="79303" y="2977099"/>
                <a:ext cx="628920" cy="502560"/>
              </p14:xfrm>
            </p:contentPart>
          </mc:Choice>
          <mc:Fallback xmlns="">
            <p:pic>
              <p:nvPicPr>
                <p:cNvPr id="69" name="Ink 68">
                  <a:extLst>
                    <a:ext uri="{FF2B5EF4-FFF2-40B4-BE49-F238E27FC236}">
                      <a16:creationId xmlns:a16="http://schemas.microsoft.com/office/drawing/2014/main" id="{1B519F97-188C-EF4C-9CAE-941C1F63FE35}"/>
                    </a:ext>
                  </a:extLst>
                </p:cNvPr>
                <p:cNvPicPr/>
                <p:nvPr/>
              </p:nvPicPr>
              <p:blipFill>
                <a:blip r:embed="rId40"/>
                <a:stretch>
                  <a:fillRect/>
                </a:stretch>
              </p:blipFill>
              <p:spPr>
                <a:xfrm>
                  <a:off x="48703" y="2946139"/>
                  <a:ext cx="690480" cy="564120"/>
                </a:xfrm>
                <a:prstGeom prst="rect">
                  <a:avLst/>
                </a:prstGeom>
              </p:spPr>
            </p:pic>
          </mc:Fallback>
        </mc:AlternateContent>
      </p:grpSp>
      <p:grpSp>
        <p:nvGrpSpPr>
          <p:cNvPr id="74" name="Group 73">
            <a:extLst>
              <a:ext uri="{FF2B5EF4-FFF2-40B4-BE49-F238E27FC236}">
                <a16:creationId xmlns:a16="http://schemas.microsoft.com/office/drawing/2014/main" id="{2EE22E46-BE28-024E-B57C-8E0A72F5B9CB}"/>
              </a:ext>
            </a:extLst>
          </p:cNvPr>
          <p:cNvGrpSpPr/>
          <p:nvPr/>
        </p:nvGrpSpPr>
        <p:grpSpPr>
          <a:xfrm>
            <a:off x="3952183" y="2850379"/>
            <a:ext cx="748800" cy="635400"/>
            <a:chOff x="3952183" y="2850379"/>
            <a:chExt cx="748800" cy="635400"/>
          </a:xfrm>
        </p:grpSpPr>
        <mc:AlternateContent xmlns:mc="http://schemas.openxmlformats.org/markup-compatibility/2006" xmlns:p14="http://schemas.microsoft.com/office/powerpoint/2010/main">
          <mc:Choice Requires="p14">
            <p:contentPart p14:bwMode="auto" r:id="rId41">
              <p14:nvContentPartPr>
                <p14:cNvPr id="67" name="Ink 66">
                  <a:extLst>
                    <a:ext uri="{FF2B5EF4-FFF2-40B4-BE49-F238E27FC236}">
                      <a16:creationId xmlns:a16="http://schemas.microsoft.com/office/drawing/2014/main" id="{33A081B3-AE86-D346-8714-982B5C7AC471}"/>
                    </a:ext>
                  </a:extLst>
                </p14:cNvPr>
                <p14:cNvContentPartPr/>
                <p14:nvPr/>
              </p14:nvContentPartPr>
              <p14:xfrm>
                <a:off x="3952183" y="2850379"/>
                <a:ext cx="616320" cy="19080"/>
              </p14:xfrm>
            </p:contentPart>
          </mc:Choice>
          <mc:Fallback xmlns="">
            <p:pic>
              <p:nvPicPr>
                <p:cNvPr id="67" name="Ink 66">
                  <a:extLst>
                    <a:ext uri="{FF2B5EF4-FFF2-40B4-BE49-F238E27FC236}">
                      <a16:creationId xmlns:a16="http://schemas.microsoft.com/office/drawing/2014/main" id="{33A081B3-AE86-D346-8714-982B5C7AC471}"/>
                    </a:ext>
                  </a:extLst>
                </p:cNvPr>
                <p:cNvPicPr/>
                <p:nvPr/>
              </p:nvPicPr>
              <p:blipFill>
                <a:blip r:embed="rId42"/>
                <a:stretch>
                  <a:fillRect/>
                </a:stretch>
              </p:blipFill>
              <p:spPr>
                <a:xfrm>
                  <a:off x="3921583" y="2819779"/>
                  <a:ext cx="6778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8" name="Ink 67">
                  <a:extLst>
                    <a:ext uri="{FF2B5EF4-FFF2-40B4-BE49-F238E27FC236}">
                      <a16:creationId xmlns:a16="http://schemas.microsoft.com/office/drawing/2014/main" id="{A59BF0BA-3BD4-1145-B8A4-F1D08C48E24F}"/>
                    </a:ext>
                  </a:extLst>
                </p14:cNvPr>
                <p14:cNvContentPartPr/>
                <p14:nvPr/>
              </p14:nvContentPartPr>
              <p14:xfrm>
                <a:off x="3977383" y="3416299"/>
                <a:ext cx="717120" cy="69480"/>
              </p14:xfrm>
            </p:contentPart>
          </mc:Choice>
          <mc:Fallback xmlns="">
            <p:pic>
              <p:nvPicPr>
                <p:cNvPr id="68" name="Ink 67">
                  <a:extLst>
                    <a:ext uri="{FF2B5EF4-FFF2-40B4-BE49-F238E27FC236}">
                      <a16:creationId xmlns:a16="http://schemas.microsoft.com/office/drawing/2014/main" id="{A59BF0BA-3BD4-1145-B8A4-F1D08C48E24F}"/>
                    </a:ext>
                  </a:extLst>
                </p:cNvPr>
                <p:cNvPicPr/>
                <p:nvPr/>
              </p:nvPicPr>
              <p:blipFill>
                <a:blip r:embed="rId44"/>
                <a:stretch>
                  <a:fillRect/>
                </a:stretch>
              </p:blipFill>
              <p:spPr>
                <a:xfrm>
                  <a:off x="3946783" y="3385699"/>
                  <a:ext cx="7783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3" name="Ink 72">
                  <a:extLst>
                    <a:ext uri="{FF2B5EF4-FFF2-40B4-BE49-F238E27FC236}">
                      <a16:creationId xmlns:a16="http://schemas.microsoft.com/office/drawing/2014/main" id="{503E5798-E491-6344-8008-0A7405EE4CEF}"/>
                    </a:ext>
                  </a:extLst>
                </p14:cNvPr>
                <p14:cNvContentPartPr/>
                <p14:nvPr/>
              </p14:nvContentPartPr>
              <p14:xfrm>
                <a:off x="4015183" y="2888179"/>
                <a:ext cx="685800" cy="553680"/>
              </p14:xfrm>
            </p:contentPart>
          </mc:Choice>
          <mc:Fallback xmlns="">
            <p:pic>
              <p:nvPicPr>
                <p:cNvPr id="73" name="Ink 72">
                  <a:extLst>
                    <a:ext uri="{FF2B5EF4-FFF2-40B4-BE49-F238E27FC236}">
                      <a16:creationId xmlns:a16="http://schemas.microsoft.com/office/drawing/2014/main" id="{503E5798-E491-6344-8008-0A7405EE4CEF}"/>
                    </a:ext>
                  </a:extLst>
                </p:cNvPr>
                <p:cNvPicPr/>
                <p:nvPr/>
              </p:nvPicPr>
              <p:blipFill>
                <a:blip r:embed="rId46"/>
                <a:stretch>
                  <a:fillRect/>
                </a:stretch>
              </p:blipFill>
              <p:spPr>
                <a:xfrm>
                  <a:off x="3984583" y="2857579"/>
                  <a:ext cx="747000" cy="614880"/>
                </a:xfrm>
                <a:prstGeom prst="rect">
                  <a:avLst/>
                </a:prstGeom>
              </p:spPr>
            </p:pic>
          </mc:Fallback>
        </mc:AlternateContent>
      </p:grpSp>
      <p:grpSp>
        <p:nvGrpSpPr>
          <p:cNvPr id="76" name="Group 75">
            <a:extLst>
              <a:ext uri="{FF2B5EF4-FFF2-40B4-BE49-F238E27FC236}">
                <a16:creationId xmlns:a16="http://schemas.microsoft.com/office/drawing/2014/main" id="{351E26C6-1828-7F49-A85B-8A50BE12975E}"/>
              </a:ext>
            </a:extLst>
          </p:cNvPr>
          <p:cNvGrpSpPr/>
          <p:nvPr/>
        </p:nvGrpSpPr>
        <p:grpSpPr>
          <a:xfrm>
            <a:off x="858703" y="1920139"/>
            <a:ext cx="3112200" cy="3546360"/>
            <a:chOff x="858703" y="1920139"/>
            <a:chExt cx="3112200" cy="3546360"/>
          </a:xfrm>
        </p:grpSpPr>
        <mc:AlternateContent xmlns:mc="http://schemas.openxmlformats.org/markup-compatibility/2006" xmlns:p14="http://schemas.microsoft.com/office/powerpoint/2010/main">
          <mc:Choice Requires="p14">
            <p:contentPart p14:bwMode="auto" r:id="rId47">
              <p14:nvContentPartPr>
                <p14:cNvPr id="52" name="Ink 51">
                  <a:extLst>
                    <a:ext uri="{FF2B5EF4-FFF2-40B4-BE49-F238E27FC236}">
                      <a16:creationId xmlns:a16="http://schemas.microsoft.com/office/drawing/2014/main" id="{F6AE140A-E66A-4943-9D08-AD1AEC5AD929}"/>
                    </a:ext>
                  </a:extLst>
                </p14:cNvPr>
                <p14:cNvContentPartPr/>
                <p14:nvPr/>
              </p14:nvContentPartPr>
              <p14:xfrm>
                <a:off x="1205023" y="1920139"/>
                <a:ext cx="672480" cy="126000"/>
              </p14:xfrm>
            </p:contentPart>
          </mc:Choice>
          <mc:Fallback xmlns="">
            <p:pic>
              <p:nvPicPr>
                <p:cNvPr id="52" name="Ink 51">
                  <a:extLst>
                    <a:ext uri="{FF2B5EF4-FFF2-40B4-BE49-F238E27FC236}">
                      <a16:creationId xmlns:a16="http://schemas.microsoft.com/office/drawing/2014/main" id="{F6AE140A-E66A-4943-9D08-AD1AEC5AD929}"/>
                    </a:ext>
                  </a:extLst>
                </p:cNvPr>
                <p:cNvPicPr/>
                <p:nvPr/>
              </p:nvPicPr>
              <p:blipFill>
                <a:blip r:embed="rId48"/>
                <a:stretch>
                  <a:fillRect/>
                </a:stretch>
              </p:blipFill>
              <p:spPr>
                <a:xfrm>
                  <a:off x="1174423" y="1889179"/>
                  <a:ext cx="733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3" name="Ink 52">
                  <a:extLst>
                    <a:ext uri="{FF2B5EF4-FFF2-40B4-BE49-F238E27FC236}">
                      <a16:creationId xmlns:a16="http://schemas.microsoft.com/office/drawing/2014/main" id="{0C0CEBF2-6EB7-6F47-9E81-A0AE0CAC1042}"/>
                    </a:ext>
                  </a:extLst>
                </p14:cNvPr>
                <p14:cNvContentPartPr/>
                <p14:nvPr/>
              </p14:nvContentPartPr>
              <p14:xfrm>
                <a:off x="896503" y="2429179"/>
                <a:ext cx="710640" cy="220320"/>
              </p14:xfrm>
            </p:contentPart>
          </mc:Choice>
          <mc:Fallback xmlns="">
            <p:pic>
              <p:nvPicPr>
                <p:cNvPr id="53" name="Ink 52">
                  <a:extLst>
                    <a:ext uri="{FF2B5EF4-FFF2-40B4-BE49-F238E27FC236}">
                      <a16:creationId xmlns:a16="http://schemas.microsoft.com/office/drawing/2014/main" id="{0C0CEBF2-6EB7-6F47-9E81-A0AE0CAC1042}"/>
                    </a:ext>
                  </a:extLst>
                </p:cNvPr>
                <p:cNvPicPr/>
                <p:nvPr/>
              </p:nvPicPr>
              <p:blipFill>
                <a:blip r:embed="rId50"/>
                <a:stretch>
                  <a:fillRect/>
                </a:stretch>
              </p:blipFill>
              <p:spPr>
                <a:xfrm>
                  <a:off x="865543" y="2398579"/>
                  <a:ext cx="7722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4" name="Ink 53">
                  <a:extLst>
                    <a:ext uri="{FF2B5EF4-FFF2-40B4-BE49-F238E27FC236}">
                      <a16:creationId xmlns:a16="http://schemas.microsoft.com/office/drawing/2014/main" id="{D007C103-F6C7-5243-BFF1-8D05EA50E5E3}"/>
                    </a:ext>
                  </a:extLst>
                </p14:cNvPr>
                <p14:cNvContentPartPr/>
                <p14:nvPr/>
              </p14:nvContentPartPr>
              <p14:xfrm>
                <a:off x="858703" y="2957299"/>
                <a:ext cx="610200" cy="365040"/>
              </p14:xfrm>
            </p:contentPart>
          </mc:Choice>
          <mc:Fallback xmlns="">
            <p:pic>
              <p:nvPicPr>
                <p:cNvPr id="54" name="Ink 53">
                  <a:extLst>
                    <a:ext uri="{FF2B5EF4-FFF2-40B4-BE49-F238E27FC236}">
                      <a16:creationId xmlns:a16="http://schemas.microsoft.com/office/drawing/2014/main" id="{D007C103-F6C7-5243-BFF1-8D05EA50E5E3}"/>
                    </a:ext>
                  </a:extLst>
                </p:cNvPr>
                <p:cNvPicPr/>
                <p:nvPr/>
              </p:nvPicPr>
              <p:blipFill>
                <a:blip r:embed="rId52"/>
                <a:stretch>
                  <a:fillRect/>
                </a:stretch>
              </p:blipFill>
              <p:spPr>
                <a:xfrm>
                  <a:off x="828103" y="2926699"/>
                  <a:ext cx="6714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 name="Ink 54">
                  <a:extLst>
                    <a:ext uri="{FF2B5EF4-FFF2-40B4-BE49-F238E27FC236}">
                      <a16:creationId xmlns:a16="http://schemas.microsoft.com/office/drawing/2014/main" id="{CA19228A-5307-F14C-B3E0-E05FAEC7A8A1}"/>
                    </a:ext>
                  </a:extLst>
                </p14:cNvPr>
                <p14:cNvContentPartPr/>
                <p14:nvPr/>
              </p14:nvContentPartPr>
              <p14:xfrm>
                <a:off x="946543" y="3428899"/>
                <a:ext cx="597600" cy="415440"/>
              </p14:xfrm>
            </p:contentPart>
          </mc:Choice>
          <mc:Fallback xmlns="">
            <p:pic>
              <p:nvPicPr>
                <p:cNvPr id="55" name="Ink 54">
                  <a:extLst>
                    <a:ext uri="{FF2B5EF4-FFF2-40B4-BE49-F238E27FC236}">
                      <a16:creationId xmlns:a16="http://schemas.microsoft.com/office/drawing/2014/main" id="{CA19228A-5307-F14C-B3E0-E05FAEC7A8A1}"/>
                    </a:ext>
                  </a:extLst>
                </p:cNvPr>
                <p:cNvPicPr/>
                <p:nvPr/>
              </p:nvPicPr>
              <p:blipFill>
                <a:blip r:embed="rId54"/>
                <a:stretch>
                  <a:fillRect/>
                </a:stretch>
              </p:blipFill>
              <p:spPr>
                <a:xfrm>
                  <a:off x="915943" y="3398299"/>
                  <a:ext cx="65916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 name="Ink 55">
                  <a:extLst>
                    <a:ext uri="{FF2B5EF4-FFF2-40B4-BE49-F238E27FC236}">
                      <a16:creationId xmlns:a16="http://schemas.microsoft.com/office/drawing/2014/main" id="{2B1EF3D9-5D93-224F-992D-81CC9DA2CCF7}"/>
                    </a:ext>
                  </a:extLst>
                </p14:cNvPr>
                <p14:cNvContentPartPr/>
                <p14:nvPr/>
              </p14:nvContentPartPr>
              <p14:xfrm>
                <a:off x="1216903" y="3818779"/>
                <a:ext cx="559800" cy="496440"/>
              </p14:xfrm>
            </p:contentPart>
          </mc:Choice>
          <mc:Fallback xmlns="">
            <p:pic>
              <p:nvPicPr>
                <p:cNvPr id="56" name="Ink 55">
                  <a:extLst>
                    <a:ext uri="{FF2B5EF4-FFF2-40B4-BE49-F238E27FC236}">
                      <a16:creationId xmlns:a16="http://schemas.microsoft.com/office/drawing/2014/main" id="{2B1EF3D9-5D93-224F-992D-81CC9DA2CCF7}"/>
                    </a:ext>
                  </a:extLst>
                </p:cNvPr>
                <p:cNvPicPr/>
                <p:nvPr/>
              </p:nvPicPr>
              <p:blipFill>
                <a:blip r:embed="rId56"/>
                <a:stretch>
                  <a:fillRect/>
                </a:stretch>
              </p:blipFill>
              <p:spPr>
                <a:xfrm>
                  <a:off x="1186303" y="3788179"/>
                  <a:ext cx="62136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7" name="Ink 56">
                  <a:extLst>
                    <a:ext uri="{FF2B5EF4-FFF2-40B4-BE49-F238E27FC236}">
                      <a16:creationId xmlns:a16="http://schemas.microsoft.com/office/drawing/2014/main" id="{C02B70A2-AFA2-9941-A533-80143C1ABD16}"/>
                    </a:ext>
                  </a:extLst>
                </p14:cNvPr>
                <p14:cNvContentPartPr/>
                <p14:nvPr/>
              </p14:nvContentPartPr>
              <p14:xfrm>
                <a:off x="2845903" y="1951459"/>
                <a:ext cx="754200" cy="44280"/>
              </p14:xfrm>
            </p:contentPart>
          </mc:Choice>
          <mc:Fallback xmlns="">
            <p:pic>
              <p:nvPicPr>
                <p:cNvPr id="57" name="Ink 56">
                  <a:extLst>
                    <a:ext uri="{FF2B5EF4-FFF2-40B4-BE49-F238E27FC236}">
                      <a16:creationId xmlns:a16="http://schemas.microsoft.com/office/drawing/2014/main" id="{C02B70A2-AFA2-9941-A533-80143C1ABD16}"/>
                    </a:ext>
                  </a:extLst>
                </p:cNvPr>
                <p:cNvPicPr/>
                <p:nvPr/>
              </p:nvPicPr>
              <p:blipFill>
                <a:blip r:embed="rId58"/>
                <a:stretch>
                  <a:fillRect/>
                </a:stretch>
              </p:blipFill>
              <p:spPr>
                <a:xfrm>
                  <a:off x="2815303" y="1920859"/>
                  <a:ext cx="8154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498EBF3C-CF75-2249-B886-7E94BD8FA122}"/>
                    </a:ext>
                  </a:extLst>
                </p14:cNvPr>
                <p14:cNvContentPartPr/>
                <p14:nvPr/>
              </p14:nvContentPartPr>
              <p14:xfrm>
                <a:off x="3090703" y="2297419"/>
                <a:ext cx="811440" cy="302040"/>
              </p14:xfrm>
            </p:contentPart>
          </mc:Choice>
          <mc:Fallback xmlns="">
            <p:pic>
              <p:nvPicPr>
                <p:cNvPr id="58" name="Ink 57">
                  <a:extLst>
                    <a:ext uri="{FF2B5EF4-FFF2-40B4-BE49-F238E27FC236}">
                      <a16:creationId xmlns:a16="http://schemas.microsoft.com/office/drawing/2014/main" id="{498EBF3C-CF75-2249-B886-7E94BD8FA122}"/>
                    </a:ext>
                  </a:extLst>
                </p:cNvPr>
                <p:cNvPicPr/>
                <p:nvPr/>
              </p:nvPicPr>
              <p:blipFill>
                <a:blip r:embed="rId60"/>
                <a:stretch>
                  <a:fillRect/>
                </a:stretch>
              </p:blipFill>
              <p:spPr>
                <a:xfrm>
                  <a:off x="3059743" y="2266459"/>
                  <a:ext cx="8726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9" name="Ink 58">
                  <a:extLst>
                    <a:ext uri="{FF2B5EF4-FFF2-40B4-BE49-F238E27FC236}">
                      <a16:creationId xmlns:a16="http://schemas.microsoft.com/office/drawing/2014/main" id="{8C118968-6574-7348-98A3-99C7E7A4A008}"/>
                    </a:ext>
                  </a:extLst>
                </p14:cNvPr>
                <p14:cNvContentPartPr/>
                <p14:nvPr/>
              </p14:nvContentPartPr>
              <p14:xfrm>
                <a:off x="3178543" y="2806459"/>
                <a:ext cx="792360" cy="465480"/>
              </p14:xfrm>
            </p:contentPart>
          </mc:Choice>
          <mc:Fallback xmlns="">
            <p:pic>
              <p:nvPicPr>
                <p:cNvPr id="59" name="Ink 58">
                  <a:extLst>
                    <a:ext uri="{FF2B5EF4-FFF2-40B4-BE49-F238E27FC236}">
                      <a16:creationId xmlns:a16="http://schemas.microsoft.com/office/drawing/2014/main" id="{8C118968-6574-7348-98A3-99C7E7A4A008}"/>
                    </a:ext>
                  </a:extLst>
                </p:cNvPr>
                <p:cNvPicPr/>
                <p:nvPr/>
              </p:nvPicPr>
              <p:blipFill>
                <a:blip r:embed="rId62"/>
                <a:stretch>
                  <a:fillRect/>
                </a:stretch>
              </p:blipFill>
              <p:spPr>
                <a:xfrm>
                  <a:off x="3147943" y="2775859"/>
                  <a:ext cx="85392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0" name="Ink 59">
                  <a:extLst>
                    <a:ext uri="{FF2B5EF4-FFF2-40B4-BE49-F238E27FC236}">
                      <a16:creationId xmlns:a16="http://schemas.microsoft.com/office/drawing/2014/main" id="{A42D2D5B-E443-0A40-B0FB-7E14B466109B}"/>
                    </a:ext>
                  </a:extLst>
                </p14:cNvPr>
                <p14:cNvContentPartPr/>
                <p14:nvPr/>
              </p14:nvContentPartPr>
              <p14:xfrm>
                <a:off x="3197623" y="3391099"/>
                <a:ext cx="666720" cy="408960"/>
              </p14:xfrm>
            </p:contentPart>
          </mc:Choice>
          <mc:Fallback xmlns="">
            <p:pic>
              <p:nvPicPr>
                <p:cNvPr id="60" name="Ink 59">
                  <a:extLst>
                    <a:ext uri="{FF2B5EF4-FFF2-40B4-BE49-F238E27FC236}">
                      <a16:creationId xmlns:a16="http://schemas.microsoft.com/office/drawing/2014/main" id="{A42D2D5B-E443-0A40-B0FB-7E14B466109B}"/>
                    </a:ext>
                  </a:extLst>
                </p:cNvPr>
                <p:cNvPicPr/>
                <p:nvPr/>
              </p:nvPicPr>
              <p:blipFill>
                <a:blip r:embed="rId64"/>
                <a:stretch>
                  <a:fillRect/>
                </a:stretch>
              </p:blipFill>
              <p:spPr>
                <a:xfrm>
                  <a:off x="3166663" y="3360499"/>
                  <a:ext cx="7282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1" name="Ink 60">
                  <a:extLst>
                    <a:ext uri="{FF2B5EF4-FFF2-40B4-BE49-F238E27FC236}">
                      <a16:creationId xmlns:a16="http://schemas.microsoft.com/office/drawing/2014/main" id="{15915568-937D-1A4A-AB2D-EBED929278A8}"/>
                    </a:ext>
                  </a:extLst>
                </p14:cNvPr>
                <p14:cNvContentPartPr/>
                <p14:nvPr/>
              </p14:nvContentPartPr>
              <p14:xfrm>
                <a:off x="2977303" y="3806179"/>
                <a:ext cx="591480" cy="346320"/>
              </p14:xfrm>
            </p:contentPart>
          </mc:Choice>
          <mc:Fallback xmlns="">
            <p:pic>
              <p:nvPicPr>
                <p:cNvPr id="61" name="Ink 60">
                  <a:extLst>
                    <a:ext uri="{FF2B5EF4-FFF2-40B4-BE49-F238E27FC236}">
                      <a16:creationId xmlns:a16="http://schemas.microsoft.com/office/drawing/2014/main" id="{15915568-937D-1A4A-AB2D-EBED929278A8}"/>
                    </a:ext>
                  </a:extLst>
                </p:cNvPr>
                <p:cNvPicPr/>
                <p:nvPr/>
              </p:nvPicPr>
              <p:blipFill>
                <a:blip r:embed="rId66"/>
                <a:stretch>
                  <a:fillRect/>
                </a:stretch>
              </p:blipFill>
              <p:spPr>
                <a:xfrm>
                  <a:off x="2946703" y="3775579"/>
                  <a:ext cx="6526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2" name="Ink 61">
                  <a:extLst>
                    <a:ext uri="{FF2B5EF4-FFF2-40B4-BE49-F238E27FC236}">
                      <a16:creationId xmlns:a16="http://schemas.microsoft.com/office/drawing/2014/main" id="{0714CD3C-C580-654D-B576-8383ADE8C841}"/>
                    </a:ext>
                  </a:extLst>
                </p14:cNvPr>
                <p14:cNvContentPartPr/>
                <p14:nvPr/>
              </p14:nvContentPartPr>
              <p14:xfrm>
                <a:off x="2691103" y="4126939"/>
                <a:ext cx="525600" cy="232920"/>
              </p14:xfrm>
            </p:contentPart>
          </mc:Choice>
          <mc:Fallback xmlns="">
            <p:pic>
              <p:nvPicPr>
                <p:cNvPr id="62" name="Ink 61">
                  <a:extLst>
                    <a:ext uri="{FF2B5EF4-FFF2-40B4-BE49-F238E27FC236}">
                      <a16:creationId xmlns:a16="http://schemas.microsoft.com/office/drawing/2014/main" id="{0714CD3C-C580-654D-B576-8383ADE8C841}"/>
                    </a:ext>
                  </a:extLst>
                </p:cNvPr>
                <p:cNvPicPr/>
                <p:nvPr/>
              </p:nvPicPr>
              <p:blipFill>
                <a:blip r:embed="rId68"/>
                <a:stretch>
                  <a:fillRect/>
                </a:stretch>
              </p:blipFill>
              <p:spPr>
                <a:xfrm>
                  <a:off x="2660143" y="4095979"/>
                  <a:ext cx="5871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5" name="Ink 74">
                  <a:extLst>
                    <a:ext uri="{FF2B5EF4-FFF2-40B4-BE49-F238E27FC236}">
                      <a16:creationId xmlns:a16="http://schemas.microsoft.com/office/drawing/2014/main" id="{E0A0E3AE-88AE-F646-B43E-99292F5AA5B9}"/>
                    </a:ext>
                  </a:extLst>
                </p14:cNvPr>
                <p14:cNvContentPartPr/>
                <p14:nvPr/>
              </p14:nvContentPartPr>
              <p14:xfrm>
                <a:off x="1387183" y="4453819"/>
                <a:ext cx="1509120" cy="1012680"/>
              </p14:xfrm>
            </p:contentPart>
          </mc:Choice>
          <mc:Fallback xmlns="">
            <p:pic>
              <p:nvPicPr>
                <p:cNvPr id="75" name="Ink 74">
                  <a:extLst>
                    <a:ext uri="{FF2B5EF4-FFF2-40B4-BE49-F238E27FC236}">
                      <a16:creationId xmlns:a16="http://schemas.microsoft.com/office/drawing/2014/main" id="{E0A0E3AE-88AE-F646-B43E-99292F5AA5B9}"/>
                    </a:ext>
                  </a:extLst>
                </p:cNvPr>
                <p:cNvPicPr/>
                <p:nvPr/>
              </p:nvPicPr>
              <p:blipFill>
                <a:blip r:embed="rId70"/>
                <a:stretch>
                  <a:fillRect/>
                </a:stretch>
              </p:blipFill>
              <p:spPr>
                <a:xfrm>
                  <a:off x="1356583" y="4423219"/>
                  <a:ext cx="1570680" cy="1073880"/>
                </a:xfrm>
                <a:prstGeom prst="rect">
                  <a:avLst/>
                </a:prstGeom>
              </p:spPr>
            </p:pic>
          </mc:Fallback>
        </mc:AlternateContent>
      </p:grpSp>
      <p:grpSp>
        <p:nvGrpSpPr>
          <p:cNvPr id="91" name="Group 90">
            <a:extLst>
              <a:ext uri="{FF2B5EF4-FFF2-40B4-BE49-F238E27FC236}">
                <a16:creationId xmlns:a16="http://schemas.microsoft.com/office/drawing/2014/main" id="{781683D4-127D-9648-876C-A8ACE892F6A0}"/>
              </a:ext>
            </a:extLst>
          </p:cNvPr>
          <p:cNvGrpSpPr/>
          <p:nvPr/>
        </p:nvGrpSpPr>
        <p:grpSpPr>
          <a:xfrm>
            <a:off x="1569343" y="4529059"/>
            <a:ext cx="1069560" cy="835200"/>
            <a:chOff x="1569343" y="4529059"/>
            <a:chExt cx="1069560" cy="835200"/>
          </a:xfrm>
        </p:grpSpPr>
        <mc:AlternateContent xmlns:mc="http://schemas.openxmlformats.org/markup-compatibility/2006" xmlns:p14="http://schemas.microsoft.com/office/powerpoint/2010/main">
          <mc:Choice Requires="p14">
            <p:contentPart p14:bwMode="auto" r:id="rId71">
              <p14:nvContentPartPr>
                <p14:cNvPr id="85" name="Ink 84">
                  <a:extLst>
                    <a:ext uri="{FF2B5EF4-FFF2-40B4-BE49-F238E27FC236}">
                      <a16:creationId xmlns:a16="http://schemas.microsoft.com/office/drawing/2014/main" id="{07F32A32-097B-8B40-8135-9C2DC6BE0C29}"/>
                    </a:ext>
                  </a:extLst>
                </p14:cNvPr>
                <p14:cNvContentPartPr/>
                <p14:nvPr/>
              </p14:nvContentPartPr>
              <p14:xfrm>
                <a:off x="1569343" y="5107579"/>
                <a:ext cx="100800" cy="256680"/>
              </p14:xfrm>
            </p:contentPart>
          </mc:Choice>
          <mc:Fallback xmlns="">
            <p:pic>
              <p:nvPicPr>
                <p:cNvPr id="85" name="Ink 84">
                  <a:extLst>
                    <a:ext uri="{FF2B5EF4-FFF2-40B4-BE49-F238E27FC236}">
                      <a16:creationId xmlns:a16="http://schemas.microsoft.com/office/drawing/2014/main" id="{07F32A32-097B-8B40-8135-9C2DC6BE0C29}"/>
                    </a:ext>
                  </a:extLst>
                </p:cNvPr>
                <p:cNvPicPr/>
                <p:nvPr/>
              </p:nvPicPr>
              <p:blipFill>
                <a:blip r:embed="rId72"/>
                <a:stretch>
                  <a:fillRect/>
                </a:stretch>
              </p:blipFill>
              <p:spPr>
                <a:xfrm>
                  <a:off x="1538743" y="5076979"/>
                  <a:ext cx="162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6" name="Ink 85">
                  <a:extLst>
                    <a:ext uri="{FF2B5EF4-FFF2-40B4-BE49-F238E27FC236}">
                      <a16:creationId xmlns:a16="http://schemas.microsoft.com/office/drawing/2014/main" id="{44F2167E-1C61-DC41-A4A0-70427B957140}"/>
                    </a:ext>
                  </a:extLst>
                </p14:cNvPr>
                <p14:cNvContentPartPr/>
                <p14:nvPr/>
              </p14:nvContentPartPr>
              <p14:xfrm>
                <a:off x="1707943" y="4941259"/>
                <a:ext cx="100800" cy="397800"/>
              </p14:xfrm>
            </p:contentPart>
          </mc:Choice>
          <mc:Fallback xmlns="">
            <p:pic>
              <p:nvPicPr>
                <p:cNvPr id="86" name="Ink 85">
                  <a:extLst>
                    <a:ext uri="{FF2B5EF4-FFF2-40B4-BE49-F238E27FC236}">
                      <a16:creationId xmlns:a16="http://schemas.microsoft.com/office/drawing/2014/main" id="{44F2167E-1C61-DC41-A4A0-70427B957140}"/>
                    </a:ext>
                  </a:extLst>
                </p:cNvPr>
                <p:cNvPicPr/>
                <p:nvPr/>
              </p:nvPicPr>
              <p:blipFill>
                <a:blip r:embed="rId74"/>
                <a:stretch>
                  <a:fillRect/>
                </a:stretch>
              </p:blipFill>
              <p:spPr>
                <a:xfrm>
                  <a:off x="1676983" y="4910659"/>
                  <a:ext cx="16236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7" name="Ink 86">
                  <a:extLst>
                    <a:ext uri="{FF2B5EF4-FFF2-40B4-BE49-F238E27FC236}">
                      <a16:creationId xmlns:a16="http://schemas.microsoft.com/office/drawing/2014/main" id="{5AD5A3A7-A0A5-504F-AEBF-1BDBE8531CA4}"/>
                    </a:ext>
                  </a:extLst>
                </p14:cNvPr>
                <p14:cNvContentPartPr/>
                <p14:nvPr/>
              </p14:nvContentPartPr>
              <p14:xfrm>
                <a:off x="1927903" y="4828219"/>
                <a:ext cx="82080" cy="361440"/>
              </p14:xfrm>
            </p:contentPart>
          </mc:Choice>
          <mc:Fallback xmlns="">
            <p:pic>
              <p:nvPicPr>
                <p:cNvPr id="87" name="Ink 86">
                  <a:extLst>
                    <a:ext uri="{FF2B5EF4-FFF2-40B4-BE49-F238E27FC236}">
                      <a16:creationId xmlns:a16="http://schemas.microsoft.com/office/drawing/2014/main" id="{5AD5A3A7-A0A5-504F-AEBF-1BDBE8531CA4}"/>
                    </a:ext>
                  </a:extLst>
                </p:cNvPr>
                <p:cNvPicPr/>
                <p:nvPr/>
              </p:nvPicPr>
              <p:blipFill>
                <a:blip r:embed="rId76"/>
                <a:stretch>
                  <a:fillRect/>
                </a:stretch>
              </p:blipFill>
              <p:spPr>
                <a:xfrm>
                  <a:off x="1897303" y="4797619"/>
                  <a:ext cx="1432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8" name="Ink 87">
                  <a:extLst>
                    <a:ext uri="{FF2B5EF4-FFF2-40B4-BE49-F238E27FC236}">
                      <a16:creationId xmlns:a16="http://schemas.microsoft.com/office/drawing/2014/main" id="{3FC7467F-49B6-E844-A75B-9A5708E8D1AA}"/>
                    </a:ext>
                  </a:extLst>
                </p14:cNvPr>
                <p14:cNvContentPartPr/>
                <p14:nvPr/>
              </p14:nvContentPartPr>
              <p14:xfrm>
                <a:off x="2173063" y="4702579"/>
                <a:ext cx="75960" cy="355320"/>
              </p14:xfrm>
            </p:contentPart>
          </mc:Choice>
          <mc:Fallback xmlns="">
            <p:pic>
              <p:nvPicPr>
                <p:cNvPr id="88" name="Ink 87">
                  <a:extLst>
                    <a:ext uri="{FF2B5EF4-FFF2-40B4-BE49-F238E27FC236}">
                      <a16:creationId xmlns:a16="http://schemas.microsoft.com/office/drawing/2014/main" id="{3FC7467F-49B6-E844-A75B-9A5708E8D1AA}"/>
                    </a:ext>
                  </a:extLst>
                </p:cNvPr>
                <p:cNvPicPr/>
                <p:nvPr/>
              </p:nvPicPr>
              <p:blipFill>
                <a:blip r:embed="rId78"/>
                <a:stretch>
                  <a:fillRect/>
                </a:stretch>
              </p:blipFill>
              <p:spPr>
                <a:xfrm>
                  <a:off x="2142463" y="4671619"/>
                  <a:ext cx="1371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9" name="Ink 88">
                  <a:extLst>
                    <a:ext uri="{FF2B5EF4-FFF2-40B4-BE49-F238E27FC236}">
                      <a16:creationId xmlns:a16="http://schemas.microsoft.com/office/drawing/2014/main" id="{34B34E56-64AC-3D42-975B-C557FD603F06}"/>
                    </a:ext>
                  </a:extLst>
                </p14:cNvPr>
                <p14:cNvContentPartPr/>
                <p14:nvPr/>
              </p14:nvContentPartPr>
              <p14:xfrm>
                <a:off x="2418223" y="4529059"/>
                <a:ext cx="88200" cy="352440"/>
              </p14:xfrm>
            </p:contentPart>
          </mc:Choice>
          <mc:Fallback xmlns="">
            <p:pic>
              <p:nvPicPr>
                <p:cNvPr id="89" name="Ink 88">
                  <a:extLst>
                    <a:ext uri="{FF2B5EF4-FFF2-40B4-BE49-F238E27FC236}">
                      <a16:creationId xmlns:a16="http://schemas.microsoft.com/office/drawing/2014/main" id="{34B34E56-64AC-3D42-975B-C557FD603F06}"/>
                    </a:ext>
                  </a:extLst>
                </p:cNvPr>
                <p:cNvPicPr/>
                <p:nvPr/>
              </p:nvPicPr>
              <p:blipFill>
                <a:blip r:embed="rId80"/>
                <a:stretch>
                  <a:fillRect/>
                </a:stretch>
              </p:blipFill>
              <p:spPr>
                <a:xfrm>
                  <a:off x="2387623" y="4498459"/>
                  <a:ext cx="1497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0" name="Ink 89">
                  <a:extLst>
                    <a:ext uri="{FF2B5EF4-FFF2-40B4-BE49-F238E27FC236}">
                      <a16:creationId xmlns:a16="http://schemas.microsoft.com/office/drawing/2014/main" id="{434FB623-839B-B24F-B5BF-852AAD84E59D}"/>
                    </a:ext>
                  </a:extLst>
                </p14:cNvPr>
                <p14:cNvContentPartPr/>
                <p14:nvPr/>
              </p14:nvContentPartPr>
              <p14:xfrm>
                <a:off x="2575543" y="4554259"/>
                <a:ext cx="63360" cy="252000"/>
              </p14:xfrm>
            </p:contentPart>
          </mc:Choice>
          <mc:Fallback xmlns="">
            <p:pic>
              <p:nvPicPr>
                <p:cNvPr id="90" name="Ink 89">
                  <a:extLst>
                    <a:ext uri="{FF2B5EF4-FFF2-40B4-BE49-F238E27FC236}">
                      <a16:creationId xmlns:a16="http://schemas.microsoft.com/office/drawing/2014/main" id="{434FB623-839B-B24F-B5BF-852AAD84E59D}"/>
                    </a:ext>
                  </a:extLst>
                </p:cNvPr>
                <p:cNvPicPr/>
                <p:nvPr/>
              </p:nvPicPr>
              <p:blipFill>
                <a:blip r:embed="rId82"/>
                <a:stretch>
                  <a:fillRect/>
                </a:stretch>
              </p:blipFill>
              <p:spPr>
                <a:xfrm>
                  <a:off x="2544583" y="4523659"/>
                  <a:ext cx="124560" cy="313200"/>
                </a:xfrm>
                <a:prstGeom prst="rect">
                  <a:avLst/>
                </a:prstGeom>
              </p:spPr>
            </p:pic>
          </mc:Fallback>
        </mc:AlternateContent>
      </p:grpSp>
      <p:grpSp>
        <p:nvGrpSpPr>
          <p:cNvPr id="115" name="Group 114">
            <a:extLst>
              <a:ext uri="{FF2B5EF4-FFF2-40B4-BE49-F238E27FC236}">
                <a16:creationId xmlns:a16="http://schemas.microsoft.com/office/drawing/2014/main" id="{D0323DF7-5A20-AA47-AD77-DC184F37428A}"/>
              </a:ext>
            </a:extLst>
          </p:cNvPr>
          <p:cNvGrpSpPr/>
          <p:nvPr/>
        </p:nvGrpSpPr>
        <p:grpSpPr>
          <a:xfrm>
            <a:off x="1525423" y="5302339"/>
            <a:ext cx="1766880" cy="918360"/>
            <a:chOff x="1525423" y="5302339"/>
            <a:chExt cx="1766880" cy="918360"/>
          </a:xfrm>
        </p:grpSpPr>
        <mc:AlternateContent xmlns:mc="http://schemas.openxmlformats.org/markup-compatibility/2006" xmlns:p14="http://schemas.microsoft.com/office/powerpoint/2010/main">
          <mc:Choice Requires="p14">
            <p:contentPart p14:bwMode="auto" r:id="rId83">
              <p14:nvContentPartPr>
                <p14:cNvPr id="92" name="Ink 91">
                  <a:extLst>
                    <a:ext uri="{FF2B5EF4-FFF2-40B4-BE49-F238E27FC236}">
                      <a16:creationId xmlns:a16="http://schemas.microsoft.com/office/drawing/2014/main" id="{4DB91146-2968-564B-AA97-ADA0695AF5BB}"/>
                    </a:ext>
                  </a:extLst>
                </p14:cNvPr>
                <p14:cNvContentPartPr/>
                <p14:nvPr/>
              </p14:nvContentPartPr>
              <p14:xfrm>
                <a:off x="1525423" y="5390539"/>
                <a:ext cx="189000" cy="258120"/>
              </p14:xfrm>
            </p:contentPart>
          </mc:Choice>
          <mc:Fallback xmlns="">
            <p:pic>
              <p:nvPicPr>
                <p:cNvPr id="92" name="Ink 91">
                  <a:extLst>
                    <a:ext uri="{FF2B5EF4-FFF2-40B4-BE49-F238E27FC236}">
                      <a16:creationId xmlns:a16="http://schemas.microsoft.com/office/drawing/2014/main" id="{4DB91146-2968-564B-AA97-ADA0695AF5BB}"/>
                    </a:ext>
                  </a:extLst>
                </p:cNvPr>
                <p:cNvPicPr/>
                <p:nvPr/>
              </p:nvPicPr>
              <p:blipFill>
                <a:blip r:embed="rId84"/>
                <a:stretch>
                  <a:fillRect/>
                </a:stretch>
              </p:blipFill>
              <p:spPr>
                <a:xfrm>
                  <a:off x="1510303" y="5375419"/>
                  <a:ext cx="2196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3" name="Ink 92">
                  <a:extLst>
                    <a:ext uri="{FF2B5EF4-FFF2-40B4-BE49-F238E27FC236}">
                      <a16:creationId xmlns:a16="http://schemas.microsoft.com/office/drawing/2014/main" id="{CB8BFB22-FABB-B045-AD71-96F5C7B30D54}"/>
                    </a:ext>
                  </a:extLst>
                </p14:cNvPr>
                <p14:cNvContentPartPr/>
                <p14:nvPr/>
              </p14:nvContentPartPr>
              <p14:xfrm>
                <a:off x="1946623" y="5623099"/>
                <a:ext cx="31680" cy="176400"/>
              </p14:xfrm>
            </p:contentPart>
          </mc:Choice>
          <mc:Fallback xmlns="">
            <p:pic>
              <p:nvPicPr>
                <p:cNvPr id="93" name="Ink 92">
                  <a:extLst>
                    <a:ext uri="{FF2B5EF4-FFF2-40B4-BE49-F238E27FC236}">
                      <a16:creationId xmlns:a16="http://schemas.microsoft.com/office/drawing/2014/main" id="{CB8BFB22-FABB-B045-AD71-96F5C7B30D54}"/>
                    </a:ext>
                  </a:extLst>
                </p:cNvPr>
                <p:cNvPicPr/>
                <p:nvPr/>
              </p:nvPicPr>
              <p:blipFill>
                <a:blip r:embed="rId86"/>
                <a:stretch>
                  <a:fillRect/>
                </a:stretch>
              </p:blipFill>
              <p:spPr>
                <a:xfrm>
                  <a:off x="1931503" y="5607979"/>
                  <a:ext cx="622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4" name="Ink 93">
                  <a:extLst>
                    <a:ext uri="{FF2B5EF4-FFF2-40B4-BE49-F238E27FC236}">
                      <a16:creationId xmlns:a16="http://schemas.microsoft.com/office/drawing/2014/main" id="{81C0D090-EB77-3944-A481-5D8DD01BF806}"/>
                    </a:ext>
                  </a:extLst>
                </p14:cNvPr>
                <p14:cNvContentPartPr/>
                <p14:nvPr/>
              </p14:nvContentPartPr>
              <p14:xfrm>
                <a:off x="1852303" y="5591779"/>
                <a:ext cx="138600" cy="44280"/>
              </p14:xfrm>
            </p:contentPart>
          </mc:Choice>
          <mc:Fallback xmlns="">
            <p:pic>
              <p:nvPicPr>
                <p:cNvPr id="94" name="Ink 93">
                  <a:extLst>
                    <a:ext uri="{FF2B5EF4-FFF2-40B4-BE49-F238E27FC236}">
                      <a16:creationId xmlns:a16="http://schemas.microsoft.com/office/drawing/2014/main" id="{81C0D090-EB77-3944-A481-5D8DD01BF806}"/>
                    </a:ext>
                  </a:extLst>
                </p:cNvPr>
                <p:cNvPicPr/>
                <p:nvPr/>
              </p:nvPicPr>
              <p:blipFill>
                <a:blip r:embed="rId88"/>
                <a:stretch>
                  <a:fillRect/>
                </a:stretch>
              </p:blipFill>
              <p:spPr>
                <a:xfrm>
                  <a:off x="1837183" y="5576299"/>
                  <a:ext cx="169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5" name="Ink 94">
                  <a:extLst>
                    <a:ext uri="{FF2B5EF4-FFF2-40B4-BE49-F238E27FC236}">
                      <a16:creationId xmlns:a16="http://schemas.microsoft.com/office/drawing/2014/main" id="{DA28663D-6010-2640-B83F-6FEFCD6443C3}"/>
                    </a:ext>
                  </a:extLst>
                </p14:cNvPr>
                <p14:cNvContentPartPr/>
                <p14:nvPr/>
              </p14:nvContentPartPr>
              <p14:xfrm>
                <a:off x="1890103" y="5799139"/>
                <a:ext cx="145080" cy="25560"/>
              </p14:xfrm>
            </p:contentPart>
          </mc:Choice>
          <mc:Fallback xmlns="">
            <p:pic>
              <p:nvPicPr>
                <p:cNvPr id="95" name="Ink 94">
                  <a:extLst>
                    <a:ext uri="{FF2B5EF4-FFF2-40B4-BE49-F238E27FC236}">
                      <a16:creationId xmlns:a16="http://schemas.microsoft.com/office/drawing/2014/main" id="{DA28663D-6010-2640-B83F-6FEFCD6443C3}"/>
                    </a:ext>
                  </a:extLst>
                </p:cNvPr>
                <p:cNvPicPr/>
                <p:nvPr/>
              </p:nvPicPr>
              <p:blipFill>
                <a:blip r:embed="rId90"/>
                <a:stretch>
                  <a:fillRect/>
                </a:stretch>
              </p:blipFill>
              <p:spPr>
                <a:xfrm>
                  <a:off x="1874983" y="5784019"/>
                  <a:ext cx="1753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Ink 95">
                  <a:extLst>
                    <a:ext uri="{FF2B5EF4-FFF2-40B4-BE49-F238E27FC236}">
                      <a16:creationId xmlns:a16="http://schemas.microsoft.com/office/drawing/2014/main" id="{1BBAE871-0045-444F-8588-42E86AD5232C}"/>
                    </a:ext>
                  </a:extLst>
                </p14:cNvPr>
                <p14:cNvContentPartPr/>
                <p14:nvPr/>
              </p14:nvContentPartPr>
              <p14:xfrm>
                <a:off x="2034823" y="5674219"/>
                <a:ext cx="94680" cy="93960"/>
              </p14:xfrm>
            </p:contentPart>
          </mc:Choice>
          <mc:Fallback xmlns="">
            <p:pic>
              <p:nvPicPr>
                <p:cNvPr id="96" name="Ink 95">
                  <a:extLst>
                    <a:ext uri="{FF2B5EF4-FFF2-40B4-BE49-F238E27FC236}">
                      <a16:creationId xmlns:a16="http://schemas.microsoft.com/office/drawing/2014/main" id="{1BBAE871-0045-444F-8588-42E86AD5232C}"/>
                    </a:ext>
                  </a:extLst>
                </p:cNvPr>
                <p:cNvPicPr/>
                <p:nvPr/>
              </p:nvPicPr>
              <p:blipFill>
                <a:blip r:embed="rId92"/>
                <a:stretch>
                  <a:fillRect/>
                </a:stretch>
              </p:blipFill>
              <p:spPr>
                <a:xfrm>
                  <a:off x="2019343" y="5658739"/>
                  <a:ext cx="1252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7" name="Ink 96">
                  <a:extLst>
                    <a:ext uri="{FF2B5EF4-FFF2-40B4-BE49-F238E27FC236}">
                      <a16:creationId xmlns:a16="http://schemas.microsoft.com/office/drawing/2014/main" id="{DD4B6F04-CBFF-844B-9C58-3536A9D86653}"/>
                    </a:ext>
                  </a:extLst>
                </p14:cNvPr>
                <p14:cNvContentPartPr/>
                <p14:nvPr/>
              </p14:nvContentPartPr>
              <p14:xfrm>
                <a:off x="2223463" y="5642179"/>
                <a:ext cx="56880" cy="119880"/>
              </p14:xfrm>
            </p:contentPart>
          </mc:Choice>
          <mc:Fallback xmlns="">
            <p:pic>
              <p:nvPicPr>
                <p:cNvPr id="97" name="Ink 96">
                  <a:extLst>
                    <a:ext uri="{FF2B5EF4-FFF2-40B4-BE49-F238E27FC236}">
                      <a16:creationId xmlns:a16="http://schemas.microsoft.com/office/drawing/2014/main" id="{DD4B6F04-CBFF-844B-9C58-3536A9D86653}"/>
                    </a:ext>
                  </a:extLst>
                </p:cNvPr>
                <p:cNvPicPr/>
                <p:nvPr/>
              </p:nvPicPr>
              <p:blipFill>
                <a:blip r:embed="rId94"/>
                <a:stretch>
                  <a:fillRect/>
                </a:stretch>
              </p:blipFill>
              <p:spPr>
                <a:xfrm>
                  <a:off x="2207983" y="5626699"/>
                  <a:ext cx="87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8" name="Ink 97">
                  <a:extLst>
                    <a:ext uri="{FF2B5EF4-FFF2-40B4-BE49-F238E27FC236}">
                      <a16:creationId xmlns:a16="http://schemas.microsoft.com/office/drawing/2014/main" id="{53D777A6-8C58-8149-AE35-6714FAD9C6FF}"/>
                    </a:ext>
                  </a:extLst>
                </p14:cNvPr>
                <p14:cNvContentPartPr/>
                <p14:nvPr/>
              </p14:nvContentPartPr>
              <p14:xfrm>
                <a:off x="2349103" y="5616979"/>
                <a:ext cx="63360" cy="88560"/>
              </p14:xfrm>
            </p:contentPart>
          </mc:Choice>
          <mc:Fallback xmlns="">
            <p:pic>
              <p:nvPicPr>
                <p:cNvPr id="98" name="Ink 97">
                  <a:extLst>
                    <a:ext uri="{FF2B5EF4-FFF2-40B4-BE49-F238E27FC236}">
                      <a16:creationId xmlns:a16="http://schemas.microsoft.com/office/drawing/2014/main" id="{53D777A6-8C58-8149-AE35-6714FAD9C6FF}"/>
                    </a:ext>
                  </a:extLst>
                </p:cNvPr>
                <p:cNvPicPr/>
                <p:nvPr/>
              </p:nvPicPr>
              <p:blipFill>
                <a:blip r:embed="rId96"/>
                <a:stretch>
                  <a:fillRect/>
                </a:stretch>
              </p:blipFill>
              <p:spPr>
                <a:xfrm>
                  <a:off x="2333983" y="5601499"/>
                  <a:ext cx="93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Ink 98">
                  <a:extLst>
                    <a:ext uri="{FF2B5EF4-FFF2-40B4-BE49-F238E27FC236}">
                      <a16:creationId xmlns:a16="http://schemas.microsoft.com/office/drawing/2014/main" id="{0CAF8B86-A689-5142-883D-9A95B2704BF7}"/>
                    </a:ext>
                  </a:extLst>
                </p14:cNvPr>
                <p14:cNvContentPartPr/>
                <p14:nvPr/>
              </p14:nvContentPartPr>
              <p14:xfrm>
                <a:off x="2468623" y="5510059"/>
                <a:ext cx="12960" cy="151200"/>
              </p14:xfrm>
            </p:contentPart>
          </mc:Choice>
          <mc:Fallback xmlns="">
            <p:pic>
              <p:nvPicPr>
                <p:cNvPr id="99" name="Ink 98">
                  <a:extLst>
                    <a:ext uri="{FF2B5EF4-FFF2-40B4-BE49-F238E27FC236}">
                      <a16:creationId xmlns:a16="http://schemas.microsoft.com/office/drawing/2014/main" id="{0CAF8B86-A689-5142-883D-9A95B2704BF7}"/>
                    </a:ext>
                  </a:extLst>
                </p:cNvPr>
                <p:cNvPicPr/>
                <p:nvPr/>
              </p:nvPicPr>
              <p:blipFill>
                <a:blip r:embed="rId98"/>
                <a:stretch>
                  <a:fillRect/>
                </a:stretch>
              </p:blipFill>
              <p:spPr>
                <a:xfrm>
                  <a:off x="2453143" y="5494579"/>
                  <a:ext cx="43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0" name="Ink 99">
                  <a:extLst>
                    <a:ext uri="{FF2B5EF4-FFF2-40B4-BE49-F238E27FC236}">
                      <a16:creationId xmlns:a16="http://schemas.microsoft.com/office/drawing/2014/main" id="{DDA2FBAA-E6D3-6344-A385-1708711491E9}"/>
                    </a:ext>
                  </a:extLst>
                </p14:cNvPr>
                <p14:cNvContentPartPr/>
                <p14:nvPr/>
              </p14:nvContentPartPr>
              <p14:xfrm>
                <a:off x="2436943" y="5560459"/>
                <a:ext cx="56880" cy="19080"/>
              </p14:xfrm>
            </p:contentPart>
          </mc:Choice>
          <mc:Fallback xmlns="">
            <p:pic>
              <p:nvPicPr>
                <p:cNvPr id="100" name="Ink 99">
                  <a:extLst>
                    <a:ext uri="{FF2B5EF4-FFF2-40B4-BE49-F238E27FC236}">
                      <a16:creationId xmlns:a16="http://schemas.microsoft.com/office/drawing/2014/main" id="{DDA2FBAA-E6D3-6344-A385-1708711491E9}"/>
                    </a:ext>
                  </a:extLst>
                </p:cNvPr>
                <p:cNvPicPr/>
                <p:nvPr/>
              </p:nvPicPr>
              <p:blipFill>
                <a:blip r:embed="rId100"/>
                <a:stretch>
                  <a:fillRect/>
                </a:stretch>
              </p:blipFill>
              <p:spPr>
                <a:xfrm>
                  <a:off x="2421823" y="5544979"/>
                  <a:ext cx="87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1" name="Ink 100">
                  <a:extLst>
                    <a:ext uri="{FF2B5EF4-FFF2-40B4-BE49-F238E27FC236}">
                      <a16:creationId xmlns:a16="http://schemas.microsoft.com/office/drawing/2014/main" id="{7FE4F8F1-5868-3E48-9953-C11CFA5A09B0}"/>
                    </a:ext>
                  </a:extLst>
                </p14:cNvPr>
                <p14:cNvContentPartPr/>
                <p14:nvPr/>
              </p14:nvContentPartPr>
              <p14:xfrm>
                <a:off x="2562943" y="5560459"/>
                <a:ext cx="12960" cy="50760"/>
              </p14:xfrm>
            </p:contentPart>
          </mc:Choice>
          <mc:Fallback xmlns="">
            <p:pic>
              <p:nvPicPr>
                <p:cNvPr id="101" name="Ink 100">
                  <a:extLst>
                    <a:ext uri="{FF2B5EF4-FFF2-40B4-BE49-F238E27FC236}">
                      <a16:creationId xmlns:a16="http://schemas.microsoft.com/office/drawing/2014/main" id="{7FE4F8F1-5868-3E48-9953-C11CFA5A09B0}"/>
                    </a:ext>
                  </a:extLst>
                </p:cNvPr>
                <p:cNvPicPr/>
                <p:nvPr/>
              </p:nvPicPr>
              <p:blipFill>
                <a:blip r:embed="rId102"/>
                <a:stretch>
                  <a:fillRect/>
                </a:stretch>
              </p:blipFill>
              <p:spPr>
                <a:xfrm>
                  <a:off x="2547463" y="5544979"/>
                  <a:ext cx="43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2" name="Ink 101">
                  <a:extLst>
                    <a:ext uri="{FF2B5EF4-FFF2-40B4-BE49-F238E27FC236}">
                      <a16:creationId xmlns:a16="http://schemas.microsoft.com/office/drawing/2014/main" id="{3DBE5928-061A-6548-A458-54231EB39630}"/>
                    </a:ext>
                  </a:extLst>
                </p14:cNvPr>
                <p14:cNvContentPartPr/>
                <p14:nvPr/>
              </p14:nvContentPartPr>
              <p14:xfrm>
                <a:off x="2569063" y="5421859"/>
                <a:ext cx="360" cy="19080"/>
              </p14:xfrm>
            </p:contentPart>
          </mc:Choice>
          <mc:Fallback xmlns="">
            <p:pic>
              <p:nvPicPr>
                <p:cNvPr id="102" name="Ink 101">
                  <a:extLst>
                    <a:ext uri="{FF2B5EF4-FFF2-40B4-BE49-F238E27FC236}">
                      <a16:creationId xmlns:a16="http://schemas.microsoft.com/office/drawing/2014/main" id="{3DBE5928-061A-6548-A458-54231EB39630}"/>
                    </a:ext>
                  </a:extLst>
                </p:cNvPr>
                <p:cNvPicPr/>
                <p:nvPr/>
              </p:nvPicPr>
              <p:blipFill>
                <a:blip r:embed="rId104"/>
                <a:stretch>
                  <a:fillRect/>
                </a:stretch>
              </p:blipFill>
              <p:spPr>
                <a:xfrm>
                  <a:off x="2553943" y="5406739"/>
                  <a:ext cx="30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3" name="Ink 102">
                  <a:extLst>
                    <a:ext uri="{FF2B5EF4-FFF2-40B4-BE49-F238E27FC236}">
                      <a16:creationId xmlns:a16="http://schemas.microsoft.com/office/drawing/2014/main" id="{D807A87B-F05C-D14B-8F7B-25DC721C7108}"/>
                    </a:ext>
                  </a:extLst>
                </p14:cNvPr>
                <p14:cNvContentPartPr/>
                <p14:nvPr/>
              </p14:nvContentPartPr>
              <p14:xfrm>
                <a:off x="2632063" y="5497459"/>
                <a:ext cx="94680" cy="100800"/>
              </p14:xfrm>
            </p:contentPart>
          </mc:Choice>
          <mc:Fallback xmlns="">
            <p:pic>
              <p:nvPicPr>
                <p:cNvPr id="103" name="Ink 102">
                  <a:extLst>
                    <a:ext uri="{FF2B5EF4-FFF2-40B4-BE49-F238E27FC236}">
                      <a16:creationId xmlns:a16="http://schemas.microsoft.com/office/drawing/2014/main" id="{D807A87B-F05C-D14B-8F7B-25DC721C7108}"/>
                    </a:ext>
                  </a:extLst>
                </p:cNvPr>
                <p:cNvPicPr/>
                <p:nvPr/>
              </p:nvPicPr>
              <p:blipFill>
                <a:blip r:embed="rId106"/>
                <a:stretch>
                  <a:fillRect/>
                </a:stretch>
              </p:blipFill>
              <p:spPr>
                <a:xfrm>
                  <a:off x="2616583" y="5482339"/>
                  <a:ext cx="125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4" name="Ink 103">
                  <a:extLst>
                    <a:ext uri="{FF2B5EF4-FFF2-40B4-BE49-F238E27FC236}">
                      <a16:creationId xmlns:a16="http://schemas.microsoft.com/office/drawing/2014/main" id="{84CB5C37-D9FD-2043-AE0C-9574D9F5947B}"/>
                    </a:ext>
                  </a:extLst>
                </p14:cNvPr>
                <p14:cNvContentPartPr/>
                <p14:nvPr/>
              </p14:nvContentPartPr>
              <p14:xfrm>
                <a:off x="2782903" y="5372539"/>
                <a:ext cx="138600" cy="188280"/>
              </p14:xfrm>
            </p:contentPart>
          </mc:Choice>
          <mc:Fallback xmlns="">
            <p:pic>
              <p:nvPicPr>
                <p:cNvPr id="104" name="Ink 103">
                  <a:extLst>
                    <a:ext uri="{FF2B5EF4-FFF2-40B4-BE49-F238E27FC236}">
                      <a16:creationId xmlns:a16="http://schemas.microsoft.com/office/drawing/2014/main" id="{84CB5C37-D9FD-2043-AE0C-9574D9F5947B}"/>
                    </a:ext>
                  </a:extLst>
                </p:cNvPr>
                <p:cNvPicPr/>
                <p:nvPr/>
              </p:nvPicPr>
              <p:blipFill>
                <a:blip r:embed="rId108"/>
                <a:stretch>
                  <a:fillRect/>
                </a:stretch>
              </p:blipFill>
              <p:spPr>
                <a:xfrm>
                  <a:off x="2767783" y="5357059"/>
                  <a:ext cx="169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5" name="Ink 104">
                  <a:extLst>
                    <a:ext uri="{FF2B5EF4-FFF2-40B4-BE49-F238E27FC236}">
                      <a16:creationId xmlns:a16="http://schemas.microsoft.com/office/drawing/2014/main" id="{9DA28EFE-3DA7-C84A-A9B1-BB7D714FE7A4}"/>
                    </a:ext>
                  </a:extLst>
                </p14:cNvPr>
                <p14:cNvContentPartPr/>
                <p14:nvPr/>
              </p14:nvContentPartPr>
              <p14:xfrm>
                <a:off x="2833303" y="5415739"/>
                <a:ext cx="100800" cy="38160"/>
              </p14:xfrm>
            </p:contentPart>
          </mc:Choice>
          <mc:Fallback xmlns="">
            <p:pic>
              <p:nvPicPr>
                <p:cNvPr id="105" name="Ink 104">
                  <a:extLst>
                    <a:ext uri="{FF2B5EF4-FFF2-40B4-BE49-F238E27FC236}">
                      <a16:creationId xmlns:a16="http://schemas.microsoft.com/office/drawing/2014/main" id="{9DA28EFE-3DA7-C84A-A9B1-BB7D714FE7A4}"/>
                    </a:ext>
                  </a:extLst>
                </p:cNvPr>
                <p:cNvPicPr/>
                <p:nvPr/>
              </p:nvPicPr>
              <p:blipFill>
                <a:blip r:embed="rId110"/>
                <a:stretch>
                  <a:fillRect/>
                </a:stretch>
              </p:blipFill>
              <p:spPr>
                <a:xfrm>
                  <a:off x="2817823" y="5400259"/>
                  <a:ext cx="1314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6" name="Ink 105">
                  <a:extLst>
                    <a:ext uri="{FF2B5EF4-FFF2-40B4-BE49-F238E27FC236}">
                      <a16:creationId xmlns:a16="http://schemas.microsoft.com/office/drawing/2014/main" id="{A815EE60-6DAC-AD47-97D3-A7AE59354505}"/>
                    </a:ext>
                  </a:extLst>
                </p14:cNvPr>
                <p14:cNvContentPartPr/>
                <p14:nvPr/>
              </p14:nvContentPartPr>
              <p14:xfrm>
                <a:off x="2996743" y="5412859"/>
                <a:ext cx="25560" cy="91080"/>
              </p14:xfrm>
            </p:contentPart>
          </mc:Choice>
          <mc:Fallback xmlns="">
            <p:pic>
              <p:nvPicPr>
                <p:cNvPr id="106" name="Ink 105">
                  <a:extLst>
                    <a:ext uri="{FF2B5EF4-FFF2-40B4-BE49-F238E27FC236}">
                      <a16:creationId xmlns:a16="http://schemas.microsoft.com/office/drawing/2014/main" id="{A815EE60-6DAC-AD47-97D3-A7AE59354505}"/>
                    </a:ext>
                  </a:extLst>
                </p:cNvPr>
                <p:cNvPicPr/>
                <p:nvPr/>
              </p:nvPicPr>
              <p:blipFill>
                <a:blip r:embed="rId112"/>
                <a:stretch>
                  <a:fillRect/>
                </a:stretch>
              </p:blipFill>
              <p:spPr>
                <a:xfrm>
                  <a:off x="2981263" y="5397739"/>
                  <a:ext cx="561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7" name="Ink 106">
                  <a:extLst>
                    <a:ext uri="{FF2B5EF4-FFF2-40B4-BE49-F238E27FC236}">
                      <a16:creationId xmlns:a16="http://schemas.microsoft.com/office/drawing/2014/main" id="{E33F8833-4188-C64C-B2C4-05C93BE108FB}"/>
                    </a:ext>
                  </a:extLst>
                </p14:cNvPr>
                <p14:cNvContentPartPr/>
                <p14:nvPr/>
              </p14:nvContentPartPr>
              <p14:xfrm>
                <a:off x="3009343" y="5302339"/>
                <a:ext cx="6480" cy="19080"/>
              </p14:xfrm>
            </p:contentPart>
          </mc:Choice>
          <mc:Fallback xmlns="">
            <p:pic>
              <p:nvPicPr>
                <p:cNvPr id="107" name="Ink 106">
                  <a:extLst>
                    <a:ext uri="{FF2B5EF4-FFF2-40B4-BE49-F238E27FC236}">
                      <a16:creationId xmlns:a16="http://schemas.microsoft.com/office/drawing/2014/main" id="{E33F8833-4188-C64C-B2C4-05C93BE108FB}"/>
                    </a:ext>
                  </a:extLst>
                </p:cNvPr>
                <p:cNvPicPr/>
                <p:nvPr/>
              </p:nvPicPr>
              <p:blipFill>
                <a:blip r:embed="rId114"/>
                <a:stretch>
                  <a:fillRect/>
                </a:stretch>
              </p:blipFill>
              <p:spPr>
                <a:xfrm>
                  <a:off x="2993863" y="5287219"/>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8" name="Ink 107">
                  <a:extLst>
                    <a:ext uri="{FF2B5EF4-FFF2-40B4-BE49-F238E27FC236}">
                      <a16:creationId xmlns:a16="http://schemas.microsoft.com/office/drawing/2014/main" id="{8A14D5C1-4ED4-4740-A6AB-CAEA434D4DED}"/>
                    </a:ext>
                  </a:extLst>
                </p14:cNvPr>
                <p14:cNvContentPartPr/>
                <p14:nvPr/>
              </p14:nvContentPartPr>
              <p14:xfrm>
                <a:off x="3097183" y="5384419"/>
                <a:ext cx="44280" cy="75960"/>
              </p14:xfrm>
            </p:contentPart>
          </mc:Choice>
          <mc:Fallback xmlns="">
            <p:pic>
              <p:nvPicPr>
                <p:cNvPr id="108" name="Ink 107">
                  <a:extLst>
                    <a:ext uri="{FF2B5EF4-FFF2-40B4-BE49-F238E27FC236}">
                      <a16:creationId xmlns:a16="http://schemas.microsoft.com/office/drawing/2014/main" id="{8A14D5C1-4ED4-4740-A6AB-CAEA434D4DED}"/>
                    </a:ext>
                  </a:extLst>
                </p:cNvPr>
                <p:cNvPicPr/>
                <p:nvPr/>
              </p:nvPicPr>
              <p:blipFill>
                <a:blip r:embed="rId116"/>
                <a:stretch>
                  <a:fillRect/>
                </a:stretch>
              </p:blipFill>
              <p:spPr>
                <a:xfrm>
                  <a:off x="3082063" y="5368939"/>
                  <a:ext cx="74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9" name="Ink 108">
                  <a:extLst>
                    <a:ext uri="{FF2B5EF4-FFF2-40B4-BE49-F238E27FC236}">
                      <a16:creationId xmlns:a16="http://schemas.microsoft.com/office/drawing/2014/main" id="{E521694F-5992-0941-9461-C1DDE6D62153}"/>
                    </a:ext>
                  </a:extLst>
                </p14:cNvPr>
                <p14:cNvContentPartPr/>
                <p14:nvPr/>
              </p14:nvContentPartPr>
              <p14:xfrm>
                <a:off x="3178903" y="5384419"/>
                <a:ext cx="113400" cy="69480"/>
              </p14:xfrm>
            </p:contentPart>
          </mc:Choice>
          <mc:Fallback xmlns="">
            <p:pic>
              <p:nvPicPr>
                <p:cNvPr id="109" name="Ink 108">
                  <a:extLst>
                    <a:ext uri="{FF2B5EF4-FFF2-40B4-BE49-F238E27FC236}">
                      <a16:creationId xmlns:a16="http://schemas.microsoft.com/office/drawing/2014/main" id="{E521694F-5992-0941-9461-C1DDE6D62153}"/>
                    </a:ext>
                  </a:extLst>
                </p:cNvPr>
                <p:cNvPicPr/>
                <p:nvPr/>
              </p:nvPicPr>
              <p:blipFill>
                <a:blip r:embed="rId118"/>
                <a:stretch>
                  <a:fillRect/>
                </a:stretch>
              </p:blipFill>
              <p:spPr>
                <a:xfrm>
                  <a:off x="3163783" y="5368939"/>
                  <a:ext cx="144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1" name="Ink 110">
                  <a:extLst>
                    <a:ext uri="{FF2B5EF4-FFF2-40B4-BE49-F238E27FC236}">
                      <a16:creationId xmlns:a16="http://schemas.microsoft.com/office/drawing/2014/main" id="{5BCC1024-4514-BE48-B402-6C4C21932D23}"/>
                    </a:ext>
                  </a:extLst>
                </p14:cNvPr>
                <p14:cNvContentPartPr/>
                <p14:nvPr/>
              </p14:nvContentPartPr>
              <p14:xfrm>
                <a:off x="2374303" y="5880859"/>
                <a:ext cx="82080" cy="339840"/>
              </p14:xfrm>
            </p:contentPart>
          </mc:Choice>
          <mc:Fallback xmlns="">
            <p:pic>
              <p:nvPicPr>
                <p:cNvPr id="111" name="Ink 110">
                  <a:extLst>
                    <a:ext uri="{FF2B5EF4-FFF2-40B4-BE49-F238E27FC236}">
                      <a16:creationId xmlns:a16="http://schemas.microsoft.com/office/drawing/2014/main" id="{5BCC1024-4514-BE48-B402-6C4C21932D23}"/>
                    </a:ext>
                  </a:extLst>
                </p:cNvPr>
                <p:cNvPicPr/>
                <p:nvPr/>
              </p:nvPicPr>
              <p:blipFill>
                <a:blip r:embed="rId120"/>
                <a:stretch>
                  <a:fillRect/>
                </a:stretch>
              </p:blipFill>
              <p:spPr>
                <a:xfrm>
                  <a:off x="2358823" y="5865739"/>
                  <a:ext cx="11268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2" name="Ink 111">
                  <a:extLst>
                    <a:ext uri="{FF2B5EF4-FFF2-40B4-BE49-F238E27FC236}">
                      <a16:creationId xmlns:a16="http://schemas.microsoft.com/office/drawing/2014/main" id="{316E091C-1000-4F46-B162-125EF0A96748}"/>
                    </a:ext>
                  </a:extLst>
                </p14:cNvPr>
                <p14:cNvContentPartPr/>
                <p14:nvPr/>
              </p14:nvContentPartPr>
              <p14:xfrm>
                <a:off x="2525143" y="5727139"/>
                <a:ext cx="201600" cy="204480"/>
              </p14:xfrm>
            </p:contentPart>
          </mc:Choice>
          <mc:Fallback xmlns="">
            <p:pic>
              <p:nvPicPr>
                <p:cNvPr id="112" name="Ink 111">
                  <a:extLst>
                    <a:ext uri="{FF2B5EF4-FFF2-40B4-BE49-F238E27FC236}">
                      <a16:creationId xmlns:a16="http://schemas.microsoft.com/office/drawing/2014/main" id="{316E091C-1000-4F46-B162-125EF0A96748}"/>
                    </a:ext>
                  </a:extLst>
                </p:cNvPr>
                <p:cNvPicPr/>
                <p:nvPr/>
              </p:nvPicPr>
              <p:blipFill>
                <a:blip r:embed="rId122"/>
                <a:stretch>
                  <a:fillRect/>
                </a:stretch>
              </p:blipFill>
              <p:spPr>
                <a:xfrm>
                  <a:off x="2510023" y="5712019"/>
                  <a:ext cx="2322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3" name="Ink 112">
                  <a:extLst>
                    <a:ext uri="{FF2B5EF4-FFF2-40B4-BE49-F238E27FC236}">
                      <a16:creationId xmlns:a16="http://schemas.microsoft.com/office/drawing/2014/main" id="{3ED06020-8ABD-814D-854F-6982C55127F6}"/>
                    </a:ext>
                  </a:extLst>
                </p14:cNvPr>
                <p14:cNvContentPartPr/>
                <p14:nvPr/>
              </p14:nvContentPartPr>
              <p14:xfrm>
                <a:off x="2601103" y="5761339"/>
                <a:ext cx="169560" cy="44280"/>
              </p14:xfrm>
            </p:contentPart>
          </mc:Choice>
          <mc:Fallback xmlns="">
            <p:pic>
              <p:nvPicPr>
                <p:cNvPr id="113" name="Ink 112">
                  <a:extLst>
                    <a:ext uri="{FF2B5EF4-FFF2-40B4-BE49-F238E27FC236}">
                      <a16:creationId xmlns:a16="http://schemas.microsoft.com/office/drawing/2014/main" id="{3ED06020-8ABD-814D-854F-6982C55127F6}"/>
                    </a:ext>
                  </a:extLst>
                </p:cNvPr>
                <p:cNvPicPr/>
                <p:nvPr/>
              </p:nvPicPr>
              <p:blipFill>
                <a:blip r:embed="rId124"/>
                <a:stretch>
                  <a:fillRect/>
                </a:stretch>
              </p:blipFill>
              <p:spPr>
                <a:xfrm>
                  <a:off x="2585983" y="5746219"/>
                  <a:ext cx="199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4" name="Ink 113">
                  <a:extLst>
                    <a:ext uri="{FF2B5EF4-FFF2-40B4-BE49-F238E27FC236}">
                      <a16:creationId xmlns:a16="http://schemas.microsoft.com/office/drawing/2014/main" id="{89F34ABE-DADF-8D43-9EF5-644CDDCC9E79}"/>
                    </a:ext>
                  </a:extLst>
                </p14:cNvPr>
                <p14:cNvContentPartPr/>
                <p14:nvPr/>
              </p14:nvContentPartPr>
              <p14:xfrm>
                <a:off x="2795503" y="5723899"/>
                <a:ext cx="157680" cy="113400"/>
              </p14:xfrm>
            </p:contentPart>
          </mc:Choice>
          <mc:Fallback xmlns="">
            <p:pic>
              <p:nvPicPr>
                <p:cNvPr id="114" name="Ink 113">
                  <a:extLst>
                    <a:ext uri="{FF2B5EF4-FFF2-40B4-BE49-F238E27FC236}">
                      <a16:creationId xmlns:a16="http://schemas.microsoft.com/office/drawing/2014/main" id="{89F34ABE-DADF-8D43-9EF5-644CDDCC9E79}"/>
                    </a:ext>
                  </a:extLst>
                </p:cNvPr>
                <p:cNvPicPr/>
                <p:nvPr/>
              </p:nvPicPr>
              <p:blipFill>
                <a:blip r:embed="rId126"/>
                <a:stretch>
                  <a:fillRect/>
                </a:stretch>
              </p:blipFill>
              <p:spPr>
                <a:xfrm>
                  <a:off x="2780383" y="5708419"/>
                  <a:ext cx="187920" cy="144000"/>
                </a:xfrm>
                <a:prstGeom prst="rect">
                  <a:avLst/>
                </a:prstGeom>
              </p:spPr>
            </p:pic>
          </mc:Fallback>
        </mc:AlternateContent>
      </p:grpSp>
      <p:grpSp>
        <p:nvGrpSpPr>
          <p:cNvPr id="161" name="Group 160">
            <a:extLst>
              <a:ext uri="{FF2B5EF4-FFF2-40B4-BE49-F238E27FC236}">
                <a16:creationId xmlns:a16="http://schemas.microsoft.com/office/drawing/2014/main" id="{4F107CC2-5890-2247-8C1E-5E2C2ADF2423}"/>
              </a:ext>
            </a:extLst>
          </p:cNvPr>
          <p:cNvGrpSpPr/>
          <p:nvPr/>
        </p:nvGrpSpPr>
        <p:grpSpPr>
          <a:xfrm>
            <a:off x="261823" y="4479019"/>
            <a:ext cx="824040" cy="1037520"/>
            <a:chOff x="261823" y="4479019"/>
            <a:chExt cx="824040" cy="1037520"/>
          </a:xfrm>
        </p:grpSpPr>
        <mc:AlternateContent xmlns:mc="http://schemas.openxmlformats.org/markup-compatibility/2006" xmlns:p14="http://schemas.microsoft.com/office/powerpoint/2010/main">
          <mc:Choice Requires="p14">
            <p:contentPart p14:bwMode="auto" r:id="rId127">
              <p14:nvContentPartPr>
                <p14:cNvPr id="146" name="Ink 145">
                  <a:extLst>
                    <a:ext uri="{FF2B5EF4-FFF2-40B4-BE49-F238E27FC236}">
                      <a16:creationId xmlns:a16="http://schemas.microsoft.com/office/drawing/2014/main" id="{323E0ACD-E15B-0E42-AA39-D0A23CF784E2}"/>
                    </a:ext>
                  </a:extLst>
                </p14:cNvPr>
                <p14:cNvContentPartPr/>
                <p14:nvPr/>
              </p14:nvContentPartPr>
              <p14:xfrm>
                <a:off x="846463" y="4479019"/>
                <a:ext cx="239400" cy="308520"/>
              </p14:xfrm>
            </p:contentPart>
          </mc:Choice>
          <mc:Fallback xmlns="">
            <p:pic>
              <p:nvPicPr>
                <p:cNvPr id="146" name="Ink 145">
                  <a:extLst>
                    <a:ext uri="{FF2B5EF4-FFF2-40B4-BE49-F238E27FC236}">
                      <a16:creationId xmlns:a16="http://schemas.microsoft.com/office/drawing/2014/main" id="{323E0ACD-E15B-0E42-AA39-D0A23CF784E2}"/>
                    </a:ext>
                  </a:extLst>
                </p:cNvPr>
                <p:cNvPicPr/>
                <p:nvPr/>
              </p:nvPicPr>
              <p:blipFill>
                <a:blip r:embed="rId128"/>
                <a:stretch>
                  <a:fillRect/>
                </a:stretch>
              </p:blipFill>
              <p:spPr>
                <a:xfrm>
                  <a:off x="831343" y="4463539"/>
                  <a:ext cx="2696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7" name="Ink 146">
                  <a:extLst>
                    <a:ext uri="{FF2B5EF4-FFF2-40B4-BE49-F238E27FC236}">
                      <a16:creationId xmlns:a16="http://schemas.microsoft.com/office/drawing/2014/main" id="{BBDB5EAC-E75F-6A45-AF70-24F23AF33D51}"/>
                    </a:ext>
                  </a:extLst>
                </p14:cNvPr>
                <p14:cNvContentPartPr/>
                <p14:nvPr/>
              </p14:nvContentPartPr>
              <p14:xfrm>
                <a:off x="833863" y="4655059"/>
                <a:ext cx="151200" cy="200880"/>
              </p14:xfrm>
            </p:contentPart>
          </mc:Choice>
          <mc:Fallback xmlns="">
            <p:pic>
              <p:nvPicPr>
                <p:cNvPr id="147" name="Ink 146">
                  <a:extLst>
                    <a:ext uri="{FF2B5EF4-FFF2-40B4-BE49-F238E27FC236}">
                      <a16:creationId xmlns:a16="http://schemas.microsoft.com/office/drawing/2014/main" id="{BBDB5EAC-E75F-6A45-AF70-24F23AF33D51}"/>
                    </a:ext>
                  </a:extLst>
                </p:cNvPr>
                <p:cNvPicPr/>
                <p:nvPr/>
              </p:nvPicPr>
              <p:blipFill>
                <a:blip r:embed="rId130"/>
                <a:stretch>
                  <a:fillRect/>
                </a:stretch>
              </p:blipFill>
              <p:spPr>
                <a:xfrm>
                  <a:off x="818743" y="4639579"/>
                  <a:ext cx="18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9" name="Ink 148">
                  <a:extLst>
                    <a:ext uri="{FF2B5EF4-FFF2-40B4-BE49-F238E27FC236}">
                      <a16:creationId xmlns:a16="http://schemas.microsoft.com/office/drawing/2014/main" id="{902F1C09-9E8A-C94D-8FC5-FF20F522D67E}"/>
                    </a:ext>
                  </a:extLst>
                </p14:cNvPr>
                <p14:cNvContentPartPr/>
                <p14:nvPr/>
              </p14:nvContentPartPr>
              <p14:xfrm>
                <a:off x="318343" y="5026579"/>
                <a:ext cx="19080" cy="144360"/>
              </p14:xfrm>
            </p:contentPart>
          </mc:Choice>
          <mc:Fallback xmlns="">
            <p:pic>
              <p:nvPicPr>
                <p:cNvPr id="149" name="Ink 148">
                  <a:extLst>
                    <a:ext uri="{FF2B5EF4-FFF2-40B4-BE49-F238E27FC236}">
                      <a16:creationId xmlns:a16="http://schemas.microsoft.com/office/drawing/2014/main" id="{902F1C09-9E8A-C94D-8FC5-FF20F522D67E}"/>
                    </a:ext>
                  </a:extLst>
                </p:cNvPr>
                <p:cNvPicPr/>
                <p:nvPr/>
              </p:nvPicPr>
              <p:blipFill>
                <a:blip r:embed="rId132"/>
                <a:stretch>
                  <a:fillRect/>
                </a:stretch>
              </p:blipFill>
              <p:spPr>
                <a:xfrm>
                  <a:off x="303223" y="5011459"/>
                  <a:ext cx="49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0" name="Ink 149">
                  <a:extLst>
                    <a:ext uri="{FF2B5EF4-FFF2-40B4-BE49-F238E27FC236}">
                      <a16:creationId xmlns:a16="http://schemas.microsoft.com/office/drawing/2014/main" id="{0AA66561-C655-A84B-AA03-D5FA8C0CCBC0}"/>
                    </a:ext>
                  </a:extLst>
                </p14:cNvPr>
                <p14:cNvContentPartPr/>
                <p14:nvPr/>
              </p14:nvContentPartPr>
              <p14:xfrm>
                <a:off x="261823" y="4981939"/>
                <a:ext cx="126000" cy="38160"/>
              </p14:xfrm>
            </p:contentPart>
          </mc:Choice>
          <mc:Fallback xmlns="">
            <p:pic>
              <p:nvPicPr>
                <p:cNvPr id="150" name="Ink 149">
                  <a:extLst>
                    <a:ext uri="{FF2B5EF4-FFF2-40B4-BE49-F238E27FC236}">
                      <a16:creationId xmlns:a16="http://schemas.microsoft.com/office/drawing/2014/main" id="{0AA66561-C655-A84B-AA03-D5FA8C0CCBC0}"/>
                    </a:ext>
                  </a:extLst>
                </p:cNvPr>
                <p:cNvPicPr/>
                <p:nvPr/>
              </p:nvPicPr>
              <p:blipFill>
                <a:blip r:embed="rId134"/>
                <a:stretch>
                  <a:fillRect/>
                </a:stretch>
              </p:blipFill>
              <p:spPr>
                <a:xfrm>
                  <a:off x="246343" y="4966459"/>
                  <a:ext cx="156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1" name="Ink 150">
                  <a:extLst>
                    <a:ext uri="{FF2B5EF4-FFF2-40B4-BE49-F238E27FC236}">
                      <a16:creationId xmlns:a16="http://schemas.microsoft.com/office/drawing/2014/main" id="{22A3832F-43B5-8D48-996C-742D22C39A5B}"/>
                    </a:ext>
                  </a:extLst>
                </p14:cNvPr>
                <p14:cNvContentPartPr/>
                <p14:nvPr/>
              </p14:nvContentPartPr>
              <p14:xfrm>
                <a:off x="281263" y="5145379"/>
                <a:ext cx="131760" cy="25560"/>
              </p14:xfrm>
            </p:contentPart>
          </mc:Choice>
          <mc:Fallback xmlns="">
            <p:pic>
              <p:nvPicPr>
                <p:cNvPr id="151" name="Ink 150">
                  <a:extLst>
                    <a:ext uri="{FF2B5EF4-FFF2-40B4-BE49-F238E27FC236}">
                      <a16:creationId xmlns:a16="http://schemas.microsoft.com/office/drawing/2014/main" id="{22A3832F-43B5-8D48-996C-742D22C39A5B}"/>
                    </a:ext>
                  </a:extLst>
                </p:cNvPr>
                <p:cNvPicPr/>
                <p:nvPr/>
              </p:nvPicPr>
              <p:blipFill>
                <a:blip r:embed="rId136"/>
                <a:stretch>
                  <a:fillRect/>
                </a:stretch>
              </p:blipFill>
              <p:spPr>
                <a:xfrm>
                  <a:off x="266143" y="5130259"/>
                  <a:ext cx="162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2" name="Ink 151">
                  <a:extLst>
                    <a:ext uri="{FF2B5EF4-FFF2-40B4-BE49-F238E27FC236}">
                      <a16:creationId xmlns:a16="http://schemas.microsoft.com/office/drawing/2014/main" id="{B6B62258-35B5-BC4B-84ED-DFF0DBDB421E}"/>
                    </a:ext>
                  </a:extLst>
                </p14:cNvPr>
                <p14:cNvContentPartPr/>
                <p14:nvPr/>
              </p14:nvContentPartPr>
              <p14:xfrm>
                <a:off x="456583" y="5013259"/>
                <a:ext cx="75960" cy="82080"/>
              </p14:xfrm>
            </p:contentPart>
          </mc:Choice>
          <mc:Fallback xmlns="">
            <p:pic>
              <p:nvPicPr>
                <p:cNvPr id="152" name="Ink 151">
                  <a:extLst>
                    <a:ext uri="{FF2B5EF4-FFF2-40B4-BE49-F238E27FC236}">
                      <a16:creationId xmlns:a16="http://schemas.microsoft.com/office/drawing/2014/main" id="{B6B62258-35B5-BC4B-84ED-DFF0DBDB421E}"/>
                    </a:ext>
                  </a:extLst>
                </p:cNvPr>
                <p:cNvPicPr/>
                <p:nvPr/>
              </p:nvPicPr>
              <p:blipFill>
                <a:blip r:embed="rId138"/>
                <a:stretch>
                  <a:fillRect/>
                </a:stretch>
              </p:blipFill>
              <p:spPr>
                <a:xfrm>
                  <a:off x="441463" y="4998139"/>
                  <a:ext cx="106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3" name="Ink 152">
                  <a:extLst>
                    <a:ext uri="{FF2B5EF4-FFF2-40B4-BE49-F238E27FC236}">
                      <a16:creationId xmlns:a16="http://schemas.microsoft.com/office/drawing/2014/main" id="{567F317D-EAED-FD4B-ADA5-49786C5F02BE}"/>
                    </a:ext>
                  </a:extLst>
                </p14:cNvPr>
                <p14:cNvContentPartPr/>
                <p14:nvPr/>
              </p14:nvContentPartPr>
              <p14:xfrm>
                <a:off x="594823" y="4994539"/>
                <a:ext cx="113400" cy="69480"/>
              </p14:xfrm>
            </p:contentPart>
          </mc:Choice>
          <mc:Fallback xmlns="">
            <p:pic>
              <p:nvPicPr>
                <p:cNvPr id="153" name="Ink 152">
                  <a:extLst>
                    <a:ext uri="{FF2B5EF4-FFF2-40B4-BE49-F238E27FC236}">
                      <a16:creationId xmlns:a16="http://schemas.microsoft.com/office/drawing/2014/main" id="{567F317D-EAED-FD4B-ADA5-49786C5F02BE}"/>
                    </a:ext>
                  </a:extLst>
                </p:cNvPr>
                <p:cNvPicPr/>
                <p:nvPr/>
              </p:nvPicPr>
              <p:blipFill>
                <a:blip r:embed="rId140"/>
                <a:stretch>
                  <a:fillRect/>
                </a:stretch>
              </p:blipFill>
              <p:spPr>
                <a:xfrm>
                  <a:off x="579703" y="4979059"/>
                  <a:ext cx="144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55" name="Ink 154">
                  <a:extLst>
                    <a:ext uri="{FF2B5EF4-FFF2-40B4-BE49-F238E27FC236}">
                      <a16:creationId xmlns:a16="http://schemas.microsoft.com/office/drawing/2014/main" id="{27EE03E4-42C9-2E4B-AFBB-9979D9A8191B}"/>
                    </a:ext>
                  </a:extLst>
                </p14:cNvPr>
                <p14:cNvContentPartPr/>
                <p14:nvPr/>
              </p14:nvContentPartPr>
              <p14:xfrm>
                <a:off x="267943" y="5377939"/>
                <a:ext cx="69480" cy="138600"/>
              </p14:xfrm>
            </p:contentPart>
          </mc:Choice>
          <mc:Fallback xmlns="">
            <p:pic>
              <p:nvPicPr>
                <p:cNvPr id="155" name="Ink 154">
                  <a:extLst>
                    <a:ext uri="{FF2B5EF4-FFF2-40B4-BE49-F238E27FC236}">
                      <a16:creationId xmlns:a16="http://schemas.microsoft.com/office/drawing/2014/main" id="{27EE03E4-42C9-2E4B-AFBB-9979D9A8191B}"/>
                    </a:ext>
                  </a:extLst>
                </p:cNvPr>
                <p:cNvPicPr/>
                <p:nvPr/>
              </p:nvPicPr>
              <p:blipFill>
                <a:blip r:embed="rId142"/>
                <a:stretch>
                  <a:fillRect/>
                </a:stretch>
              </p:blipFill>
              <p:spPr>
                <a:xfrm>
                  <a:off x="252823" y="5362819"/>
                  <a:ext cx="1000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6" name="Ink 155">
                  <a:extLst>
                    <a:ext uri="{FF2B5EF4-FFF2-40B4-BE49-F238E27FC236}">
                      <a16:creationId xmlns:a16="http://schemas.microsoft.com/office/drawing/2014/main" id="{7C66AFFE-4E52-B54E-82F7-3E4E6651E37C}"/>
                    </a:ext>
                  </a:extLst>
                </p14:cNvPr>
                <p14:cNvContentPartPr/>
                <p14:nvPr/>
              </p14:nvContentPartPr>
              <p14:xfrm>
                <a:off x="356143" y="5239699"/>
                <a:ext cx="157680" cy="176400"/>
              </p14:xfrm>
            </p:contentPart>
          </mc:Choice>
          <mc:Fallback xmlns="">
            <p:pic>
              <p:nvPicPr>
                <p:cNvPr id="156" name="Ink 155">
                  <a:extLst>
                    <a:ext uri="{FF2B5EF4-FFF2-40B4-BE49-F238E27FC236}">
                      <a16:creationId xmlns:a16="http://schemas.microsoft.com/office/drawing/2014/main" id="{7C66AFFE-4E52-B54E-82F7-3E4E6651E37C}"/>
                    </a:ext>
                  </a:extLst>
                </p:cNvPr>
                <p:cNvPicPr/>
                <p:nvPr/>
              </p:nvPicPr>
              <p:blipFill>
                <a:blip r:embed="rId144"/>
                <a:stretch>
                  <a:fillRect/>
                </a:stretch>
              </p:blipFill>
              <p:spPr>
                <a:xfrm>
                  <a:off x="340663" y="5224219"/>
                  <a:ext cx="1879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7" name="Ink 156">
                  <a:extLst>
                    <a:ext uri="{FF2B5EF4-FFF2-40B4-BE49-F238E27FC236}">
                      <a16:creationId xmlns:a16="http://schemas.microsoft.com/office/drawing/2014/main" id="{71C61DA5-08AB-6D42-B0C2-295A334E02DF}"/>
                    </a:ext>
                  </a:extLst>
                </p14:cNvPr>
                <p14:cNvContentPartPr/>
                <p14:nvPr/>
              </p14:nvContentPartPr>
              <p14:xfrm>
                <a:off x="576103" y="5271019"/>
                <a:ext cx="50760" cy="69480"/>
              </p14:xfrm>
            </p:contentPart>
          </mc:Choice>
          <mc:Fallback xmlns="">
            <p:pic>
              <p:nvPicPr>
                <p:cNvPr id="157" name="Ink 156">
                  <a:extLst>
                    <a:ext uri="{FF2B5EF4-FFF2-40B4-BE49-F238E27FC236}">
                      <a16:creationId xmlns:a16="http://schemas.microsoft.com/office/drawing/2014/main" id="{71C61DA5-08AB-6D42-B0C2-295A334E02DF}"/>
                    </a:ext>
                  </a:extLst>
                </p:cNvPr>
                <p:cNvPicPr/>
                <p:nvPr/>
              </p:nvPicPr>
              <p:blipFill>
                <a:blip r:embed="rId146"/>
                <a:stretch>
                  <a:fillRect/>
                </a:stretch>
              </p:blipFill>
              <p:spPr>
                <a:xfrm>
                  <a:off x="560983" y="5255899"/>
                  <a:ext cx="81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8" name="Ink 157">
                  <a:extLst>
                    <a:ext uri="{FF2B5EF4-FFF2-40B4-BE49-F238E27FC236}">
                      <a16:creationId xmlns:a16="http://schemas.microsoft.com/office/drawing/2014/main" id="{4B20BA60-799A-6947-9DBE-2049FA7D8426}"/>
                    </a:ext>
                  </a:extLst>
                </p14:cNvPr>
                <p14:cNvContentPartPr/>
                <p14:nvPr/>
              </p14:nvContentPartPr>
              <p14:xfrm>
                <a:off x="683023" y="5252299"/>
                <a:ext cx="82080" cy="44280"/>
              </p14:xfrm>
            </p:contentPart>
          </mc:Choice>
          <mc:Fallback xmlns="">
            <p:pic>
              <p:nvPicPr>
                <p:cNvPr id="158" name="Ink 157">
                  <a:extLst>
                    <a:ext uri="{FF2B5EF4-FFF2-40B4-BE49-F238E27FC236}">
                      <a16:creationId xmlns:a16="http://schemas.microsoft.com/office/drawing/2014/main" id="{4B20BA60-799A-6947-9DBE-2049FA7D8426}"/>
                    </a:ext>
                  </a:extLst>
                </p:cNvPr>
                <p:cNvPicPr/>
                <p:nvPr/>
              </p:nvPicPr>
              <p:blipFill>
                <a:blip r:embed="rId148"/>
                <a:stretch>
                  <a:fillRect/>
                </a:stretch>
              </p:blipFill>
              <p:spPr>
                <a:xfrm>
                  <a:off x="667903" y="5236819"/>
                  <a:ext cx="112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9" name="Ink 158">
                  <a:extLst>
                    <a:ext uri="{FF2B5EF4-FFF2-40B4-BE49-F238E27FC236}">
                      <a16:creationId xmlns:a16="http://schemas.microsoft.com/office/drawing/2014/main" id="{37A21276-5346-C348-BC9A-69A15ACECB34}"/>
                    </a:ext>
                  </a:extLst>
                </p14:cNvPr>
                <p14:cNvContentPartPr/>
                <p14:nvPr/>
              </p14:nvContentPartPr>
              <p14:xfrm>
                <a:off x="789943" y="5214499"/>
                <a:ext cx="88200" cy="31680"/>
              </p14:xfrm>
            </p:contentPart>
          </mc:Choice>
          <mc:Fallback xmlns="">
            <p:pic>
              <p:nvPicPr>
                <p:cNvPr id="159" name="Ink 158">
                  <a:extLst>
                    <a:ext uri="{FF2B5EF4-FFF2-40B4-BE49-F238E27FC236}">
                      <a16:creationId xmlns:a16="http://schemas.microsoft.com/office/drawing/2014/main" id="{37A21276-5346-C348-BC9A-69A15ACECB34}"/>
                    </a:ext>
                  </a:extLst>
                </p:cNvPr>
                <p:cNvPicPr/>
                <p:nvPr/>
              </p:nvPicPr>
              <p:blipFill>
                <a:blip r:embed="rId150"/>
                <a:stretch>
                  <a:fillRect/>
                </a:stretch>
              </p:blipFill>
              <p:spPr>
                <a:xfrm>
                  <a:off x="774463" y="5199379"/>
                  <a:ext cx="118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0" name="Ink 159">
                  <a:extLst>
                    <a:ext uri="{FF2B5EF4-FFF2-40B4-BE49-F238E27FC236}">
                      <a16:creationId xmlns:a16="http://schemas.microsoft.com/office/drawing/2014/main" id="{EB4E956F-15B1-E845-A958-0FF67BB503FB}"/>
                    </a:ext>
                  </a:extLst>
                </p14:cNvPr>
                <p14:cNvContentPartPr/>
                <p14:nvPr/>
              </p14:nvContentPartPr>
              <p14:xfrm>
                <a:off x="902983" y="5001379"/>
                <a:ext cx="182520" cy="207000"/>
              </p14:xfrm>
            </p:contentPart>
          </mc:Choice>
          <mc:Fallback xmlns="">
            <p:pic>
              <p:nvPicPr>
                <p:cNvPr id="160" name="Ink 159">
                  <a:extLst>
                    <a:ext uri="{FF2B5EF4-FFF2-40B4-BE49-F238E27FC236}">
                      <a16:creationId xmlns:a16="http://schemas.microsoft.com/office/drawing/2014/main" id="{EB4E956F-15B1-E845-A958-0FF67BB503FB}"/>
                    </a:ext>
                  </a:extLst>
                </p:cNvPr>
                <p:cNvPicPr/>
                <p:nvPr/>
              </p:nvPicPr>
              <p:blipFill>
                <a:blip r:embed="rId152"/>
                <a:stretch>
                  <a:fillRect/>
                </a:stretch>
              </p:blipFill>
              <p:spPr>
                <a:xfrm>
                  <a:off x="887863" y="4986259"/>
                  <a:ext cx="213120" cy="237600"/>
                </a:xfrm>
                <a:prstGeom prst="rect">
                  <a:avLst/>
                </a:prstGeom>
              </p:spPr>
            </p:pic>
          </mc:Fallback>
        </mc:AlternateContent>
      </p:grpSp>
      <p:grpSp>
        <p:nvGrpSpPr>
          <p:cNvPr id="184" name="Group 183">
            <a:extLst>
              <a:ext uri="{FF2B5EF4-FFF2-40B4-BE49-F238E27FC236}">
                <a16:creationId xmlns:a16="http://schemas.microsoft.com/office/drawing/2014/main" id="{97AD7556-E374-224A-AEA1-479A08D82633}"/>
              </a:ext>
            </a:extLst>
          </p:cNvPr>
          <p:cNvGrpSpPr/>
          <p:nvPr/>
        </p:nvGrpSpPr>
        <p:grpSpPr>
          <a:xfrm>
            <a:off x="1626223" y="1379419"/>
            <a:ext cx="1653840" cy="408960"/>
            <a:chOff x="1626223" y="1379419"/>
            <a:chExt cx="1653840" cy="408960"/>
          </a:xfrm>
        </p:grpSpPr>
        <mc:AlternateContent xmlns:mc="http://schemas.openxmlformats.org/markup-compatibility/2006" xmlns:p14="http://schemas.microsoft.com/office/powerpoint/2010/main">
          <mc:Choice Requires="p14">
            <p:contentPart p14:bwMode="auto" r:id="rId153">
              <p14:nvContentPartPr>
                <p14:cNvPr id="178" name="Ink 177">
                  <a:extLst>
                    <a:ext uri="{FF2B5EF4-FFF2-40B4-BE49-F238E27FC236}">
                      <a16:creationId xmlns:a16="http://schemas.microsoft.com/office/drawing/2014/main" id="{85A9E2DF-9BDE-5740-B9CE-47467493DA5A}"/>
                    </a:ext>
                  </a:extLst>
                </p14:cNvPr>
                <p14:cNvContentPartPr/>
                <p14:nvPr/>
              </p14:nvContentPartPr>
              <p14:xfrm>
                <a:off x="1626223" y="1379419"/>
                <a:ext cx="1653840" cy="408960"/>
              </p14:xfrm>
            </p:contentPart>
          </mc:Choice>
          <mc:Fallback xmlns="">
            <p:pic>
              <p:nvPicPr>
                <p:cNvPr id="178" name="Ink 177">
                  <a:extLst>
                    <a:ext uri="{FF2B5EF4-FFF2-40B4-BE49-F238E27FC236}">
                      <a16:creationId xmlns:a16="http://schemas.microsoft.com/office/drawing/2014/main" id="{85A9E2DF-9BDE-5740-B9CE-47467493DA5A}"/>
                    </a:ext>
                  </a:extLst>
                </p:cNvPr>
                <p:cNvPicPr/>
                <p:nvPr/>
              </p:nvPicPr>
              <p:blipFill>
                <a:blip r:embed="rId154"/>
                <a:stretch>
                  <a:fillRect/>
                </a:stretch>
              </p:blipFill>
              <p:spPr>
                <a:xfrm>
                  <a:off x="1595263" y="1348819"/>
                  <a:ext cx="171540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79" name="Ink 178">
                  <a:extLst>
                    <a:ext uri="{FF2B5EF4-FFF2-40B4-BE49-F238E27FC236}">
                      <a16:creationId xmlns:a16="http://schemas.microsoft.com/office/drawing/2014/main" id="{B99D6A96-50C6-F14B-80DF-FFB0892BF5B3}"/>
                    </a:ext>
                  </a:extLst>
                </p14:cNvPr>
                <p14:cNvContentPartPr/>
                <p14:nvPr/>
              </p14:nvContentPartPr>
              <p14:xfrm>
                <a:off x="1833583" y="1486339"/>
                <a:ext cx="132480" cy="226800"/>
              </p14:xfrm>
            </p:contentPart>
          </mc:Choice>
          <mc:Fallback xmlns="">
            <p:pic>
              <p:nvPicPr>
                <p:cNvPr id="179" name="Ink 178">
                  <a:extLst>
                    <a:ext uri="{FF2B5EF4-FFF2-40B4-BE49-F238E27FC236}">
                      <a16:creationId xmlns:a16="http://schemas.microsoft.com/office/drawing/2014/main" id="{B99D6A96-50C6-F14B-80DF-FFB0892BF5B3}"/>
                    </a:ext>
                  </a:extLst>
                </p:cNvPr>
                <p:cNvPicPr/>
                <p:nvPr/>
              </p:nvPicPr>
              <p:blipFill>
                <a:blip r:embed="rId156"/>
                <a:stretch>
                  <a:fillRect/>
                </a:stretch>
              </p:blipFill>
              <p:spPr>
                <a:xfrm>
                  <a:off x="1802983" y="1455379"/>
                  <a:ext cx="1936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80" name="Ink 179">
                  <a:extLst>
                    <a:ext uri="{FF2B5EF4-FFF2-40B4-BE49-F238E27FC236}">
                      <a16:creationId xmlns:a16="http://schemas.microsoft.com/office/drawing/2014/main" id="{4D58B6A8-8A35-4C4C-8C91-93489CA91D81}"/>
                    </a:ext>
                  </a:extLst>
                </p14:cNvPr>
                <p14:cNvContentPartPr/>
                <p14:nvPr/>
              </p14:nvContentPartPr>
              <p14:xfrm>
                <a:off x="2034823" y="1473739"/>
                <a:ext cx="176400" cy="252000"/>
              </p14:xfrm>
            </p:contentPart>
          </mc:Choice>
          <mc:Fallback xmlns="">
            <p:pic>
              <p:nvPicPr>
                <p:cNvPr id="180" name="Ink 179">
                  <a:extLst>
                    <a:ext uri="{FF2B5EF4-FFF2-40B4-BE49-F238E27FC236}">
                      <a16:creationId xmlns:a16="http://schemas.microsoft.com/office/drawing/2014/main" id="{4D58B6A8-8A35-4C4C-8C91-93489CA91D81}"/>
                    </a:ext>
                  </a:extLst>
                </p:cNvPr>
                <p:cNvPicPr/>
                <p:nvPr/>
              </p:nvPicPr>
              <p:blipFill>
                <a:blip r:embed="rId158"/>
                <a:stretch>
                  <a:fillRect/>
                </a:stretch>
              </p:blipFill>
              <p:spPr>
                <a:xfrm>
                  <a:off x="2003863" y="1443139"/>
                  <a:ext cx="2376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81" name="Ink 180">
                  <a:extLst>
                    <a:ext uri="{FF2B5EF4-FFF2-40B4-BE49-F238E27FC236}">
                      <a16:creationId xmlns:a16="http://schemas.microsoft.com/office/drawing/2014/main" id="{DEDA1843-0FB4-7E41-8D93-C58EA002969C}"/>
                    </a:ext>
                  </a:extLst>
                </p14:cNvPr>
                <p14:cNvContentPartPr/>
                <p14:nvPr/>
              </p14:nvContentPartPr>
              <p14:xfrm>
                <a:off x="2274223" y="1438819"/>
                <a:ext cx="186840" cy="274320"/>
              </p14:xfrm>
            </p:contentPart>
          </mc:Choice>
          <mc:Fallback xmlns="">
            <p:pic>
              <p:nvPicPr>
                <p:cNvPr id="181" name="Ink 180">
                  <a:extLst>
                    <a:ext uri="{FF2B5EF4-FFF2-40B4-BE49-F238E27FC236}">
                      <a16:creationId xmlns:a16="http://schemas.microsoft.com/office/drawing/2014/main" id="{DEDA1843-0FB4-7E41-8D93-C58EA002969C}"/>
                    </a:ext>
                  </a:extLst>
                </p:cNvPr>
                <p:cNvPicPr/>
                <p:nvPr/>
              </p:nvPicPr>
              <p:blipFill>
                <a:blip r:embed="rId160"/>
                <a:stretch>
                  <a:fillRect/>
                </a:stretch>
              </p:blipFill>
              <p:spPr>
                <a:xfrm>
                  <a:off x="2243623" y="1408219"/>
                  <a:ext cx="2484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82" name="Ink 181">
                  <a:extLst>
                    <a:ext uri="{FF2B5EF4-FFF2-40B4-BE49-F238E27FC236}">
                      <a16:creationId xmlns:a16="http://schemas.microsoft.com/office/drawing/2014/main" id="{70ADFDB6-31CE-EC49-8D4F-F80E764C7F66}"/>
                    </a:ext>
                  </a:extLst>
                </p14:cNvPr>
                <p14:cNvContentPartPr/>
                <p14:nvPr/>
              </p14:nvContentPartPr>
              <p14:xfrm>
                <a:off x="2531983" y="1442059"/>
                <a:ext cx="213480" cy="282600"/>
              </p14:xfrm>
            </p:contentPart>
          </mc:Choice>
          <mc:Fallback xmlns="">
            <p:pic>
              <p:nvPicPr>
                <p:cNvPr id="182" name="Ink 181">
                  <a:extLst>
                    <a:ext uri="{FF2B5EF4-FFF2-40B4-BE49-F238E27FC236}">
                      <a16:creationId xmlns:a16="http://schemas.microsoft.com/office/drawing/2014/main" id="{70ADFDB6-31CE-EC49-8D4F-F80E764C7F66}"/>
                    </a:ext>
                  </a:extLst>
                </p:cNvPr>
                <p:cNvPicPr/>
                <p:nvPr/>
              </p:nvPicPr>
              <p:blipFill>
                <a:blip r:embed="rId162"/>
                <a:stretch>
                  <a:fillRect/>
                </a:stretch>
              </p:blipFill>
              <p:spPr>
                <a:xfrm>
                  <a:off x="2501383" y="1411459"/>
                  <a:ext cx="2746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83" name="Ink 182">
                  <a:extLst>
                    <a:ext uri="{FF2B5EF4-FFF2-40B4-BE49-F238E27FC236}">
                      <a16:creationId xmlns:a16="http://schemas.microsoft.com/office/drawing/2014/main" id="{E08E02F8-8B69-4C4A-9594-7F3ED2EA731F}"/>
                    </a:ext>
                  </a:extLst>
                </p14:cNvPr>
                <p14:cNvContentPartPr/>
                <p14:nvPr/>
              </p14:nvContentPartPr>
              <p14:xfrm>
                <a:off x="2870743" y="1429459"/>
                <a:ext cx="132480" cy="270720"/>
              </p14:xfrm>
            </p:contentPart>
          </mc:Choice>
          <mc:Fallback xmlns="">
            <p:pic>
              <p:nvPicPr>
                <p:cNvPr id="183" name="Ink 182">
                  <a:extLst>
                    <a:ext uri="{FF2B5EF4-FFF2-40B4-BE49-F238E27FC236}">
                      <a16:creationId xmlns:a16="http://schemas.microsoft.com/office/drawing/2014/main" id="{E08E02F8-8B69-4C4A-9594-7F3ED2EA731F}"/>
                    </a:ext>
                  </a:extLst>
                </p:cNvPr>
                <p:cNvPicPr/>
                <p:nvPr/>
              </p:nvPicPr>
              <p:blipFill>
                <a:blip r:embed="rId164"/>
                <a:stretch>
                  <a:fillRect/>
                </a:stretch>
              </p:blipFill>
              <p:spPr>
                <a:xfrm>
                  <a:off x="2840143" y="1398859"/>
                  <a:ext cx="193680" cy="331920"/>
                </a:xfrm>
                <a:prstGeom prst="rect">
                  <a:avLst/>
                </a:prstGeom>
              </p:spPr>
            </p:pic>
          </mc:Fallback>
        </mc:AlternateContent>
      </p:grpSp>
      <p:grpSp>
        <p:nvGrpSpPr>
          <p:cNvPr id="200" name="Group 199">
            <a:extLst>
              <a:ext uri="{FF2B5EF4-FFF2-40B4-BE49-F238E27FC236}">
                <a16:creationId xmlns:a16="http://schemas.microsoft.com/office/drawing/2014/main" id="{92743089-80EF-4141-AE3A-26F1E052D082}"/>
              </a:ext>
            </a:extLst>
          </p:cNvPr>
          <p:cNvGrpSpPr/>
          <p:nvPr/>
        </p:nvGrpSpPr>
        <p:grpSpPr>
          <a:xfrm>
            <a:off x="2216983" y="512539"/>
            <a:ext cx="1672920" cy="1024560"/>
            <a:chOff x="2216983" y="512539"/>
            <a:chExt cx="1672920" cy="1024560"/>
          </a:xfrm>
        </p:grpSpPr>
        <mc:AlternateContent xmlns:mc="http://schemas.openxmlformats.org/markup-compatibility/2006" xmlns:p14="http://schemas.microsoft.com/office/powerpoint/2010/main">
          <mc:Choice Requires="p14">
            <p:contentPart p14:bwMode="auto" r:id="rId165">
              <p14:nvContentPartPr>
                <p14:cNvPr id="185" name="Ink 184">
                  <a:extLst>
                    <a:ext uri="{FF2B5EF4-FFF2-40B4-BE49-F238E27FC236}">
                      <a16:creationId xmlns:a16="http://schemas.microsoft.com/office/drawing/2014/main" id="{CC51B1D6-EA80-8942-908B-2EAB54273B67}"/>
                    </a:ext>
                  </a:extLst>
                </p14:cNvPr>
                <p14:cNvContentPartPr/>
                <p14:nvPr/>
              </p14:nvContentPartPr>
              <p14:xfrm>
                <a:off x="2216983" y="1014739"/>
                <a:ext cx="226800" cy="522360"/>
              </p14:xfrm>
            </p:contentPart>
          </mc:Choice>
          <mc:Fallback xmlns="">
            <p:pic>
              <p:nvPicPr>
                <p:cNvPr id="185" name="Ink 184">
                  <a:extLst>
                    <a:ext uri="{FF2B5EF4-FFF2-40B4-BE49-F238E27FC236}">
                      <a16:creationId xmlns:a16="http://schemas.microsoft.com/office/drawing/2014/main" id="{CC51B1D6-EA80-8942-908B-2EAB54273B67}"/>
                    </a:ext>
                  </a:extLst>
                </p:cNvPr>
                <p:cNvPicPr/>
                <p:nvPr/>
              </p:nvPicPr>
              <p:blipFill>
                <a:blip r:embed="rId166"/>
                <a:stretch>
                  <a:fillRect/>
                </a:stretch>
              </p:blipFill>
              <p:spPr>
                <a:xfrm>
                  <a:off x="2201863" y="999619"/>
                  <a:ext cx="25704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86" name="Ink 185">
                  <a:extLst>
                    <a:ext uri="{FF2B5EF4-FFF2-40B4-BE49-F238E27FC236}">
                      <a16:creationId xmlns:a16="http://schemas.microsoft.com/office/drawing/2014/main" id="{24EC6501-2372-454D-A107-B63B12485A71}"/>
                    </a:ext>
                  </a:extLst>
                </p14:cNvPr>
                <p14:cNvContentPartPr/>
                <p14:nvPr/>
              </p14:nvContentPartPr>
              <p14:xfrm>
                <a:off x="2556463" y="840139"/>
                <a:ext cx="145080" cy="275760"/>
              </p14:xfrm>
            </p:contentPart>
          </mc:Choice>
          <mc:Fallback xmlns="">
            <p:pic>
              <p:nvPicPr>
                <p:cNvPr id="186" name="Ink 185">
                  <a:extLst>
                    <a:ext uri="{FF2B5EF4-FFF2-40B4-BE49-F238E27FC236}">
                      <a16:creationId xmlns:a16="http://schemas.microsoft.com/office/drawing/2014/main" id="{24EC6501-2372-454D-A107-B63B12485A71}"/>
                    </a:ext>
                  </a:extLst>
                </p:cNvPr>
                <p:cNvPicPr/>
                <p:nvPr/>
              </p:nvPicPr>
              <p:blipFill>
                <a:blip r:embed="rId168"/>
                <a:stretch>
                  <a:fillRect/>
                </a:stretch>
              </p:blipFill>
              <p:spPr>
                <a:xfrm>
                  <a:off x="2541343" y="824659"/>
                  <a:ext cx="1753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87" name="Ink 186">
                  <a:extLst>
                    <a:ext uri="{FF2B5EF4-FFF2-40B4-BE49-F238E27FC236}">
                      <a16:creationId xmlns:a16="http://schemas.microsoft.com/office/drawing/2014/main" id="{4056130D-5F16-3F46-8A85-8E9E593CC67B}"/>
                    </a:ext>
                  </a:extLst>
                </p14:cNvPr>
                <p14:cNvContentPartPr/>
                <p14:nvPr/>
              </p14:nvContentPartPr>
              <p14:xfrm>
                <a:off x="2575543" y="989539"/>
                <a:ext cx="50760" cy="19080"/>
              </p14:xfrm>
            </p:contentPart>
          </mc:Choice>
          <mc:Fallback xmlns="">
            <p:pic>
              <p:nvPicPr>
                <p:cNvPr id="187" name="Ink 186">
                  <a:extLst>
                    <a:ext uri="{FF2B5EF4-FFF2-40B4-BE49-F238E27FC236}">
                      <a16:creationId xmlns:a16="http://schemas.microsoft.com/office/drawing/2014/main" id="{4056130D-5F16-3F46-8A85-8E9E593CC67B}"/>
                    </a:ext>
                  </a:extLst>
                </p:cNvPr>
                <p:cNvPicPr/>
                <p:nvPr/>
              </p:nvPicPr>
              <p:blipFill>
                <a:blip r:embed="rId170"/>
                <a:stretch>
                  <a:fillRect/>
                </a:stretch>
              </p:blipFill>
              <p:spPr>
                <a:xfrm>
                  <a:off x="2560063" y="974419"/>
                  <a:ext cx="81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88" name="Ink 187">
                  <a:extLst>
                    <a:ext uri="{FF2B5EF4-FFF2-40B4-BE49-F238E27FC236}">
                      <a16:creationId xmlns:a16="http://schemas.microsoft.com/office/drawing/2014/main" id="{82B2750E-647C-354A-93D6-C19DA2781056}"/>
                    </a:ext>
                  </a:extLst>
                </p14:cNvPr>
                <p14:cNvContentPartPr/>
                <p14:nvPr/>
              </p14:nvContentPartPr>
              <p14:xfrm>
                <a:off x="2738983" y="889099"/>
                <a:ext cx="69480" cy="119880"/>
              </p14:xfrm>
            </p:contentPart>
          </mc:Choice>
          <mc:Fallback xmlns="">
            <p:pic>
              <p:nvPicPr>
                <p:cNvPr id="188" name="Ink 187">
                  <a:extLst>
                    <a:ext uri="{FF2B5EF4-FFF2-40B4-BE49-F238E27FC236}">
                      <a16:creationId xmlns:a16="http://schemas.microsoft.com/office/drawing/2014/main" id="{82B2750E-647C-354A-93D6-C19DA2781056}"/>
                    </a:ext>
                  </a:extLst>
                </p:cNvPr>
                <p:cNvPicPr/>
                <p:nvPr/>
              </p:nvPicPr>
              <p:blipFill>
                <a:blip r:embed="rId172"/>
                <a:stretch>
                  <a:fillRect/>
                </a:stretch>
              </p:blipFill>
              <p:spPr>
                <a:xfrm>
                  <a:off x="2723503" y="873619"/>
                  <a:ext cx="100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89" name="Ink 188">
                  <a:extLst>
                    <a:ext uri="{FF2B5EF4-FFF2-40B4-BE49-F238E27FC236}">
                      <a16:creationId xmlns:a16="http://schemas.microsoft.com/office/drawing/2014/main" id="{7657C05F-DF29-864F-9BE0-2E90BB44582F}"/>
                    </a:ext>
                  </a:extLst>
                </p14:cNvPr>
                <p14:cNvContentPartPr/>
                <p14:nvPr/>
              </p14:nvContentPartPr>
              <p14:xfrm>
                <a:off x="2852023" y="726019"/>
                <a:ext cx="44280" cy="218880"/>
              </p14:xfrm>
            </p:contentPart>
          </mc:Choice>
          <mc:Fallback xmlns="">
            <p:pic>
              <p:nvPicPr>
                <p:cNvPr id="189" name="Ink 188">
                  <a:extLst>
                    <a:ext uri="{FF2B5EF4-FFF2-40B4-BE49-F238E27FC236}">
                      <a16:creationId xmlns:a16="http://schemas.microsoft.com/office/drawing/2014/main" id="{7657C05F-DF29-864F-9BE0-2E90BB44582F}"/>
                    </a:ext>
                  </a:extLst>
                </p:cNvPr>
                <p:cNvPicPr/>
                <p:nvPr/>
              </p:nvPicPr>
              <p:blipFill>
                <a:blip r:embed="rId174"/>
                <a:stretch>
                  <a:fillRect/>
                </a:stretch>
              </p:blipFill>
              <p:spPr>
                <a:xfrm>
                  <a:off x="2836903" y="710899"/>
                  <a:ext cx="748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90" name="Ink 189">
                  <a:extLst>
                    <a:ext uri="{FF2B5EF4-FFF2-40B4-BE49-F238E27FC236}">
                      <a16:creationId xmlns:a16="http://schemas.microsoft.com/office/drawing/2014/main" id="{A2D9A1E1-9A82-6D4E-81AE-5609AA7F110F}"/>
                    </a:ext>
                  </a:extLst>
                </p14:cNvPr>
                <p14:cNvContentPartPr/>
                <p14:nvPr/>
              </p14:nvContentPartPr>
              <p14:xfrm>
                <a:off x="2814223" y="826099"/>
                <a:ext cx="75960" cy="44280"/>
              </p14:xfrm>
            </p:contentPart>
          </mc:Choice>
          <mc:Fallback xmlns="">
            <p:pic>
              <p:nvPicPr>
                <p:cNvPr id="190" name="Ink 189">
                  <a:extLst>
                    <a:ext uri="{FF2B5EF4-FFF2-40B4-BE49-F238E27FC236}">
                      <a16:creationId xmlns:a16="http://schemas.microsoft.com/office/drawing/2014/main" id="{A2D9A1E1-9A82-6D4E-81AE-5609AA7F110F}"/>
                    </a:ext>
                  </a:extLst>
                </p:cNvPr>
                <p:cNvPicPr/>
                <p:nvPr/>
              </p:nvPicPr>
              <p:blipFill>
                <a:blip r:embed="rId176"/>
                <a:stretch>
                  <a:fillRect/>
                </a:stretch>
              </p:blipFill>
              <p:spPr>
                <a:xfrm>
                  <a:off x="2799103" y="810979"/>
                  <a:ext cx="106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91" name="Ink 190">
                  <a:extLst>
                    <a:ext uri="{FF2B5EF4-FFF2-40B4-BE49-F238E27FC236}">
                      <a16:creationId xmlns:a16="http://schemas.microsoft.com/office/drawing/2014/main" id="{4A83B9B7-1A25-884E-858E-68E59B4A7073}"/>
                    </a:ext>
                  </a:extLst>
                </p14:cNvPr>
                <p14:cNvContentPartPr/>
                <p14:nvPr/>
              </p14:nvContentPartPr>
              <p14:xfrm>
                <a:off x="2958943" y="813499"/>
                <a:ext cx="25560" cy="100800"/>
              </p14:xfrm>
            </p:contentPart>
          </mc:Choice>
          <mc:Fallback xmlns="">
            <p:pic>
              <p:nvPicPr>
                <p:cNvPr id="191" name="Ink 190">
                  <a:extLst>
                    <a:ext uri="{FF2B5EF4-FFF2-40B4-BE49-F238E27FC236}">
                      <a16:creationId xmlns:a16="http://schemas.microsoft.com/office/drawing/2014/main" id="{4A83B9B7-1A25-884E-858E-68E59B4A7073}"/>
                    </a:ext>
                  </a:extLst>
                </p:cNvPr>
                <p:cNvPicPr/>
                <p:nvPr/>
              </p:nvPicPr>
              <p:blipFill>
                <a:blip r:embed="rId178"/>
                <a:stretch>
                  <a:fillRect/>
                </a:stretch>
              </p:blipFill>
              <p:spPr>
                <a:xfrm>
                  <a:off x="2943823" y="798379"/>
                  <a:ext cx="56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92" name="Ink 191">
                  <a:extLst>
                    <a:ext uri="{FF2B5EF4-FFF2-40B4-BE49-F238E27FC236}">
                      <a16:creationId xmlns:a16="http://schemas.microsoft.com/office/drawing/2014/main" id="{F874D35E-2307-8342-B315-5BB904CA3BFA}"/>
                    </a:ext>
                  </a:extLst>
                </p14:cNvPr>
                <p14:cNvContentPartPr/>
                <p14:nvPr/>
              </p14:nvContentPartPr>
              <p14:xfrm>
                <a:off x="2927623" y="694699"/>
                <a:ext cx="31680" cy="24840"/>
              </p14:xfrm>
            </p:contentPart>
          </mc:Choice>
          <mc:Fallback xmlns="">
            <p:pic>
              <p:nvPicPr>
                <p:cNvPr id="192" name="Ink 191">
                  <a:extLst>
                    <a:ext uri="{FF2B5EF4-FFF2-40B4-BE49-F238E27FC236}">
                      <a16:creationId xmlns:a16="http://schemas.microsoft.com/office/drawing/2014/main" id="{F874D35E-2307-8342-B315-5BB904CA3BFA}"/>
                    </a:ext>
                  </a:extLst>
                </p:cNvPr>
                <p:cNvPicPr/>
                <p:nvPr/>
              </p:nvPicPr>
              <p:blipFill>
                <a:blip r:embed="rId180"/>
                <a:stretch>
                  <a:fillRect/>
                </a:stretch>
              </p:blipFill>
              <p:spPr>
                <a:xfrm>
                  <a:off x="2912143" y="679579"/>
                  <a:ext cx="622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3" name="Ink 192">
                  <a:extLst>
                    <a:ext uri="{FF2B5EF4-FFF2-40B4-BE49-F238E27FC236}">
                      <a16:creationId xmlns:a16="http://schemas.microsoft.com/office/drawing/2014/main" id="{6298C7A7-C571-4A42-B950-F4D3A3FA8FC8}"/>
                    </a:ext>
                  </a:extLst>
                </p14:cNvPr>
                <p14:cNvContentPartPr/>
                <p14:nvPr/>
              </p14:nvContentPartPr>
              <p14:xfrm>
                <a:off x="3040663" y="732499"/>
                <a:ext cx="69480" cy="156240"/>
              </p14:xfrm>
            </p:contentPart>
          </mc:Choice>
          <mc:Fallback xmlns="">
            <p:pic>
              <p:nvPicPr>
                <p:cNvPr id="193" name="Ink 192">
                  <a:extLst>
                    <a:ext uri="{FF2B5EF4-FFF2-40B4-BE49-F238E27FC236}">
                      <a16:creationId xmlns:a16="http://schemas.microsoft.com/office/drawing/2014/main" id="{6298C7A7-C571-4A42-B950-F4D3A3FA8FC8}"/>
                    </a:ext>
                  </a:extLst>
                </p:cNvPr>
                <p:cNvPicPr/>
                <p:nvPr/>
              </p:nvPicPr>
              <p:blipFill>
                <a:blip r:embed="rId182"/>
                <a:stretch>
                  <a:fillRect/>
                </a:stretch>
              </p:blipFill>
              <p:spPr>
                <a:xfrm>
                  <a:off x="3025543" y="717379"/>
                  <a:ext cx="1000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4" name="Ink 193">
                  <a:extLst>
                    <a:ext uri="{FF2B5EF4-FFF2-40B4-BE49-F238E27FC236}">
                      <a16:creationId xmlns:a16="http://schemas.microsoft.com/office/drawing/2014/main" id="{6F6E8DCA-16AD-654B-9DFB-89FCF415DFE6}"/>
                    </a:ext>
                  </a:extLst>
                </p14:cNvPr>
                <p14:cNvContentPartPr/>
                <p14:nvPr/>
              </p14:nvContentPartPr>
              <p14:xfrm>
                <a:off x="3185383" y="587059"/>
                <a:ext cx="214200" cy="239400"/>
              </p14:xfrm>
            </p:contentPart>
          </mc:Choice>
          <mc:Fallback xmlns="">
            <p:pic>
              <p:nvPicPr>
                <p:cNvPr id="194" name="Ink 193">
                  <a:extLst>
                    <a:ext uri="{FF2B5EF4-FFF2-40B4-BE49-F238E27FC236}">
                      <a16:creationId xmlns:a16="http://schemas.microsoft.com/office/drawing/2014/main" id="{6F6E8DCA-16AD-654B-9DFB-89FCF415DFE6}"/>
                    </a:ext>
                  </a:extLst>
                </p:cNvPr>
                <p:cNvPicPr/>
                <p:nvPr/>
              </p:nvPicPr>
              <p:blipFill>
                <a:blip r:embed="rId184"/>
                <a:stretch>
                  <a:fillRect/>
                </a:stretch>
              </p:blipFill>
              <p:spPr>
                <a:xfrm>
                  <a:off x="3169903" y="571939"/>
                  <a:ext cx="2444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5" name="Ink 194">
                  <a:extLst>
                    <a:ext uri="{FF2B5EF4-FFF2-40B4-BE49-F238E27FC236}">
                      <a16:creationId xmlns:a16="http://schemas.microsoft.com/office/drawing/2014/main" id="{298C2485-DC77-E944-8BCD-C98B6CE1BD74}"/>
                    </a:ext>
                  </a:extLst>
                </p14:cNvPr>
                <p14:cNvContentPartPr/>
                <p14:nvPr/>
              </p14:nvContentPartPr>
              <p14:xfrm>
                <a:off x="3286543" y="643579"/>
                <a:ext cx="125280" cy="50760"/>
              </p14:xfrm>
            </p:contentPart>
          </mc:Choice>
          <mc:Fallback xmlns="">
            <p:pic>
              <p:nvPicPr>
                <p:cNvPr id="195" name="Ink 194">
                  <a:extLst>
                    <a:ext uri="{FF2B5EF4-FFF2-40B4-BE49-F238E27FC236}">
                      <a16:creationId xmlns:a16="http://schemas.microsoft.com/office/drawing/2014/main" id="{298C2485-DC77-E944-8BCD-C98B6CE1BD74}"/>
                    </a:ext>
                  </a:extLst>
                </p:cNvPr>
                <p:cNvPicPr/>
                <p:nvPr/>
              </p:nvPicPr>
              <p:blipFill>
                <a:blip r:embed="rId186"/>
                <a:stretch>
                  <a:fillRect/>
                </a:stretch>
              </p:blipFill>
              <p:spPr>
                <a:xfrm>
                  <a:off x="3271423" y="628459"/>
                  <a:ext cx="1558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96" name="Ink 195">
                  <a:extLst>
                    <a:ext uri="{FF2B5EF4-FFF2-40B4-BE49-F238E27FC236}">
                      <a16:creationId xmlns:a16="http://schemas.microsoft.com/office/drawing/2014/main" id="{07241E40-E17A-1045-8563-3D23DDDCAC67}"/>
                    </a:ext>
                  </a:extLst>
                </p14:cNvPr>
                <p14:cNvContentPartPr/>
                <p14:nvPr/>
              </p14:nvContentPartPr>
              <p14:xfrm>
                <a:off x="3461863" y="634579"/>
                <a:ext cx="63360" cy="91080"/>
              </p14:xfrm>
            </p:contentPart>
          </mc:Choice>
          <mc:Fallback xmlns="">
            <p:pic>
              <p:nvPicPr>
                <p:cNvPr id="196" name="Ink 195">
                  <a:extLst>
                    <a:ext uri="{FF2B5EF4-FFF2-40B4-BE49-F238E27FC236}">
                      <a16:creationId xmlns:a16="http://schemas.microsoft.com/office/drawing/2014/main" id="{07241E40-E17A-1045-8563-3D23DDDCAC67}"/>
                    </a:ext>
                  </a:extLst>
                </p:cNvPr>
                <p:cNvPicPr/>
                <p:nvPr/>
              </p:nvPicPr>
              <p:blipFill>
                <a:blip r:embed="rId188"/>
                <a:stretch>
                  <a:fillRect/>
                </a:stretch>
              </p:blipFill>
              <p:spPr>
                <a:xfrm>
                  <a:off x="3446743" y="619459"/>
                  <a:ext cx="936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97" name="Ink 196">
                  <a:extLst>
                    <a:ext uri="{FF2B5EF4-FFF2-40B4-BE49-F238E27FC236}">
                      <a16:creationId xmlns:a16="http://schemas.microsoft.com/office/drawing/2014/main" id="{7AB2AAB5-FC16-6546-8B4D-C93EF73884D0}"/>
                    </a:ext>
                  </a:extLst>
                </p14:cNvPr>
                <p14:cNvContentPartPr/>
                <p14:nvPr/>
              </p14:nvContentPartPr>
              <p14:xfrm>
                <a:off x="3468343" y="512539"/>
                <a:ext cx="25560" cy="62640"/>
              </p14:xfrm>
            </p:contentPart>
          </mc:Choice>
          <mc:Fallback xmlns="">
            <p:pic>
              <p:nvPicPr>
                <p:cNvPr id="197" name="Ink 196">
                  <a:extLst>
                    <a:ext uri="{FF2B5EF4-FFF2-40B4-BE49-F238E27FC236}">
                      <a16:creationId xmlns:a16="http://schemas.microsoft.com/office/drawing/2014/main" id="{7AB2AAB5-FC16-6546-8B4D-C93EF73884D0}"/>
                    </a:ext>
                  </a:extLst>
                </p:cNvPr>
                <p:cNvPicPr/>
                <p:nvPr/>
              </p:nvPicPr>
              <p:blipFill>
                <a:blip r:embed="rId190"/>
                <a:stretch>
                  <a:fillRect/>
                </a:stretch>
              </p:blipFill>
              <p:spPr>
                <a:xfrm>
                  <a:off x="3452863" y="497059"/>
                  <a:ext cx="561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98" name="Ink 197">
                  <a:extLst>
                    <a:ext uri="{FF2B5EF4-FFF2-40B4-BE49-F238E27FC236}">
                      <a16:creationId xmlns:a16="http://schemas.microsoft.com/office/drawing/2014/main" id="{264487A0-0257-B645-A433-8B5A2AB3409A}"/>
                    </a:ext>
                  </a:extLst>
                </p14:cNvPr>
                <p14:cNvContentPartPr/>
                <p14:nvPr/>
              </p14:nvContentPartPr>
              <p14:xfrm>
                <a:off x="3581383" y="631339"/>
                <a:ext cx="63360" cy="82080"/>
              </p14:xfrm>
            </p:contentPart>
          </mc:Choice>
          <mc:Fallback xmlns="">
            <p:pic>
              <p:nvPicPr>
                <p:cNvPr id="198" name="Ink 197">
                  <a:extLst>
                    <a:ext uri="{FF2B5EF4-FFF2-40B4-BE49-F238E27FC236}">
                      <a16:creationId xmlns:a16="http://schemas.microsoft.com/office/drawing/2014/main" id="{264487A0-0257-B645-A433-8B5A2AB3409A}"/>
                    </a:ext>
                  </a:extLst>
                </p:cNvPr>
                <p:cNvPicPr/>
                <p:nvPr/>
              </p:nvPicPr>
              <p:blipFill>
                <a:blip r:embed="rId192"/>
                <a:stretch>
                  <a:fillRect/>
                </a:stretch>
              </p:blipFill>
              <p:spPr>
                <a:xfrm>
                  <a:off x="3566263" y="615859"/>
                  <a:ext cx="93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99" name="Ink 198">
                  <a:extLst>
                    <a:ext uri="{FF2B5EF4-FFF2-40B4-BE49-F238E27FC236}">
                      <a16:creationId xmlns:a16="http://schemas.microsoft.com/office/drawing/2014/main" id="{D7C8265F-5CF6-994D-805E-69CC455D1EA5}"/>
                    </a:ext>
                  </a:extLst>
                </p14:cNvPr>
                <p14:cNvContentPartPr/>
                <p14:nvPr/>
              </p14:nvContentPartPr>
              <p14:xfrm>
                <a:off x="3675703" y="580939"/>
                <a:ext cx="214200" cy="82080"/>
              </p14:xfrm>
            </p:contentPart>
          </mc:Choice>
          <mc:Fallback xmlns="">
            <p:pic>
              <p:nvPicPr>
                <p:cNvPr id="199" name="Ink 198">
                  <a:extLst>
                    <a:ext uri="{FF2B5EF4-FFF2-40B4-BE49-F238E27FC236}">
                      <a16:creationId xmlns:a16="http://schemas.microsoft.com/office/drawing/2014/main" id="{D7C8265F-5CF6-994D-805E-69CC455D1EA5}"/>
                    </a:ext>
                  </a:extLst>
                </p:cNvPr>
                <p:cNvPicPr/>
                <p:nvPr/>
              </p:nvPicPr>
              <p:blipFill>
                <a:blip r:embed="rId194"/>
                <a:stretch>
                  <a:fillRect/>
                </a:stretch>
              </p:blipFill>
              <p:spPr>
                <a:xfrm>
                  <a:off x="3660583" y="565459"/>
                  <a:ext cx="244440" cy="112680"/>
                </a:xfrm>
                <a:prstGeom prst="rect">
                  <a:avLst/>
                </a:prstGeom>
              </p:spPr>
            </p:pic>
          </mc:Fallback>
        </mc:AlternateContent>
      </p:grpSp>
      <p:grpSp>
        <p:nvGrpSpPr>
          <p:cNvPr id="205" name="Group 204">
            <a:extLst>
              <a:ext uri="{FF2B5EF4-FFF2-40B4-BE49-F238E27FC236}">
                <a16:creationId xmlns:a16="http://schemas.microsoft.com/office/drawing/2014/main" id="{07B3E7B3-57D1-6F49-B858-1FA59D7C36AE}"/>
              </a:ext>
            </a:extLst>
          </p:cNvPr>
          <p:cNvGrpSpPr/>
          <p:nvPr/>
        </p:nvGrpSpPr>
        <p:grpSpPr>
          <a:xfrm>
            <a:off x="3996463" y="317419"/>
            <a:ext cx="610200" cy="578160"/>
            <a:chOff x="3996463" y="317419"/>
            <a:chExt cx="610200" cy="578160"/>
          </a:xfrm>
        </p:grpSpPr>
        <mc:AlternateContent xmlns:mc="http://schemas.openxmlformats.org/markup-compatibility/2006" xmlns:p14="http://schemas.microsoft.com/office/powerpoint/2010/main">
          <mc:Choice Requires="p14">
            <p:contentPart p14:bwMode="auto" r:id="rId195">
              <p14:nvContentPartPr>
                <p14:cNvPr id="201" name="Ink 200">
                  <a:extLst>
                    <a:ext uri="{FF2B5EF4-FFF2-40B4-BE49-F238E27FC236}">
                      <a16:creationId xmlns:a16="http://schemas.microsoft.com/office/drawing/2014/main" id="{B441C1D8-287E-FC45-A42B-8359A550A971}"/>
                    </a:ext>
                  </a:extLst>
                </p14:cNvPr>
                <p14:cNvContentPartPr/>
                <p14:nvPr/>
              </p14:nvContentPartPr>
              <p14:xfrm>
                <a:off x="3996463" y="480139"/>
                <a:ext cx="170280" cy="415440"/>
              </p14:xfrm>
            </p:contentPart>
          </mc:Choice>
          <mc:Fallback xmlns="">
            <p:pic>
              <p:nvPicPr>
                <p:cNvPr id="201" name="Ink 200">
                  <a:extLst>
                    <a:ext uri="{FF2B5EF4-FFF2-40B4-BE49-F238E27FC236}">
                      <a16:creationId xmlns:a16="http://schemas.microsoft.com/office/drawing/2014/main" id="{B441C1D8-287E-FC45-A42B-8359A550A971}"/>
                    </a:ext>
                  </a:extLst>
                </p:cNvPr>
                <p:cNvPicPr/>
                <p:nvPr/>
              </p:nvPicPr>
              <p:blipFill>
                <a:blip r:embed="rId196"/>
                <a:stretch>
                  <a:fillRect/>
                </a:stretch>
              </p:blipFill>
              <p:spPr>
                <a:xfrm>
                  <a:off x="3980983" y="465019"/>
                  <a:ext cx="2005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02" name="Ink 201">
                  <a:extLst>
                    <a:ext uri="{FF2B5EF4-FFF2-40B4-BE49-F238E27FC236}">
                      <a16:creationId xmlns:a16="http://schemas.microsoft.com/office/drawing/2014/main" id="{1B4205D3-7B81-CD41-A264-0DCDAF1CD695}"/>
                    </a:ext>
                  </a:extLst>
                </p14:cNvPr>
                <p14:cNvContentPartPr/>
                <p14:nvPr/>
              </p14:nvContentPartPr>
              <p14:xfrm>
                <a:off x="4197343" y="317419"/>
                <a:ext cx="201600" cy="256680"/>
              </p14:xfrm>
            </p:contentPart>
          </mc:Choice>
          <mc:Fallback xmlns="">
            <p:pic>
              <p:nvPicPr>
                <p:cNvPr id="202" name="Ink 201">
                  <a:extLst>
                    <a:ext uri="{FF2B5EF4-FFF2-40B4-BE49-F238E27FC236}">
                      <a16:creationId xmlns:a16="http://schemas.microsoft.com/office/drawing/2014/main" id="{1B4205D3-7B81-CD41-A264-0DCDAF1CD695}"/>
                    </a:ext>
                  </a:extLst>
                </p:cNvPr>
                <p:cNvPicPr/>
                <p:nvPr/>
              </p:nvPicPr>
              <p:blipFill>
                <a:blip r:embed="rId198"/>
                <a:stretch>
                  <a:fillRect/>
                </a:stretch>
              </p:blipFill>
              <p:spPr>
                <a:xfrm>
                  <a:off x="4182223" y="302299"/>
                  <a:ext cx="2322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03" name="Ink 202">
                  <a:extLst>
                    <a:ext uri="{FF2B5EF4-FFF2-40B4-BE49-F238E27FC236}">
                      <a16:creationId xmlns:a16="http://schemas.microsoft.com/office/drawing/2014/main" id="{B5130790-5FC0-FE4D-8EE2-7349E092211A}"/>
                    </a:ext>
                  </a:extLst>
                </p14:cNvPr>
                <p14:cNvContentPartPr/>
                <p14:nvPr/>
              </p14:nvContentPartPr>
              <p14:xfrm>
                <a:off x="4270063" y="348379"/>
                <a:ext cx="166680" cy="56880"/>
              </p14:xfrm>
            </p:contentPart>
          </mc:Choice>
          <mc:Fallback xmlns="">
            <p:pic>
              <p:nvPicPr>
                <p:cNvPr id="203" name="Ink 202">
                  <a:extLst>
                    <a:ext uri="{FF2B5EF4-FFF2-40B4-BE49-F238E27FC236}">
                      <a16:creationId xmlns:a16="http://schemas.microsoft.com/office/drawing/2014/main" id="{B5130790-5FC0-FE4D-8EE2-7349E092211A}"/>
                    </a:ext>
                  </a:extLst>
                </p:cNvPr>
                <p:cNvPicPr/>
                <p:nvPr/>
              </p:nvPicPr>
              <p:blipFill>
                <a:blip r:embed="rId200"/>
                <a:stretch>
                  <a:fillRect/>
                </a:stretch>
              </p:blipFill>
              <p:spPr>
                <a:xfrm>
                  <a:off x="4254943" y="332899"/>
                  <a:ext cx="1972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04" name="Ink 203">
                  <a:extLst>
                    <a:ext uri="{FF2B5EF4-FFF2-40B4-BE49-F238E27FC236}">
                      <a16:creationId xmlns:a16="http://schemas.microsoft.com/office/drawing/2014/main" id="{62E6C7A6-BE6B-4A4B-B392-6B614818FA3F}"/>
                    </a:ext>
                  </a:extLst>
                </p14:cNvPr>
                <p14:cNvContentPartPr/>
                <p14:nvPr/>
              </p14:nvContentPartPr>
              <p14:xfrm>
                <a:off x="4448983" y="329299"/>
                <a:ext cx="157680" cy="151200"/>
              </p14:xfrm>
            </p:contentPart>
          </mc:Choice>
          <mc:Fallback xmlns="">
            <p:pic>
              <p:nvPicPr>
                <p:cNvPr id="204" name="Ink 203">
                  <a:extLst>
                    <a:ext uri="{FF2B5EF4-FFF2-40B4-BE49-F238E27FC236}">
                      <a16:creationId xmlns:a16="http://schemas.microsoft.com/office/drawing/2014/main" id="{62E6C7A6-BE6B-4A4B-B392-6B614818FA3F}"/>
                    </a:ext>
                  </a:extLst>
                </p:cNvPr>
                <p:cNvPicPr/>
                <p:nvPr/>
              </p:nvPicPr>
              <p:blipFill>
                <a:blip r:embed="rId202"/>
                <a:stretch>
                  <a:fillRect/>
                </a:stretch>
              </p:blipFill>
              <p:spPr>
                <a:xfrm>
                  <a:off x="4433863" y="314179"/>
                  <a:ext cx="187920" cy="181800"/>
                </a:xfrm>
                <a:prstGeom prst="rect">
                  <a:avLst/>
                </a:prstGeom>
              </p:spPr>
            </p:pic>
          </mc:Fallback>
        </mc:AlternateContent>
      </p:grpSp>
      <p:grpSp>
        <p:nvGrpSpPr>
          <p:cNvPr id="218" name="Group 217">
            <a:extLst>
              <a:ext uri="{FF2B5EF4-FFF2-40B4-BE49-F238E27FC236}">
                <a16:creationId xmlns:a16="http://schemas.microsoft.com/office/drawing/2014/main" id="{2BFF0A91-2224-A048-940C-6D3FDA94AB14}"/>
              </a:ext>
            </a:extLst>
          </p:cNvPr>
          <p:cNvGrpSpPr/>
          <p:nvPr/>
        </p:nvGrpSpPr>
        <p:grpSpPr>
          <a:xfrm>
            <a:off x="6272383" y="487339"/>
            <a:ext cx="1640880" cy="508680"/>
            <a:chOff x="6272383" y="487339"/>
            <a:chExt cx="1640880" cy="508680"/>
          </a:xfrm>
        </p:grpSpPr>
        <mc:AlternateContent xmlns:mc="http://schemas.openxmlformats.org/markup-compatibility/2006" xmlns:p14="http://schemas.microsoft.com/office/powerpoint/2010/main">
          <mc:Choice Requires="p14">
            <p:contentPart p14:bwMode="auto" r:id="rId203">
              <p14:nvContentPartPr>
                <p14:cNvPr id="206" name="Ink 205">
                  <a:extLst>
                    <a:ext uri="{FF2B5EF4-FFF2-40B4-BE49-F238E27FC236}">
                      <a16:creationId xmlns:a16="http://schemas.microsoft.com/office/drawing/2014/main" id="{48AD6831-531D-9E4B-82B3-C084E75FFE95}"/>
                    </a:ext>
                  </a:extLst>
                </p14:cNvPr>
                <p14:cNvContentPartPr/>
                <p14:nvPr/>
              </p14:nvContentPartPr>
              <p14:xfrm>
                <a:off x="6272383" y="656899"/>
                <a:ext cx="189000" cy="339120"/>
              </p14:xfrm>
            </p:contentPart>
          </mc:Choice>
          <mc:Fallback xmlns="">
            <p:pic>
              <p:nvPicPr>
                <p:cNvPr id="206" name="Ink 205">
                  <a:extLst>
                    <a:ext uri="{FF2B5EF4-FFF2-40B4-BE49-F238E27FC236}">
                      <a16:creationId xmlns:a16="http://schemas.microsoft.com/office/drawing/2014/main" id="{48AD6831-531D-9E4B-82B3-C084E75FFE95}"/>
                    </a:ext>
                  </a:extLst>
                </p:cNvPr>
                <p:cNvPicPr/>
                <p:nvPr/>
              </p:nvPicPr>
              <p:blipFill>
                <a:blip r:embed="rId204"/>
                <a:stretch>
                  <a:fillRect/>
                </a:stretch>
              </p:blipFill>
              <p:spPr>
                <a:xfrm>
                  <a:off x="6256903" y="641779"/>
                  <a:ext cx="219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07" name="Ink 206">
                  <a:extLst>
                    <a:ext uri="{FF2B5EF4-FFF2-40B4-BE49-F238E27FC236}">
                      <a16:creationId xmlns:a16="http://schemas.microsoft.com/office/drawing/2014/main" id="{4B4CD67E-3907-D24A-825B-6B4CAD521A22}"/>
                    </a:ext>
                  </a:extLst>
                </p14:cNvPr>
                <p14:cNvContentPartPr/>
                <p14:nvPr/>
              </p14:nvContentPartPr>
              <p14:xfrm>
                <a:off x="6322423" y="838699"/>
                <a:ext cx="56880" cy="25560"/>
              </p14:xfrm>
            </p:contentPart>
          </mc:Choice>
          <mc:Fallback xmlns="">
            <p:pic>
              <p:nvPicPr>
                <p:cNvPr id="207" name="Ink 206">
                  <a:extLst>
                    <a:ext uri="{FF2B5EF4-FFF2-40B4-BE49-F238E27FC236}">
                      <a16:creationId xmlns:a16="http://schemas.microsoft.com/office/drawing/2014/main" id="{4B4CD67E-3907-D24A-825B-6B4CAD521A22}"/>
                    </a:ext>
                  </a:extLst>
                </p:cNvPr>
                <p:cNvPicPr/>
                <p:nvPr/>
              </p:nvPicPr>
              <p:blipFill>
                <a:blip r:embed="rId206"/>
                <a:stretch>
                  <a:fillRect/>
                </a:stretch>
              </p:blipFill>
              <p:spPr>
                <a:xfrm>
                  <a:off x="6307303" y="823579"/>
                  <a:ext cx="87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08" name="Ink 207">
                  <a:extLst>
                    <a:ext uri="{FF2B5EF4-FFF2-40B4-BE49-F238E27FC236}">
                      <a16:creationId xmlns:a16="http://schemas.microsoft.com/office/drawing/2014/main" id="{3AD04C05-B9CB-4D4E-BAEC-52D8BE5E01D1}"/>
                    </a:ext>
                  </a:extLst>
                </p14:cNvPr>
                <p14:cNvContentPartPr/>
                <p14:nvPr/>
              </p14:nvContentPartPr>
              <p14:xfrm>
                <a:off x="6498463" y="782179"/>
                <a:ext cx="145080" cy="132480"/>
              </p14:xfrm>
            </p:contentPart>
          </mc:Choice>
          <mc:Fallback xmlns="">
            <p:pic>
              <p:nvPicPr>
                <p:cNvPr id="208" name="Ink 207">
                  <a:extLst>
                    <a:ext uri="{FF2B5EF4-FFF2-40B4-BE49-F238E27FC236}">
                      <a16:creationId xmlns:a16="http://schemas.microsoft.com/office/drawing/2014/main" id="{3AD04C05-B9CB-4D4E-BAEC-52D8BE5E01D1}"/>
                    </a:ext>
                  </a:extLst>
                </p:cNvPr>
                <p:cNvPicPr/>
                <p:nvPr/>
              </p:nvPicPr>
              <p:blipFill>
                <a:blip r:embed="rId208"/>
                <a:stretch>
                  <a:fillRect/>
                </a:stretch>
              </p:blipFill>
              <p:spPr>
                <a:xfrm>
                  <a:off x="6483343" y="766699"/>
                  <a:ext cx="175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09" name="Ink 208">
                  <a:extLst>
                    <a:ext uri="{FF2B5EF4-FFF2-40B4-BE49-F238E27FC236}">
                      <a16:creationId xmlns:a16="http://schemas.microsoft.com/office/drawing/2014/main" id="{E077EADD-5E57-3548-A8D3-8B7C418A26CA}"/>
                    </a:ext>
                  </a:extLst>
                </p14:cNvPr>
                <p14:cNvContentPartPr/>
                <p14:nvPr/>
              </p14:nvContentPartPr>
              <p14:xfrm>
                <a:off x="6680983" y="663379"/>
                <a:ext cx="12960" cy="207000"/>
              </p14:xfrm>
            </p:contentPart>
          </mc:Choice>
          <mc:Fallback xmlns="">
            <p:pic>
              <p:nvPicPr>
                <p:cNvPr id="209" name="Ink 208">
                  <a:extLst>
                    <a:ext uri="{FF2B5EF4-FFF2-40B4-BE49-F238E27FC236}">
                      <a16:creationId xmlns:a16="http://schemas.microsoft.com/office/drawing/2014/main" id="{E077EADD-5E57-3548-A8D3-8B7C418A26CA}"/>
                    </a:ext>
                  </a:extLst>
                </p:cNvPr>
                <p:cNvPicPr/>
                <p:nvPr/>
              </p:nvPicPr>
              <p:blipFill>
                <a:blip r:embed="rId210"/>
                <a:stretch>
                  <a:fillRect/>
                </a:stretch>
              </p:blipFill>
              <p:spPr>
                <a:xfrm>
                  <a:off x="6665503" y="647899"/>
                  <a:ext cx="43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10" name="Ink 209">
                  <a:extLst>
                    <a:ext uri="{FF2B5EF4-FFF2-40B4-BE49-F238E27FC236}">
                      <a16:creationId xmlns:a16="http://schemas.microsoft.com/office/drawing/2014/main" id="{CB56C56C-04D7-1846-91BD-8C624CC57574}"/>
                    </a:ext>
                  </a:extLst>
                </p14:cNvPr>
                <p14:cNvContentPartPr/>
                <p14:nvPr/>
              </p14:nvContentPartPr>
              <p14:xfrm>
                <a:off x="6637423" y="719179"/>
                <a:ext cx="125280" cy="19080"/>
              </p14:xfrm>
            </p:contentPart>
          </mc:Choice>
          <mc:Fallback xmlns="">
            <p:pic>
              <p:nvPicPr>
                <p:cNvPr id="210" name="Ink 209">
                  <a:extLst>
                    <a:ext uri="{FF2B5EF4-FFF2-40B4-BE49-F238E27FC236}">
                      <a16:creationId xmlns:a16="http://schemas.microsoft.com/office/drawing/2014/main" id="{CB56C56C-04D7-1846-91BD-8C624CC57574}"/>
                    </a:ext>
                  </a:extLst>
                </p:cNvPr>
                <p:cNvPicPr/>
                <p:nvPr/>
              </p:nvPicPr>
              <p:blipFill>
                <a:blip r:embed="rId212"/>
                <a:stretch>
                  <a:fillRect/>
                </a:stretch>
              </p:blipFill>
              <p:spPr>
                <a:xfrm>
                  <a:off x="6622303" y="704059"/>
                  <a:ext cx="1558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11" name="Ink 210">
                  <a:extLst>
                    <a:ext uri="{FF2B5EF4-FFF2-40B4-BE49-F238E27FC236}">
                      <a16:creationId xmlns:a16="http://schemas.microsoft.com/office/drawing/2014/main" id="{88840103-67EB-8C4F-AA9C-C043D458E61E}"/>
                    </a:ext>
                  </a:extLst>
                </p14:cNvPr>
                <p14:cNvContentPartPr/>
                <p14:nvPr/>
              </p14:nvContentPartPr>
              <p14:xfrm>
                <a:off x="6825343" y="744379"/>
                <a:ext cx="25560" cy="113400"/>
              </p14:xfrm>
            </p:contentPart>
          </mc:Choice>
          <mc:Fallback xmlns="">
            <p:pic>
              <p:nvPicPr>
                <p:cNvPr id="211" name="Ink 210">
                  <a:extLst>
                    <a:ext uri="{FF2B5EF4-FFF2-40B4-BE49-F238E27FC236}">
                      <a16:creationId xmlns:a16="http://schemas.microsoft.com/office/drawing/2014/main" id="{88840103-67EB-8C4F-AA9C-C043D458E61E}"/>
                    </a:ext>
                  </a:extLst>
                </p:cNvPr>
                <p:cNvPicPr/>
                <p:nvPr/>
              </p:nvPicPr>
              <p:blipFill>
                <a:blip r:embed="rId214"/>
                <a:stretch>
                  <a:fillRect/>
                </a:stretch>
              </p:blipFill>
              <p:spPr>
                <a:xfrm>
                  <a:off x="6810223" y="729259"/>
                  <a:ext cx="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12" name="Ink 211">
                  <a:extLst>
                    <a:ext uri="{FF2B5EF4-FFF2-40B4-BE49-F238E27FC236}">
                      <a16:creationId xmlns:a16="http://schemas.microsoft.com/office/drawing/2014/main" id="{E7AB1C38-FBF6-F34F-9F0B-D25D34B44465}"/>
                    </a:ext>
                  </a:extLst>
                </p14:cNvPr>
                <p14:cNvContentPartPr/>
                <p14:nvPr/>
              </p14:nvContentPartPr>
              <p14:xfrm>
                <a:off x="6850543" y="631339"/>
                <a:ext cx="12960" cy="63360"/>
              </p14:xfrm>
            </p:contentPart>
          </mc:Choice>
          <mc:Fallback xmlns="">
            <p:pic>
              <p:nvPicPr>
                <p:cNvPr id="212" name="Ink 211">
                  <a:extLst>
                    <a:ext uri="{FF2B5EF4-FFF2-40B4-BE49-F238E27FC236}">
                      <a16:creationId xmlns:a16="http://schemas.microsoft.com/office/drawing/2014/main" id="{E7AB1C38-FBF6-F34F-9F0B-D25D34B44465}"/>
                    </a:ext>
                  </a:extLst>
                </p:cNvPr>
                <p:cNvPicPr/>
                <p:nvPr/>
              </p:nvPicPr>
              <p:blipFill>
                <a:blip r:embed="rId216"/>
                <a:stretch>
                  <a:fillRect/>
                </a:stretch>
              </p:blipFill>
              <p:spPr>
                <a:xfrm>
                  <a:off x="6835423" y="615859"/>
                  <a:ext cx="435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13" name="Ink 212">
                  <a:extLst>
                    <a:ext uri="{FF2B5EF4-FFF2-40B4-BE49-F238E27FC236}">
                      <a16:creationId xmlns:a16="http://schemas.microsoft.com/office/drawing/2014/main" id="{D60D7F92-5506-E04E-B2A4-4D82F584853A}"/>
                    </a:ext>
                  </a:extLst>
                </p14:cNvPr>
                <p14:cNvContentPartPr/>
                <p14:nvPr/>
              </p14:nvContentPartPr>
              <p14:xfrm>
                <a:off x="6926143" y="693979"/>
                <a:ext cx="132480" cy="182520"/>
              </p14:xfrm>
            </p:contentPart>
          </mc:Choice>
          <mc:Fallback xmlns="">
            <p:pic>
              <p:nvPicPr>
                <p:cNvPr id="213" name="Ink 212">
                  <a:extLst>
                    <a:ext uri="{FF2B5EF4-FFF2-40B4-BE49-F238E27FC236}">
                      <a16:creationId xmlns:a16="http://schemas.microsoft.com/office/drawing/2014/main" id="{D60D7F92-5506-E04E-B2A4-4D82F584853A}"/>
                    </a:ext>
                  </a:extLst>
                </p:cNvPr>
                <p:cNvPicPr/>
                <p:nvPr/>
              </p:nvPicPr>
              <p:blipFill>
                <a:blip r:embed="rId218"/>
                <a:stretch>
                  <a:fillRect/>
                </a:stretch>
              </p:blipFill>
              <p:spPr>
                <a:xfrm>
                  <a:off x="6911023" y="678859"/>
                  <a:ext cx="162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14" name="Ink 213">
                  <a:extLst>
                    <a:ext uri="{FF2B5EF4-FFF2-40B4-BE49-F238E27FC236}">
                      <a16:creationId xmlns:a16="http://schemas.microsoft.com/office/drawing/2014/main" id="{CD7812AB-5479-1B4D-B8BA-AC46BBCE751E}"/>
                    </a:ext>
                  </a:extLst>
                </p14:cNvPr>
                <p14:cNvContentPartPr/>
                <p14:nvPr/>
              </p14:nvContentPartPr>
              <p14:xfrm>
                <a:off x="7127383" y="593539"/>
                <a:ext cx="264240" cy="261720"/>
              </p14:xfrm>
            </p:contentPart>
          </mc:Choice>
          <mc:Fallback xmlns="">
            <p:pic>
              <p:nvPicPr>
                <p:cNvPr id="214" name="Ink 213">
                  <a:extLst>
                    <a:ext uri="{FF2B5EF4-FFF2-40B4-BE49-F238E27FC236}">
                      <a16:creationId xmlns:a16="http://schemas.microsoft.com/office/drawing/2014/main" id="{CD7812AB-5479-1B4D-B8BA-AC46BBCE751E}"/>
                    </a:ext>
                  </a:extLst>
                </p:cNvPr>
                <p:cNvPicPr/>
                <p:nvPr/>
              </p:nvPicPr>
              <p:blipFill>
                <a:blip r:embed="rId220"/>
                <a:stretch>
                  <a:fillRect/>
                </a:stretch>
              </p:blipFill>
              <p:spPr>
                <a:xfrm>
                  <a:off x="7111903" y="578059"/>
                  <a:ext cx="2948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15" name="Ink 214">
                  <a:extLst>
                    <a:ext uri="{FF2B5EF4-FFF2-40B4-BE49-F238E27FC236}">
                      <a16:creationId xmlns:a16="http://schemas.microsoft.com/office/drawing/2014/main" id="{DF272592-D7F4-514B-B3AF-C34C983F5267}"/>
                    </a:ext>
                  </a:extLst>
                </p14:cNvPr>
                <p14:cNvContentPartPr/>
                <p14:nvPr/>
              </p14:nvContentPartPr>
              <p14:xfrm>
                <a:off x="7271743" y="668779"/>
                <a:ext cx="157680" cy="25560"/>
              </p14:xfrm>
            </p:contentPart>
          </mc:Choice>
          <mc:Fallback xmlns="">
            <p:pic>
              <p:nvPicPr>
                <p:cNvPr id="215" name="Ink 214">
                  <a:extLst>
                    <a:ext uri="{FF2B5EF4-FFF2-40B4-BE49-F238E27FC236}">
                      <a16:creationId xmlns:a16="http://schemas.microsoft.com/office/drawing/2014/main" id="{DF272592-D7F4-514B-B3AF-C34C983F5267}"/>
                    </a:ext>
                  </a:extLst>
                </p:cNvPr>
                <p:cNvPicPr/>
                <p:nvPr/>
              </p:nvPicPr>
              <p:blipFill>
                <a:blip r:embed="rId222"/>
                <a:stretch>
                  <a:fillRect/>
                </a:stretch>
              </p:blipFill>
              <p:spPr>
                <a:xfrm>
                  <a:off x="7256623" y="653659"/>
                  <a:ext cx="187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16" name="Ink 215">
                  <a:extLst>
                    <a:ext uri="{FF2B5EF4-FFF2-40B4-BE49-F238E27FC236}">
                      <a16:creationId xmlns:a16="http://schemas.microsoft.com/office/drawing/2014/main" id="{ED7F37AF-77C6-BD4F-946F-A4E74723FE2A}"/>
                    </a:ext>
                  </a:extLst>
                </p14:cNvPr>
                <p14:cNvContentPartPr/>
                <p14:nvPr/>
              </p14:nvContentPartPr>
              <p14:xfrm>
                <a:off x="7435183" y="650059"/>
                <a:ext cx="126000" cy="151200"/>
              </p14:xfrm>
            </p:contentPart>
          </mc:Choice>
          <mc:Fallback xmlns="">
            <p:pic>
              <p:nvPicPr>
                <p:cNvPr id="216" name="Ink 215">
                  <a:extLst>
                    <a:ext uri="{FF2B5EF4-FFF2-40B4-BE49-F238E27FC236}">
                      <a16:creationId xmlns:a16="http://schemas.microsoft.com/office/drawing/2014/main" id="{ED7F37AF-77C6-BD4F-946F-A4E74723FE2A}"/>
                    </a:ext>
                  </a:extLst>
                </p:cNvPr>
                <p:cNvPicPr/>
                <p:nvPr/>
              </p:nvPicPr>
              <p:blipFill>
                <a:blip r:embed="rId224"/>
                <a:stretch>
                  <a:fillRect/>
                </a:stretch>
              </p:blipFill>
              <p:spPr>
                <a:xfrm>
                  <a:off x="7420063" y="634939"/>
                  <a:ext cx="1566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17" name="Ink 216">
                  <a:extLst>
                    <a:ext uri="{FF2B5EF4-FFF2-40B4-BE49-F238E27FC236}">
                      <a16:creationId xmlns:a16="http://schemas.microsoft.com/office/drawing/2014/main" id="{87720786-644B-E54F-8E7E-806F59CC4999}"/>
                    </a:ext>
                  </a:extLst>
                </p14:cNvPr>
                <p14:cNvContentPartPr/>
                <p14:nvPr/>
              </p14:nvContentPartPr>
              <p14:xfrm>
                <a:off x="7649023" y="487339"/>
                <a:ext cx="264240" cy="339120"/>
              </p14:xfrm>
            </p:contentPart>
          </mc:Choice>
          <mc:Fallback xmlns="">
            <p:pic>
              <p:nvPicPr>
                <p:cNvPr id="217" name="Ink 216">
                  <a:extLst>
                    <a:ext uri="{FF2B5EF4-FFF2-40B4-BE49-F238E27FC236}">
                      <a16:creationId xmlns:a16="http://schemas.microsoft.com/office/drawing/2014/main" id="{87720786-644B-E54F-8E7E-806F59CC4999}"/>
                    </a:ext>
                  </a:extLst>
                </p:cNvPr>
                <p:cNvPicPr/>
                <p:nvPr/>
              </p:nvPicPr>
              <p:blipFill>
                <a:blip r:embed="rId226"/>
                <a:stretch>
                  <a:fillRect/>
                </a:stretch>
              </p:blipFill>
              <p:spPr>
                <a:xfrm>
                  <a:off x="7633903" y="471859"/>
                  <a:ext cx="294840" cy="36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7">
            <p14:nvContentPartPr>
              <p14:cNvPr id="227" name="Ink 226">
                <a:extLst>
                  <a:ext uri="{FF2B5EF4-FFF2-40B4-BE49-F238E27FC236}">
                    <a16:creationId xmlns:a16="http://schemas.microsoft.com/office/drawing/2014/main" id="{D858395A-4D77-1644-B036-814CC820A3C4}"/>
                  </a:ext>
                </a:extLst>
              </p14:cNvPr>
              <p14:cNvContentPartPr/>
              <p14:nvPr/>
            </p14:nvContentPartPr>
            <p14:xfrm>
              <a:off x="8347063" y="662659"/>
              <a:ext cx="201600" cy="591480"/>
            </p14:xfrm>
          </p:contentPart>
        </mc:Choice>
        <mc:Fallback xmlns="">
          <p:pic>
            <p:nvPicPr>
              <p:cNvPr id="227" name="Ink 226">
                <a:extLst>
                  <a:ext uri="{FF2B5EF4-FFF2-40B4-BE49-F238E27FC236}">
                    <a16:creationId xmlns:a16="http://schemas.microsoft.com/office/drawing/2014/main" id="{D858395A-4D77-1644-B036-814CC820A3C4}"/>
                  </a:ext>
                </a:extLst>
              </p:cNvPr>
              <p:cNvPicPr/>
              <p:nvPr/>
            </p:nvPicPr>
            <p:blipFill>
              <a:blip r:embed="rId228"/>
              <a:stretch>
                <a:fillRect/>
              </a:stretch>
            </p:blipFill>
            <p:spPr>
              <a:xfrm>
                <a:off x="8285503" y="601099"/>
                <a:ext cx="324720" cy="714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28" name="Ink 227">
                <a:extLst>
                  <a:ext uri="{FF2B5EF4-FFF2-40B4-BE49-F238E27FC236}">
                    <a16:creationId xmlns:a16="http://schemas.microsoft.com/office/drawing/2014/main" id="{E3085FBB-9DAD-BF45-BEAD-A1F5A61E0E4B}"/>
                  </a:ext>
                </a:extLst>
              </p14:cNvPr>
              <p14:cNvContentPartPr/>
              <p14:nvPr/>
            </p14:nvContentPartPr>
            <p14:xfrm>
              <a:off x="8944303" y="687859"/>
              <a:ext cx="189000" cy="578880"/>
            </p14:xfrm>
          </p:contentPart>
        </mc:Choice>
        <mc:Fallback xmlns="">
          <p:pic>
            <p:nvPicPr>
              <p:cNvPr id="228" name="Ink 227">
                <a:extLst>
                  <a:ext uri="{FF2B5EF4-FFF2-40B4-BE49-F238E27FC236}">
                    <a16:creationId xmlns:a16="http://schemas.microsoft.com/office/drawing/2014/main" id="{E3085FBB-9DAD-BF45-BEAD-A1F5A61E0E4B}"/>
                  </a:ext>
                </a:extLst>
              </p:cNvPr>
              <p:cNvPicPr/>
              <p:nvPr/>
            </p:nvPicPr>
            <p:blipFill>
              <a:blip r:embed="rId230"/>
              <a:stretch>
                <a:fillRect/>
              </a:stretch>
            </p:blipFill>
            <p:spPr>
              <a:xfrm>
                <a:off x="8882743" y="626299"/>
                <a:ext cx="31212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29" name="Ink 228">
                <a:extLst>
                  <a:ext uri="{FF2B5EF4-FFF2-40B4-BE49-F238E27FC236}">
                    <a16:creationId xmlns:a16="http://schemas.microsoft.com/office/drawing/2014/main" id="{EAE5136D-4EBD-7C45-A966-CAB0B78FDCAE}"/>
                  </a:ext>
                </a:extLst>
              </p14:cNvPr>
              <p14:cNvContentPartPr/>
              <p14:nvPr/>
            </p14:nvContentPartPr>
            <p14:xfrm>
              <a:off x="8560903" y="225259"/>
              <a:ext cx="232920" cy="406080"/>
            </p14:xfrm>
          </p:contentPart>
        </mc:Choice>
        <mc:Fallback xmlns="">
          <p:pic>
            <p:nvPicPr>
              <p:cNvPr id="229" name="Ink 228">
                <a:extLst>
                  <a:ext uri="{FF2B5EF4-FFF2-40B4-BE49-F238E27FC236}">
                    <a16:creationId xmlns:a16="http://schemas.microsoft.com/office/drawing/2014/main" id="{EAE5136D-4EBD-7C45-A966-CAB0B78FDCAE}"/>
                  </a:ext>
                </a:extLst>
              </p:cNvPr>
              <p:cNvPicPr/>
              <p:nvPr/>
            </p:nvPicPr>
            <p:blipFill>
              <a:blip r:embed="rId232"/>
              <a:stretch>
                <a:fillRect/>
              </a:stretch>
            </p:blipFill>
            <p:spPr>
              <a:xfrm>
                <a:off x="8499343" y="163699"/>
                <a:ext cx="3560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30" name="Ink 229">
                <a:extLst>
                  <a:ext uri="{FF2B5EF4-FFF2-40B4-BE49-F238E27FC236}">
                    <a16:creationId xmlns:a16="http://schemas.microsoft.com/office/drawing/2014/main" id="{A7EF4602-3C6C-A844-8F07-2D19E3C79B3F}"/>
                  </a:ext>
                </a:extLst>
              </p14:cNvPr>
              <p14:cNvContentPartPr/>
              <p14:nvPr/>
            </p14:nvContentPartPr>
            <p14:xfrm>
              <a:off x="8655223" y="1303819"/>
              <a:ext cx="248400" cy="421560"/>
            </p14:xfrm>
          </p:contentPart>
        </mc:Choice>
        <mc:Fallback xmlns="">
          <p:pic>
            <p:nvPicPr>
              <p:cNvPr id="230" name="Ink 229">
                <a:extLst>
                  <a:ext uri="{FF2B5EF4-FFF2-40B4-BE49-F238E27FC236}">
                    <a16:creationId xmlns:a16="http://schemas.microsoft.com/office/drawing/2014/main" id="{A7EF4602-3C6C-A844-8F07-2D19E3C79B3F}"/>
                  </a:ext>
                </a:extLst>
              </p:cNvPr>
              <p:cNvPicPr/>
              <p:nvPr/>
            </p:nvPicPr>
            <p:blipFill>
              <a:blip r:embed="rId234"/>
              <a:stretch>
                <a:fillRect/>
              </a:stretch>
            </p:blipFill>
            <p:spPr>
              <a:xfrm>
                <a:off x="8593663" y="1242259"/>
                <a:ext cx="37152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47" name="Ink 246">
                <a:extLst>
                  <a:ext uri="{FF2B5EF4-FFF2-40B4-BE49-F238E27FC236}">
                    <a16:creationId xmlns:a16="http://schemas.microsoft.com/office/drawing/2014/main" id="{DCFDC123-9E7B-EC4A-89B4-69B1DAD673A9}"/>
                  </a:ext>
                </a:extLst>
              </p14:cNvPr>
              <p14:cNvContentPartPr/>
              <p14:nvPr/>
            </p14:nvContentPartPr>
            <p14:xfrm>
              <a:off x="4851463" y="2674339"/>
              <a:ext cx="1402560" cy="239400"/>
            </p14:xfrm>
          </p:contentPart>
        </mc:Choice>
        <mc:Fallback xmlns="">
          <p:pic>
            <p:nvPicPr>
              <p:cNvPr id="247" name="Ink 246">
                <a:extLst>
                  <a:ext uri="{FF2B5EF4-FFF2-40B4-BE49-F238E27FC236}">
                    <a16:creationId xmlns:a16="http://schemas.microsoft.com/office/drawing/2014/main" id="{DCFDC123-9E7B-EC4A-89B4-69B1DAD673A9}"/>
                  </a:ext>
                </a:extLst>
              </p:cNvPr>
              <p:cNvPicPr/>
              <p:nvPr/>
            </p:nvPicPr>
            <p:blipFill>
              <a:blip r:embed="rId236"/>
              <a:stretch>
                <a:fillRect/>
              </a:stretch>
            </p:blipFill>
            <p:spPr>
              <a:xfrm>
                <a:off x="4835983" y="2659219"/>
                <a:ext cx="1432800" cy="269640"/>
              </a:xfrm>
              <a:prstGeom prst="rect">
                <a:avLst/>
              </a:prstGeom>
            </p:spPr>
          </p:pic>
        </mc:Fallback>
      </mc:AlternateContent>
      <p:grpSp>
        <p:nvGrpSpPr>
          <p:cNvPr id="262" name="Group 261">
            <a:extLst>
              <a:ext uri="{FF2B5EF4-FFF2-40B4-BE49-F238E27FC236}">
                <a16:creationId xmlns:a16="http://schemas.microsoft.com/office/drawing/2014/main" id="{31DA8B5B-CA6E-4C45-B246-8FB7EA2C7BA0}"/>
              </a:ext>
            </a:extLst>
          </p:cNvPr>
          <p:cNvGrpSpPr/>
          <p:nvPr/>
        </p:nvGrpSpPr>
        <p:grpSpPr>
          <a:xfrm>
            <a:off x="6398023" y="2234419"/>
            <a:ext cx="2150280" cy="431280"/>
            <a:chOff x="6398023" y="2234419"/>
            <a:chExt cx="2150280" cy="431280"/>
          </a:xfrm>
        </p:grpSpPr>
        <mc:AlternateContent xmlns:mc="http://schemas.openxmlformats.org/markup-compatibility/2006" xmlns:p14="http://schemas.microsoft.com/office/powerpoint/2010/main">
          <mc:Choice Requires="p14">
            <p:contentPart p14:bwMode="auto" r:id="rId237">
              <p14:nvContentPartPr>
                <p14:cNvPr id="248" name="Ink 247">
                  <a:extLst>
                    <a:ext uri="{FF2B5EF4-FFF2-40B4-BE49-F238E27FC236}">
                      <a16:creationId xmlns:a16="http://schemas.microsoft.com/office/drawing/2014/main" id="{25BC5C7C-DFFC-0548-8323-F951BA479F2D}"/>
                    </a:ext>
                  </a:extLst>
                </p14:cNvPr>
                <p14:cNvContentPartPr/>
                <p14:nvPr/>
              </p14:nvContentPartPr>
              <p14:xfrm>
                <a:off x="6423223" y="2347459"/>
                <a:ext cx="19080" cy="318240"/>
              </p14:xfrm>
            </p:contentPart>
          </mc:Choice>
          <mc:Fallback xmlns="">
            <p:pic>
              <p:nvPicPr>
                <p:cNvPr id="248" name="Ink 247">
                  <a:extLst>
                    <a:ext uri="{FF2B5EF4-FFF2-40B4-BE49-F238E27FC236}">
                      <a16:creationId xmlns:a16="http://schemas.microsoft.com/office/drawing/2014/main" id="{25BC5C7C-DFFC-0548-8323-F951BA479F2D}"/>
                    </a:ext>
                  </a:extLst>
                </p:cNvPr>
                <p:cNvPicPr/>
                <p:nvPr/>
              </p:nvPicPr>
              <p:blipFill>
                <a:blip r:embed="rId238"/>
                <a:stretch>
                  <a:fillRect/>
                </a:stretch>
              </p:blipFill>
              <p:spPr>
                <a:xfrm>
                  <a:off x="6407743" y="2332339"/>
                  <a:ext cx="496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49" name="Ink 248">
                  <a:extLst>
                    <a:ext uri="{FF2B5EF4-FFF2-40B4-BE49-F238E27FC236}">
                      <a16:creationId xmlns:a16="http://schemas.microsoft.com/office/drawing/2014/main" id="{29CD2429-C4B3-FD48-A86D-AAEF10B05C48}"/>
                    </a:ext>
                  </a:extLst>
                </p14:cNvPr>
                <p14:cNvContentPartPr/>
                <p14:nvPr/>
              </p14:nvContentPartPr>
              <p14:xfrm>
                <a:off x="6398023" y="2297419"/>
                <a:ext cx="182520" cy="333720"/>
              </p14:xfrm>
            </p:contentPart>
          </mc:Choice>
          <mc:Fallback xmlns="">
            <p:pic>
              <p:nvPicPr>
                <p:cNvPr id="249" name="Ink 248">
                  <a:extLst>
                    <a:ext uri="{FF2B5EF4-FFF2-40B4-BE49-F238E27FC236}">
                      <a16:creationId xmlns:a16="http://schemas.microsoft.com/office/drawing/2014/main" id="{29CD2429-C4B3-FD48-A86D-AAEF10B05C48}"/>
                    </a:ext>
                  </a:extLst>
                </p:cNvPr>
                <p:cNvPicPr/>
                <p:nvPr/>
              </p:nvPicPr>
              <p:blipFill>
                <a:blip r:embed="rId240"/>
                <a:stretch>
                  <a:fillRect/>
                </a:stretch>
              </p:blipFill>
              <p:spPr>
                <a:xfrm>
                  <a:off x="6382903" y="2281939"/>
                  <a:ext cx="2131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50" name="Ink 249">
                  <a:extLst>
                    <a:ext uri="{FF2B5EF4-FFF2-40B4-BE49-F238E27FC236}">
                      <a16:creationId xmlns:a16="http://schemas.microsoft.com/office/drawing/2014/main" id="{0C1477B8-7811-B04C-98B7-F00A19FBFADB}"/>
                    </a:ext>
                  </a:extLst>
                </p14:cNvPr>
                <p14:cNvContentPartPr/>
                <p14:nvPr/>
              </p14:nvContentPartPr>
              <p14:xfrm>
                <a:off x="6649303" y="2473459"/>
                <a:ext cx="119880" cy="163800"/>
              </p14:xfrm>
            </p:contentPart>
          </mc:Choice>
          <mc:Fallback xmlns="">
            <p:pic>
              <p:nvPicPr>
                <p:cNvPr id="250" name="Ink 249">
                  <a:extLst>
                    <a:ext uri="{FF2B5EF4-FFF2-40B4-BE49-F238E27FC236}">
                      <a16:creationId xmlns:a16="http://schemas.microsoft.com/office/drawing/2014/main" id="{0C1477B8-7811-B04C-98B7-F00A19FBFADB}"/>
                    </a:ext>
                  </a:extLst>
                </p:cNvPr>
                <p:cNvPicPr/>
                <p:nvPr/>
              </p:nvPicPr>
              <p:blipFill>
                <a:blip r:embed="rId242"/>
                <a:stretch>
                  <a:fillRect/>
                </a:stretch>
              </p:blipFill>
              <p:spPr>
                <a:xfrm>
                  <a:off x="6634183" y="2457979"/>
                  <a:ext cx="1504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51" name="Ink 250">
                  <a:extLst>
                    <a:ext uri="{FF2B5EF4-FFF2-40B4-BE49-F238E27FC236}">
                      <a16:creationId xmlns:a16="http://schemas.microsoft.com/office/drawing/2014/main" id="{791E0191-5203-0645-AA9F-F7297057CE3A}"/>
                    </a:ext>
                  </a:extLst>
                </p14:cNvPr>
                <p14:cNvContentPartPr/>
                <p14:nvPr/>
              </p14:nvContentPartPr>
              <p14:xfrm>
                <a:off x="6850543" y="2485699"/>
                <a:ext cx="100800" cy="145080"/>
              </p14:xfrm>
            </p:contentPart>
          </mc:Choice>
          <mc:Fallback xmlns="">
            <p:pic>
              <p:nvPicPr>
                <p:cNvPr id="251" name="Ink 250">
                  <a:extLst>
                    <a:ext uri="{FF2B5EF4-FFF2-40B4-BE49-F238E27FC236}">
                      <a16:creationId xmlns:a16="http://schemas.microsoft.com/office/drawing/2014/main" id="{791E0191-5203-0645-AA9F-F7297057CE3A}"/>
                    </a:ext>
                  </a:extLst>
                </p:cNvPr>
                <p:cNvPicPr/>
                <p:nvPr/>
              </p:nvPicPr>
              <p:blipFill>
                <a:blip r:embed="rId244"/>
                <a:stretch>
                  <a:fillRect/>
                </a:stretch>
              </p:blipFill>
              <p:spPr>
                <a:xfrm>
                  <a:off x="6835423" y="2470579"/>
                  <a:ext cx="131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52" name="Ink 251">
                  <a:extLst>
                    <a:ext uri="{FF2B5EF4-FFF2-40B4-BE49-F238E27FC236}">
                      <a16:creationId xmlns:a16="http://schemas.microsoft.com/office/drawing/2014/main" id="{13B71BBC-D5EB-804B-A6BF-7B212F8F4FAF}"/>
                    </a:ext>
                  </a:extLst>
                </p14:cNvPr>
                <p14:cNvContentPartPr/>
                <p14:nvPr/>
              </p14:nvContentPartPr>
              <p14:xfrm>
                <a:off x="7033063" y="2473459"/>
                <a:ext cx="119880" cy="157680"/>
              </p14:xfrm>
            </p:contentPart>
          </mc:Choice>
          <mc:Fallback xmlns="">
            <p:pic>
              <p:nvPicPr>
                <p:cNvPr id="252" name="Ink 251">
                  <a:extLst>
                    <a:ext uri="{FF2B5EF4-FFF2-40B4-BE49-F238E27FC236}">
                      <a16:creationId xmlns:a16="http://schemas.microsoft.com/office/drawing/2014/main" id="{13B71BBC-D5EB-804B-A6BF-7B212F8F4FAF}"/>
                    </a:ext>
                  </a:extLst>
                </p:cNvPr>
                <p:cNvPicPr/>
                <p:nvPr/>
              </p:nvPicPr>
              <p:blipFill>
                <a:blip r:embed="rId246"/>
                <a:stretch>
                  <a:fillRect/>
                </a:stretch>
              </p:blipFill>
              <p:spPr>
                <a:xfrm>
                  <a:off x="7017583" y="2457979"/>
                  <a:ext cx="150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53" name="Ink 252">
                  <a:extLst>
                    <a:ext uri="{FF2B5EF4-FFF2-40B4-BE49-F238E27FC236}">
                      <a16:creationId xmlns:a16="http://schemas.microsoft.com/office/drawing/2014/main" id="{B7B1A8BF-6945-6647-9CFD-8C174831B7A6}"/>
                    </a:ext>
                  </a:extLst>
                </p14:cNvPr>
                <p14:cNvContentPartPr/>
                <p14:nvPr/>
              </p14:nvContentPartPr>
              <p14:xfrm>
                <a:off x="7246903" y="2331619"/>
                <a:ext cx="31680" cy="267840"/>
              </p14:xfrm>
            </p:contentPart>
          </mc:Choice>
          <mc:Fallback xmlns="">
            <p:pic>
              <p:nvPicPr>
                <p:cNvPr id="253" name="Ink 252">
                  <a:extLst>
                    <a:ext uri="{FF2B5EF4-FFF2-40B4-BE49-F238E27FC236}">
                      <a16:creationId xmlns:a16="http://schemas.microsoft.com/office/drawing/2014/main" id="{B7B1A8BF-6945-6647-9CFD-8C174831B7A6}"/>
                    </a:ext>
                  </a:extLst>
                </p:cNvPr>
                <p:cNvPicPr/>
                <p:nvPr/>
              </p:nvPicPr>
              <p:blipFill>
                <a:blip r:embed="rId248"/>
                <a:stretch>
                  <a:fillRect/>
                </a:stretch>
              </p:blipFill>
              <p:spPr>
                <a:xfrm>
                  <a:off x="7231423" y="2316139"/>
                  <a:ext cx="622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54" name="Ink 253">
                  <a:extLst>
                    <a:ext uri="{FF2B5EF4-FFF2-40B4-BE49-F238E27FC236}">
                      <a16:creationId xmlns:a16="http://schemas.microsoft.com/office/drawing/2014/main" id="{6A6151E4-6C4F-B144-B94F-0B579A4A9597}"/>
                    </a:ext>
                  </a:extLst>
                </p14:cNvPr>
                <p14:cNvContentPartPr/>
                <p14:nvPr/>
              </p14:nvContentPartPr>
              <p14:xfrm>
                <a:off x="7202623" y="2423059"/>
                <a:ext cx="107280" cy="25560"/>
              </p14:xfrm>
            </p:contentPart>
          </mc:Choice>
          <mc:Fallback xmlns="">
            <p:pic>
              <p:nvPicPr>
                <p:cNvPr id="254" name="Ink 253">
                  <a:extLst>
                    <a:ext uri="{FF2B5EF4-FFF2-40B4-BE49-F238E27FC236}">
                      <a16:creationId xmlns:a16="http://schemas.microsoft.com/office/drawing/2014/main" id="{6A6151E4-6C4F-B144-B94F-0B579A4A9597}"/>
                    </a:ext>
                  </a:extLst>
                </p:cNvPr>
                <p:cNvPicPr/>
                <p:nvPr/>
              </p:nvPicPr>
              <p:blipFill>
                <a:blip r:embed="rId250"/>
                <a:stretch>
                  <a:fillRect/>
                </a:stretch>
              </p:blipFill>
              <p:spPr>
                <a:xfrm>
                  <a:off x="7187503" y="2407579"/>
                  <a:ext cx="137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55" name="Ink 254">
                  <a:extLst>
                    <a:ext uri="{FF2B5EF4-FFF2-40B4-BE49-F238E27FC236}">
                      <a16:creationId xmlns:a16="http://schemas.microsoft.com/office/drawing/2014/main" id="{92D5767A-F42A-1F42-9B23-4BF5D54F49F6}"/>
                    </a:ext>
                  </a:extLst>
                </p14:cNvPr>
                <p14:cNvContentPartPr/>
                <p14:nvPr/>
              </p14:nvContentPartPr>
              <p14:xfrm>
                <a:off x="7410343" y="2460859"/>
                <a:ext cx="12960" cy="119880"/>
              </p14:xfrm>
            </p:contentPart>
          </mc:Choice>
          <mc:Fallback xmlns="">
            <p:pic>
              <p:nvPicPr>
                <p:cNvPr id="255" name="Ink 254">
                  <a:extLst>
                    <a:ext uri="{FF2B5EF4-FFF2-40B4-BE49-F238E27FC236}">
                      <a16:creationId xmlns:a16="http://schemas.microsoft.com/office/drawing/2014/main" id="{92D5767A-F42A-1F42-9B23-4BF5D54F49F6}"/>
                    </a:ext>
                  </a:extLst>
                </p:cNvPr>
                <p:cNvPicPr/>
                <p:nvPr/>
              </p:nvPicPr>
              <p:blipFill>
                <a:blip r:embed="rId252"/>
                <a:stretch>
                  <a:fillRect/>
                </a:stretch>
              </p:blipFill>
              <p:spPr>
                <a:xfrm>
                  <a:off x="7394863" y="2445379"/>
                  <a:ext cx="43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56" name="Ink 255">
                  <a:extLst>
                    <a:ext uri="{FF2B5EF4-FFF2-40B4-BE49-F238E27FC236}">
                      <a16:creationId xmlns:a16="http://schemas.microsoft.com/office/drawing/2014/main" id="{644B5D90-4429-0648-A326-9AD9FF0C8E11}"/>
                    </a:ext>
                  </a:extLst>
                </p14:cNvPr>
                <p14:cNvContentPartPr/>
                <p14:nvPr/>
              </p14:nvContentPartPr>
              <p14:xfrm>
                <a:off x="7429063" y="2325859"/>
                <a:ext cx="6480" cy="110160"/>
              </p14:xfrm>
            </p:contentPart>
          </mc:Choice>
          <mc:Fallback xmlns="">
            <p:pic>
              <p:nvPicPr>
                <p:cNvPr id="256" name="Ink 255">
                  <a:extLst>
                    <a:ext uri="{FF2B5EF4-FFF2-40B4-BE49-F238E27FC236}">
                      <a16:creationId xmlns:a16="http://schemas.microsoft.com/office/drawing/2014/main" id="{644B5D90-4429-0648-A326-9AD9FF0C8E11}"/>
                    </a:ext>
                  </a:extLst>
                </p:cNvPr>
                <p:cNvPicPr/>
                <p:nvPr/>
              </p:nvPicPr>
              <p:blipFill>
                <a:blip r:embed="rId254"/>
                <a:stretch>
                  <a:fillRect/>
                </a:stretch>
              </p:blipFill>
              <p:spPr>
                <a:xfrm>
                  <a:off x="7413943" y="2310739"/>
                  <a:ext cx="37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57" name="Ink 256">
                  <a:extLst>
                    <a:ext uri="{FF2B5EF4-FFF2-40B4-BE49-F238E27FC236}">
                      <a16:creationId xmlns:a16="http://schemas.microsoft.com/office/drawing/2014/main" id="{75A8A20D-EA13-C641-904C-0AF114AF464B}"/>
                    </a:ext>
                  </a:extLst>
                </p14:cNvPr>
                <p14:cNvContentPartPr/>
                <p14:nvPr/>
              </p14:nvContentPartPr>
              <p14:xfrm>
                <a:off x="7485583" y="2413339"/>
                <a:ext cx="138600" cy="167400"/>
              </p14:xfrm>
            </p:contentPart>
          </mc:Choice>
          <mc:Fallback xmlns="">
            <p:pic>
              <p:nvPicPr>
                <p:cNvPr id="257" name="Ink 256">
                  <a:extLst>
                    <a:ext uri="{FF2B5EF4-FFF2-40B4-BE49-F238E27FC236}">
                      <a16:creationId xmlns:a16="http://schemas.microsoft.com/office/drawing/2014/main" id="{75A8A20D-EA13-C641-904C-0AF114AF464B}"/>
                    </a:ext>
                  </a:extLst>
                </p:cNvPr>
                <p:cNvPicPr/>
                <p:nvPr/>
              </p:nvPicPr>
              <p:blipFill>
                <a:blip r:embed="rId256"/>
                <a:stretch>
                  <a:fillRect/>
                </a:stretch>
              </p:blipFill>
              <p:spPr>
                <a:xfrm>
                  <a:off x="7470463" y="2397859"/>
                  <a:ext cx="169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58" name="Ink 257">
                  <a:extLst>
                    <a:ext uri="{FF2B5EF4-FFF2-40B4-BE49-F238E27FC236}">
                      <a16:creationId xmlns:a16="http://schemas.microsoft.com/office/drawing/2014/main" id="{24846E3E-671D-514E-B320-1F8DE2EA4D7A}"/>
                    </a:ext>
                  </a:extLst>
                </p14:cNvPr>
                <p14:cNvContentPartPr/>
                <p14:nvPr/>
              </p14:nvContentPartPr>
              <p14:xfrm>
                <a:off x="7674223" y="2302819"/>
                <a:ext cx="321120" cy="302760"/>
              </p14:xfrm>
            </p:contentPart>
          </mc:Choice>
          <mc:Fallback xmlns="">
            <p:pic>
              <p:nvPicPr>
                <p:cNvPr id="258" name="Ink 257">
                  <a:extLst>
                    <a:ext uri="{FF2B5EF4-FFF2-40B4-BE49-F238E27FC236}">
                      <a16:creationId xmlns:a16="http://schemas.microsoft.com/office/drawing/2014/main" id="{24846E3E-671D-514E-B320-1F8DE2EA4D7A}"/>
                    </a:ext>
                  </a:extLst>
                </p:cNvPr>
                <p:cNvPicPr/>
                <p:nvPr/>
              </p:nvPicPr>
              <p:blipFill>
                <a:blip r:embed="rId258"/>
                <a:stretch>
                  <a:fillRect/>
                </a:stretch>
              </p:blipFill>
              <p:spPr>
                <a:xfrm>
                  <a:off x="7659103" y="2287699"/>
                  <a:ext cx="3513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59" name="Ink 258">
                  <a:extLst>
                    <a:ext uri="{FF2B5EF4-FFF2-40B4-BE49-F238E27FC236}">
                      <a16:creationId xmlns:a16="http://schemas.microsoft.com/office/drawing/2014/main" id="{D7728B55-C15A-3048-AE31-810DA125D245}"/>
                    </a:ext>
                  </a:extLst>
                </p14:cNvPr>
                <p14:cNvContentPartPr/>
                <p14:nvPr/>
              </p14:nvContentPartPr>
              <p14:xfrm>
                <a:off x="7844863" y="2385259"/>
                <a:ext cx="163080" cy="19080"/>
              </p14:xfrm>
            </p:contentPart>
          </mc:Choice>
          <mc:Fallback xmlns="">
            <p:pic>
              <p:nvPicPr>
                <p:cNvPr id="259" name="Ink 258">
                  <a:extLst>
                    <a:ext uri="{FF2B5EF4-FFF2-40B4-BE49-F238E27FC236}">
                      <a16:creationId xmlns:a16="http://schemas.microsoft.com/office/drawing/2014/main" id="{D7728B55-C15A-3048-AE31-810DA125D245}"/>
                    </a:ext>
                  </a:extLst>
                </p:cNvPr>
                <p:cNvPicPr/>
                <p:nvPr/>
              </p:nvPicPr>
              <p:blipFill>
                <a:blip r:embed="rId260"/>
                <a:stretch>
                  <a:fillRect/>
                </a:stretch>
              </p:blipFill>
              <p:spPr>
                <a:xfrm>
                  <a:off x="7829383" y="2370139"/>
                  <a:ext cx="193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60" name="Ink 259">
                  <a:extLst>
                    <a:ext uri="{FF2B5EF4-FFF2-40B4-BE49-F238E27FC236}">
                      <a16:creationId xmlns:a16="http://schemas.microsoft.com/office/drawing/2014/main" id="{5C63539F-FAFD-6E48-8942-2608802FA155}"/>
                    </a:ext>
                  </a:extLst>
                </p14:cNvPr>
                <p14:cNvContentPartPr/>
                <p14:nvPr/>
              </p14:nvContentPartPr>
              <p14:xfrm>
                <a:off x="8008303" y="2372659"/>
                <a:ext cx="194400" cy="195120"/>
              </p14:xfrm>
            </p:contentPart>
          </mc:Choice>
          <mc:Fallback xmlns="">
            <p:pic>
              <p:nvPicPr>
                <p:cNvPr id="260" name="Ink 259">
                  <a:extLst>
                    <a:ext uri="{FF2B5EF4-FFF2-40B4-BE49-F238E27FC236}">
                      <a16:creationId xmlns:a16="http://schemas.microsoft.com/office/drawing/2014/main" id="{5C63539F-FAFD-6E48-8942-2608802FA155}"/>
                    </a:ext>
                  </a:extLst>
                </p:cNvPr>
                <p:cNvPicPr/>
                <p:nvPr/>
              </p:nvPicPr>
              <p:blipFill>
                <a:blip r:embed="rId262"/>
                <a:stretch>
                  <a:fillRect/>
                </a:stretch>
              </p:blipFill>
              <p:spPr>
                <a:xfrm>
                  <a:off x="7992823" y="2357539"/>
                  <a:ext cx="225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61" name="Ink 260">
                  <a:extLst>
                    <a:ext uri="{FF2B5EF4-FFF2-40B4-BE49-F238E27FC236}">
                      <a16:creationId xmlns:a16="http://schemas.microsoft.com/office/drawing/2014/main" id="{71CCBF29-3095-234F-B6F4-549E13B7123C}"/>
                    </a:ext>
                  </a:extLst>
                </p14:cNvPr>
                <p14:cNvContentPartPr/>
                <p14:nvPr/>
              </p14:nvContentPartPr>
              <p14:xfrm>
                <a:off x="8246263" y="2234419"/>
                <a:ext cx="302040" cy="358560"/>
              </p14:xfrm>
            </p:contentPart>
          </mc:Choice>
          <mc:Fallback xmlns="">
            <p:pic>
              <p:nvPicPr>
                <p:cNvPr id="261" name="Ink 260">
                  <a:extLst>
                    <a:ext uri="{FF2B5EF4-FFF2-40B4-BE49-F238E27FC236}">
                      <a16:creationId xmlns:a16="http://schemas.microsoft.com/office/drawing/2014/main" id="{71CCBF29-3095-234F-B6F4-549E13B7123C}"/>
                    </a:ext>
                  </a:extLst>
                </p:cNvPr>
                <p:cNvPicPr/>
                <p:nvPr/>
              </p:nvPicPr>
              <p:blipFill>
                <a:blip r:embed="rId264"/>
                <a:stretch>
                  <a:fillRect/>
                </a:stretch>
              </p:blipFill>
              <p:spPr>
                <a:xfrm>
                  <a:off x="8231143" y="2219299"/>
                  <a:ext cx="332640" cy="389160"/>
                </a:xfrm>
                <a:prstGeom prst="rect">
                  <a:avLst/>
                </a:prstGeom>
              </p:spPr>
            </p:pic>
          </mc:Fallback>
        </mc:AlternateContent>
      </p:grpSp>
      <p:grpSp>
        <p:nvGrpSpPr>
          <p:cNvPr id="306" name="Group 305">
            <a:extLst>
              <a:ext uri="{FF2B5EF4-FFF2-40B4-BE49-F238E27FC236}">
                <a16:creationId xmlns:a16="http://schemas.microsoft.com/office/drawing/2014/main" id="{A470BEC1-1098-1E46-A261-1FC77EBA35D5}"/>
              </a:ext>
            </a:extLst>
          </p:cNvPr>
          <p:cNvGrpSpPr/>
          <p:nvPr/>
        </p:nvGrpSpPr>
        <p:grpSpPr>
          <a:xfrm>
            <a:off x="4078183" y="2976379"/>
            <a:ext cx="4740480" cy="2892240"/>
            <a:chOff x="4078183" y="2976379"/>
            <a:chExt cx="4740480" cy="2892240"/>
          </a:xfrm>
        </p:grpSpPr>
        <mc:AlternateContent xmlns:mc="http://schemas.openxmlformats.org/markup-compatibility/2006" xmlns:p14="http://schemas.microsoft.com/office/powerpoint/2010/main">
          <mc:Choice Requires="p14">
            <p:contentPart p14:bwMode="auto" r:id="rId265">
              <p14:nvContentPartPr>
                <p14:cNvPr id="136" name="Ink 135">
                  <a:extLst>
                    <a:ext uri="{FF2B5EF4-FFF2-40B4-BE49-F238E27FC236}">
                      <a16:creationId xmlns:a16="http://schemas.microsoft.com/office/drawing/2014/main" id="{7431B754-FF7B-E74B-AEC6-964C77319432}"/>
                    </a:ext>
                  </a:extLst>
                </p14:cNvPr>
                <p14:cNvContentPartPr/>
                <p14:nvPr/>
              </p14:nvContentPartPr>
              <p14:xfrm>
                <a:off x="4241623" y="3341779"/>
                <a:ext cx="50760" cy="339120"/>
              </p14:xfrm>
            </p:contentPart>
          </mc:Choice>
          <mc:Fallback xmlns="">
            <p:pic>
              <p:nvPicPr>
                <p:cNvPr id="136" name="Ink 135">
                  <a:extLst>
                    <a:ext uri="{FF2B5EF4-FFF2-40B4-BE49-F238E27FC236}">
                      <a16:creationId xmlns:a16="http://schemas.microsoft.com/office/drawing/2014/main" id="{7431B754-FF7B-E74B-AEC6-964C77319432}"/>
                    </a:ext>
                  </a:extLst>
                </p:cNvPr>
                <p:cNvPicPr/>
                <p:nvPr/>
              </p:nvPicPr>
              <p:blipFill>
                <a:blip r:embed="rId266"/>
                <a:stretch>
                  <a:fillRect/>
                </a:stretch>
              </p:blipFill>
              <p:spPr>
                <a:xfrm>
                  <a:off x="4226143" y="3326299"/>
                  <a:ext cx="810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37" name="Ink 136">
                  <a:extLst>
                    <a:ext uri="{FF2B5EF4-FFF2-40B4-BE49-F238E27FC236}">
                      <a16:creationId xmlns:a16="http://schemas.microsoft.com/office/drawing/2014/main" id="{9608D7D7-097A-7449-A267-CA3129070F12}"/>
                    </a:ext>
                  </a:extLst>
                </p14:cNvPr>
                <p14:cNvContentPartPr/>
                <p14:nvPr/>
              </p14:nvContentPartPr>
              <p14:xfrm>
                <a:off x="4078183" y="3850819"/>
                <a:ext cx="145080" cy="93960"/>
              </p14:xfrm>
            </p:contentPart>
          </mc:Choice>
          <mc:Fallback xmlns="">
            <p:pic>
              <p:nvPicPr>
                <p:cNvPr id="137" name="Ink 136">
                  <a:extLst>
                    <a:ext uri="{FF2B5EF4-FFF2-40B4-BE49-F238E27FC236}">
                      <a16:creationId xmlns:a16="http://schemas.microsoft.com/office/drawing/2014/main" id="{9608D7D7-097A-7449-A267-CA3129070F12}"/>
                    </a:ext>
                  </a:extLst>
                </p:cNvPr>
                <p:cNvPicPr/>
                <p:nvPr/>
              </p:nvPicPr>
              <p:blipFill>
                <a:blip r:embed="rId268"/>
                <a:stretch>
                  <a:fillRect/>
                </a:stretch>
              </p:blipFill>
              <p:spPr>
                <a:xfrm>
                  <a:off x="4062703" y="3835699"/>
                  <a:ext cx="175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38" name="Ink 137">
                  <a:extLst>
                    <a:ext uri="{FF2B5EF4-FFF2-40B4-BE49-F238E27FC236}">
                      <a16:creationId xmlns:a16="http://schemas.microsoft.com/office/drawing/2014/main" id="{569E6232-DD9A-6C4F-8CF6-F4BB028339DA}"/>
                    </a:ext>
                  </a:extLst>
                </p14:cNvPr>
                <p14:cNvContentPartPr/>
                <p14:nvPr/>
              </p14:nvContentPartPr>
              <p14:xfrm>
                <a:off x="4266463" y="3793579"/>
                <a:ext cx="126000" cy="113400"/>
              </p14:xfrm>
            </p:contentPart>
          </mc:Choice>
          <mc:Fallback xmlns="">
            <p:pic>
              <p:nvPicPr>
                <p:cNvPr id="138" name="Ink 137">
                  <a:extLst>
                    <a:ext uri="{FF2B5EF4-FFF2-40B4-BE49-F238E27FC236}">
                      <a16:creationId xmlns:a16="http://schemas.microsoft.com/office/drawing/2014/main" id="{569E6232-DD9A-6C4F-8CF6-F4BB028339DA}"/>
                    </a:ext>
                  </a:extLst>
                </p:cNvPr>
                <p:cNvPicPr/>
                <p:nvPr/>
              </p:nvPicPr>
              <p:blipFill>
                <a:blip r:embed="rId270"/>
                <a:stretch>
                  <a:fillRect/>
                </a:stretch>
              </p:blipFill>
              <p:spPr>
                <a:xfrm>
                  <a:off x="4251343" y="3778459"/>
                  <a:ext cx="15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39" name="Ink 138">
                  <a:extLst>
                    <a:ext uri="{FF2B5EF4-FFF2-40B4-BE49-F238E27FC236}">
                      <a16:creationId xmlns:a16="http://schemas.microsoft.com/office/drawing/2014/main" id="{9B0B1BBB-FC3B-3749-8796-19DCD6378CE2}"/>
                    </a:ext>
                  </a:extLst>
                </p14:cNvPr>
                <p14:cNvContentPartPr/>
                <p14:nvPr/>
              </p14:nvContentPartPr>
              <p14:xfrm>
                <a:off x="4411183" y="3806179"/>
                <a:ext cx="113400" cy="56880"/>
              </p14:xfrm>
            </p:contentPart>
          </mc:Choice>
          <mc:Fallback xmlns="">
            <p:pic>
              <p:nvPicPr>
                <p:cNvPr id="139" name="Ink 138">
                  <a:extLst>
                    <a:ext uri="{FF2B5EF4-FFF2-40B4-BE49-F238E27FC236}">
                      <a16:creationId xmlns:a16="http://schemas.microsoft.com/office/drawing/2014/main" id="{9B0B1BBB-FC3B-3749-8796-19DCD6378CE2}"/>
                    </a:ext>
                  </a:extLst>
                </p:cNvPr>
                <p:cNvPicPr/>
                <p:nvPr/>
              </p:nvPicPr>
              <p:blipFill>
                <a:blip r:embed="rId272"/>
                <a:stretch>
                  <a:fillRect/>
                </a:stretch>
              </p:blipFill>
              <p:spPr>
                <a:xfrm>
                  <a:off x="4396063" y="3791059"/>
                  <a:ext cx="144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0" name="Ink 139">
                  <a:extLst>
                    <a:ext uri="{FF2B5EF4-FFF2-40B4-BE49-F238E27FC236}">
                      <a16:creationId xmlns:a16="http://schemas.microsoft.com/office/drawing/2014/main" id="{8034925C-79F6-4941-9408-1C44D7FC2CC8}"/>
                    </a:ext>
                  </a:extLst>
                </p14:cNvPr>
                <p14:cNvContentPartPr/>
                <p14:nvPr/>
              </p14:nvContentPartPr>
              <p14:xfrm>
                <a:off x="4581103" y="3655339"/>
                <a:ext cx="88200" cy="182520"/>
              </p14:xfrm>
            </p:contentPart>
          </mc:Choice>
          <mc:Fallback xmlns="">
            <p:pic>
              <p:nvPicPr>
                <p:cNvPr id="140" name="Ink 139">
                  <a:extLst>
                    <a:ext uri="{FF2B5EF4-FFF2-40B4-BE49-F238E27FC236}">
                      <a16:creationId xmlns:a16="http://schemas.microsoft.com/office/drawing/2014/main" id="{8034925C-79F6-4941-9408-1C44D7FC2CC8}"/>
                    </a:ext>
                  </a:extLst>
                </p:cNvPr>
                <p:cNvPicPr/>
                <p:nvPr/>
              </p:nvPicPr>
              <p:blipFill>
                <a:blip r:embed="rId274"/>
                <a:stretch>
                  <a:fillRect/>
                </a:stretch>
              </p:blipFill>
              <p:spPr>
                <a:xfrm>
                  <a:off x="4565623" y="3639859"/>
                  <a:ext cx="1188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41" name="Ink 140">
                  <a:extLst>
                    <a:ext uri="{FF2B5EF4-FFF2-40B4-BE49-F238E27FC236}">
                      <a16:creationId xmlns:a16="http://schemas.microsoft.com/office/drawing/2014/main" id="{E3085D34-FCAB-964F-9642-9112C0C47069}"/>
                    </a:ext>
                  </a:extLst>
                </p14:cNvPr>
                <p14:cNvContentPartPr/>
                <p14:nvPr/>
              </p14:nvContentPartPr>
              <p14:xfrm>
                <a:off x="4725463" y="3699259"/>
                <a:ext cx="113400" cy="132480"/>
              </p14:xfrm>
            </p:contentPart>
          </mc:Choice>
          <mc:Fallback xmlns="">
            <p:pic>
              <p:nvPicPr>
                <p:cNvPr id="141" name="Ink 140">
                  <a:extLst>
                    <a:ext uri="{FF2B5EF4-FFF2-40B4-BE49-F238E27FC236}">
                      <a16:creationId xmlns:a16="http://schemas.microsoft.com/office/drawing/2014/main" id="{E3085D34-FCAB-964F-9642-9112C0C47069}"/>
                    </a:ext>
                  </a:extLst>
                </p:cNvPr>
                <p:cNvPicPr/>
                <p:nvPr/>
              </p:nvPicPr>
              <p:blipFill>
                <a:blip r:embed="rId276"/>
                <a:stretch>
                  <a:fillRect/>
                </a:stretch>
              </p:blipFill>
              <p:spPr>
                <a:xfrm>
                  <a:off x="4710343" y="3684139"/>
                  <a:ext cx="1440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2" name="Ink 141">
                  <a:extLst>
                    <a:ext uri="{FF2B5EF4-FFF2-40B4-BE49-F238E27FC236}">
                      <a16:creationId xmlns:a16="http://schemas.microsoft.com/office/drawing/2014/main" id="{6C3DA72E-7227-BE44-B544-34232F56BAE4}"/>
                    </a:ext>
                  </a:extLst>
                </p14:cNvPr>
                <p14:cNvContentPartPr/>
                <p14:nvPr/>
              </p14:nvContentPartPr>
              <p14:xfrm>
                <a:off x="4851463" y="3680539"/>
                <a:ext cx="107280" cy="119880"/>
              </p14:xfrm>
            </p:contentPart>
          </mc:Choice>
          <mc:Fallback xmlns="">
            <p:pic>
              <p:nvPicPr>
                <p:cNvPr id="142" name="Ink 141">
                  <a:extLst>
                    <a:ext uri="{FF2B5EF4-FFF2-40B4-BE49-F238E27FC236}">
                      <a16:creationId xmlns:a16="http://schemas.microsoft.com/office/drawing/2014/main" id="{6C3DA72E-7227-BE44-B544-34232F56BAE4}"/>
                    </a:ext>
                  </a:extLst>
                </p:cNvPr>
                <p:cNvPicPr/>
                <p:nvPr/>
              </p:nvPicPr>
              <p:blipFill>
                <a:blip r:embed="rId278"/>
                <a:stretch>
                  <a:fillRect/>
                </a:stretch>
              </p:blipFill>
              <p:spPr>
                <a:xfrm>
                  <a:off x="4835983" y="3665059"/>
                  <a:ext cx="137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43" name="Ink 142">
                  <a:extLst>
                    <a:ext uri="{FF2B5EF4-FFF2-40B4-BE49-F238E27FC236}">
                      <a16:creationId xmlns:a16="http://schemas.microsoft.com/office/drawing/2014/main" id="{7B47BC26-7935-7E4B-AC18-D8EE68FC5C4E}"/>
                    </a:ext>
                  </a:extLst>
                </p14:cNvPr>
                <p14:cNvContentPartPr/>
                <p14:nvPr/>
              </p14:nvContentPartPr>
              <p14:xfrm>
                <a:off x="4989703" y="3686659"/>
                <a:ext cx="126000" cy="69480"/>
              </p14:xfrm>
            </p:contentPart>
          </mc:Choice>
          <mc:Fallback xmlns="">
            <p:pic>
              <p:nvPicPr>
                <p:cNvPr id="143" name="Ink 142">
                  <a:extLst>
                    <a:ext uri="{FF2B5EF4-FFF2-40B4-BE49-F238E27FC236}">
                      <a16:creationId xmlns:a16="http://schemas.microsoft.com/office/drawing/2014/main" id="{7B47BC26-7935-7E4B-AC18-D8EE68FC5C4E}"/>
                    </a:ext>
                  </a:extLst>
                </p:cNvPr>
                <p:cNvPicPr/>
                <p:nvPr/>
              </p:nvPicPr>
              <p:blipFill>
                <a:blip r:embed="rId280"/>
                <a:stretch>
                  <a:fillRect/>
                </a:stretch>
              </p:blipFill>
              <p:spPr>
                <a:xfrm>
                  <a:off x="4974583" y="3671539"/>
                  <a:ext cx="156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44" name="Ink 143">
                  <a:extLst>
                    <a:ext uri="{FF2B5EF4-FFF2-40B4-BE49-F238E27FC236}">
                      <a16:creationId xmlns:a16="http://schemas.microsoft.com/office/drawing/2014/main" id="{1ED5B45F-2B32-2D43-8273-BB08A42DEB0B}"/>
                    </a:ext>
                  </a:extLst>
                </p14:cNvPr>
                <p14:cNvContentPartPr/>
                <p14:nvPr/>
              </p14:nvContentPartPr>
              <p14:xfrm>
                <a:off x="5165743" y="3630139"/>
                <a:ext cx="189000" cy="94680"/>
              </p14:xfrm>
            </p:contentPart>
          </mc:Choice>
          <mc:Fallback xmlns="">
            <p:pic>
              <p:nvPicPr>
                <p:cNvPr id="144" name="Ink 143">
                  <a:extLst>
                    <a:ext uri="{FF2B5EF4-FFF2-40B4-BE49-F238E27FC236}">
                      <a16:creationId xmlns:a16="http://schemas.microsoft.com/office/drawing/2014/main" id="{1ED5B45F-2B32-2D43-8273-BB08A42DEB0B}"/>
                    </a:ext>
                  </a:extLst>
                </p:cNvPr>
                <p:cNvPicPr/>
                <p:nvPr/>
              </p:nvPicPr>
              <p:blipFill>
                <a:blip r:embed="rId282"/>
                <a:stretch>
                  <a:fillRect/>
                </a:stretch>
              </p:blipFill>
              <p:spPr>
                <a:xfrm>
                  <a:off x="5150623" y="3615019"/>
                  <a:ext cx="219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63" name="Ink 262">
                  <a:extLst>
                    <a:ext uri="{FF2B5EF4-FFF2-40B4-BE49-F238E27FC236}">
                      <a16:creationId xmlns:a16="http://schemas.microsoft.com/office/drawing/2014/main" id="{BF184843-0F63-1D40-B4D3-247690AC315B}"/>
                    </a:ext>
                  </a:extLst>
                </p14:cNvPr>
                <p14:cNvContentPartPr/>
                <p14:nvPr/>
              </p14:nvContentPartPr>
              <p14:xfrm>
                <a:off x="4826263" y="2976379"/>
                <a:ext cx="1609200" cy="880560"/>
              </p14:xfrm>
            </p:contentPart>
          </mc:Choice>
          <mc:Fallback xmlns="">
            <p:pic>
              <p:nvPicPr>
                <p:cNvPr id="263" name="Ink 262">
                  <a:extLst>
                    <a:ext uri="{FF2B5EF4-FFF2-40B4-BE49-F238E27FC236}">
                      <a16:creationId xmlns:a16="http://schemas.microsoft.com/office/drawing/2014/main" id="{BF184843-0F63-1D40-B4D3-247690AC315B}"/>
                    </a:ext>
                  </a:extLst>
                </p:cNvPr>
                <p:cNvPicPr/>
                <p:nvPr/>
              </p:nvPicPr>
              <p:blipFill>
                <a:blip r:embed="rId284"/>
                <a:stretch>
                  <a:fillRect/>
                </a:stretch>
              </p:blipFill>
              <p:spPr>
                <a:xfrm>
                  <a:off x="4810783" y="2960899"/>
                  <a:ext cx="1639800" cy="911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65" name="Ink 264">
                  <a:extLst>
                    <a:ext uri="{FF2B5EF4-FFF2-40B4-BE49-F238E27FC236}">
                      <a16:creationId xmlns:a16="http://schemas.microsoft.com/office/drawing/2014/main" id="{0C2D52F8-F926-B94F-B328-D68EB1739753}"/>
                    </a:ext>
                  </a:extLst>
                </p14:cNvPr>
                <p14:cNvContentPartPr/>
                <p14:nvPr/>
              </p14:nvContentPartPr>
              <p14:xfrm>
                <a:off x="6693583" y="3806179"/>
                <a:ext cx="44280" cy="245520"/>
              </p14:xfrm>
            </p:contentPart>
          </mc:Choice>
          <mc:Fallback xmlns="">
            <p:pic>
              <p:nvPicPr>
                <p:cNvPr id="265" name="Ink 264">
                  <a:extLst>
                    <a:ext uri="{FF2B5EF4-FFF2-40B4-BE49-F238E27FC236}">
                      <a16:creationId xmlns:a16="http://schemas.microsoft.com/office/drawing/2014/main" id="{0C2D52F8-F926-B94F-B328-D68EB1739753}"/>
                    </a:ext>
                  </a:extLst>
                </p:cNvPr>
                <p:cNvPicPr/>
                <p:nvPr/>
              </p:nvPicPr>
              <p:blipFill>
                <a:blip r:embed="rId286"/>
                <a:stretch>
                  <a:fillRect/>
                </a:stretch>
              </p:blipFill>
              <p:spPr>
                <a:xfrm>
                  <a:off x="6678103" y="3791059"/>
                  <a:ext cx="748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66" name="Ink 265">
                  <a:extLst>
                    <a:ext uri="{FF2B5EF4-FFF2-40B4-BE49-F238E27FC236}">
                      <a16:creationId xmlns:a16="http://schemas.microsoft.com/office/drawing/2014/main" id="{240820D6-5F2C-FC45-93A0-9603ED7D82BB}"/>
                    </a:ext>
                  </a:extLst>
                </p14:cNvPr>
                <p14:cNvContentPartPr/>
                <p14:nvPr/>
              </p14:nvContentPartPr>
              <p14:xfrm>
                <a:off x="6599263" y="3806179"/>
                <a:ext cx="207720" cy="38160"/>
              </p14:xfrm>
            </p:contentPart>
          </mc:Choice>
          <mc:Fallback xmlns="">
            <p:pic>
              <p:nvPicPr>
                <p:cNvPr id="266" name="Ink 265">
                  <a:extLst>
                    <a:ext uri="{FF2B5EF4-FFF2-40B4-BE49-F238E27FC236}">
                      <a16:creationId xmlns:a16="http://schemas.microsoft.com/office/drawing/2014/main" id="{240820D6-5F2C-FC45-93A0-9603ED7D82BB}"/>
                    </a:ext>
                  </a:extLst>
                </p:cNvPr>
                <p:cNvPicPr/>
                <p:nvPr/>
              </p:nvPicPr>
              <p:blipFill>
                <a:blip r:embed="rId288"/>
                <a:stretch>
                  <a:fillRect/>
                </a:stretch>
              </p:blipFill>
              <p:spPr>
                <a:xfrm>
                  <a:off x="6583783" y="3791059"/>
                  <a:ext cx="2383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67" name="Ink 266">
                  <a:extLst>
                    <a:ext uri="{FF2B5EF4-FFF2-40B4-BE49-F238E27FC236}">
                      <a16:creationId xmlns:a16="http://schemas.microsoft.com/office/drawing/2014/main" id="{F129C1DE-5D08-014C-91DC-43F266BE3792}"/>
                    </a:ext>
                  </a:extLst>
                </p14:cNvPr>
                <p14:cNvContentPartPr/>
                <p14:nvPr/>
              </p14:nvContentPartPr>
              <p14:xfrm>
                <a:off x="6592783" y="4057819"/>
                <a:ext cx="182520" cy="38160"/>
              </p14:xfrm>
            </p:contentPart>
          </mc:Choice>
          <mc:Fallback xmlns="">
            <p:pic>
              <p:nvPicPr>
                <p:cNvPr id="267" name="Ink 266">
                  <a:extLst>
                    <a:ext uri="{FF2B5EF4-FFF2-40B4-BE49-F238E27FC236}">
                      <a16:creationId xmlns:a16="http://schemas.microsoft.com/office/drawing/2014/main" id="{F129C1DE-5D08-014C-91DC-43F266BE3792}"/>
                    </a:ext>
                  </a:extLst>
                </p:cNvPr>
                <p:cNvPicPr/>
                <p:nvPr/>
              </p:nvPicPr>
              <p:blipFill>
                <a:blip r:embed="rId290"/>
                <a:stretch>
                  <a:fillRect/>
                </a:stretch>
              </p:blipFill>
              <p:spPr>
                <a:xfrm>
                  <a:off x="6577663" y="4042339"/>
                  <a:ext cx="213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68" name="Ink 267">
                  <a:extLst>
                    <a:ext uri="{FF2B5EF4-FFF2-40B4-BE49-F238E27FC236}">
                      <a16:creationId xmlns:a16="http://schemas.microsoft.com/office/drawing/2014/main" id="{D7A3673E-CC74-C94F-9122-A486B1BD3942}"/>
                    </a:ext>
                  </a:extLst>
                </p14:cNvPr>
                <p14:cNvContentPartPr/>
                <p14:nvPr/>
              </p14:nvContentPartPr>
              <p14:xfrm>
                <a:off x="6850543" y="3931819"/>
                <a:ext cx="132480" cy="113400"/>
              </p14:xfrm>
            </p:contentPart>
          </mc:Choice>
          <mc:Fallback xmlns="">
            <p:pic>
              <p:nvPicPr>
                <p:cNvPr id="268" name="Ink 267">
                  <a:extLst>
                    <a:ext uri="{FF2B5EF4-FFF2-40B4-BE49-F238E27FC236}">
                      <a16:creationId xmlns:a16="http://schemas.microsoft.com/office/drawing/2014/main" id="{D7A3673E-CC74-C94F-9122-A486B1BD3942}"/>
                    </a:ext>
                  </a:extLst>
                </p:cNvPr>
                <p:cNvPicPr/>
                <p:nvPr/>
              </p:nvPicPr>
              <p:blipFill>
                <a:blip r:embed="rId292"/>
                <a:stretch>
                  <a:fillRect/>
                </a:stretch>
              </p:blipFill>
              <p:spPr>
                <a:xfrm>
                  <a:off x="6835423" y="3916699"/>
                  <a:ext cx="162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69" name="Ink 268">
                  <a:extLst>
                    <a:ext uri="{FF2B5EF4-FFF2-40B4-BE49-F238E27FC236}">
                      <a16:creationId xmlns:a16="http://schemas.microsoft.com/office/drawing/2014/main" id="{05B2FF2D-220A-EA41-91BD-0F147F1210EE}"/>
                    </a:ext>
                  </a:extLst>
                </p14:cNvPr>
                <p14:cNvContentPartPr/>
                <p14:nvPr/>
              </p14:nvContentPartPr>
              <p14:xfrm>
                <a:off x="7070863" y="3938299"/>
                <a:ext cx="132480" cy="132480"/>
              </p14:xfrm>
            </p:contentPart>
          </mc:Choice>
          <mc:Fallback xmlns="">
            <p:pic>
              <p:nvPicPr>
                <p:cNvPr id="269" name="Ink 268">
                  <a:extLst>
                    <a:ext uri="{FF2B5EF4-FFF2-40B4-BE49-F238E27FC236}">
                      <a16:creationId xmlns:a16="http://schemas.microsoft.com/office/drawing/2014/main" id="{05B2FF2D-220A-EA41-91BD-0F147F1210EE}"/>
                    </a:ext>
                  </a:extLst>
                </p:cNvPr>
                <p:cNvPicPr/>
                <p:nvPr/>
              </p:nvPicPr>
              <p:blipFill>
                <a:blip r:embed="rId294"/>
                <a:stretch>
                  <a:fillRect/>
                </a:stretch>
              </p:blipFill>
              <p:spPr>
                <a:xfrm>
                  <a:off x="7055383" y="3922819"/>
                  <a:ext cx="1627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70" name="Ink 269">
                  <a:extLst>
                    <a:ext uri="{FF2B5EF4-FFF2-40B4-BE49-F238E27FC236}">
                      <a16:creationId xmlns:a16="http://schemas.microsoft.com/office/drawing/2014/main" id="{766427AF-D1AF-B440-A20C-4D41D115ED2A}"/>
                    </a:ext>
                  </a:extLst>
                </p14:cNvPr>
                <p14:cNvContentPartPr/>
                <p14:nvPr/>
              </p14:nvContentPartPr>
              <p14:xfrm>
                <a:off x="7240423" y="3938299"/>
                <a:ext cx="107280" cy="119160"/>
              </p14:xfrm>
            </p:contentPart>
          </mc:Choice>
          <mc:Fallback xmlns="">
            <p:pic>
              <p:nvPicPr>
                <p:cNvPr id="270" name="Ink 269">
                  <a:extLst>
                    <a:ext uri="{FF2B5EF4-FFF2-40B4-BE49-F238E27FC236}">
                      <a16:creationId xmlns:a16="http://schemas.microsoft.com/office/drawing/2014/main" id="{766427AF-D1AF-B440-A20C-4D41D115ED2A}"/>
                    </a:ext>
                  </a:extLst>
                </p:cNvPr>
                <p:cNvPicPr/>
                <p:nvPr/>
              </p:nvPicPr>
              <p:blipFill>
                <a:blip r:embed="rId296"/>
                <a:stretch>
                  <a:fillRect/>
                </a:stretch>
              </p:blipFill>
              <p:spPr>
                <a:xfrm>
                  <a:off x="7225303" y="3922819"/>
                  <a:ext cx="137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71" name="Ink 270">
                  <a:extLst>
                    <a:ext uri="{FF2B5EF4-FFF2-40B4-BE49-F238E27FC236}">
                      <a16:creationId xmlns:a16="http://schemas.microsoft.com/office/drawing/2014/main" id="{4D52C522-D887-2441-911A-07309687DEF8}"/>
                    </a:ext>
                  </a:extLst>
                </p14:cNvPr>
                <p14:cNvContentPartPr/>
                <p14:nvPr/>
              </p14:nvContentPartPr>
              <p14:xfrm>
                <a:off x="7447783" y="3803299"/>
                <a:ext cx="12960" cy="217080"/>
              </p14:xfrm>
            </p:contentPart>
          </mc:Choice>
          <mc:Fallback xmlns="">
            <p:pic>
              <p:nvPicPr>
                <p:cNvPr id="271" name="Ink 270">
                  <a:extLst>
                    <a:ext uri="{FF2B5EF4-FFF2-40B4-BE49-F238E27FC236}">
                      <a16:creationId xmlns:a16="http://schemas.microsoft.com/office/drawing/2014/main" id="{4D52C522-D887-2441-911A-07309687DEF8}"/>
                    </a:ext>
                  </a:extLst>
                </p:cNvPr>
                <p:cNvPicPr/>
                <p:nvPr/>
              </p:nvPicPr>
              <p:blipFill>
                <a:blip r:embed="rId298"/>
                <a:stretch>
                  <a:fillRect/>
                </a:stretch>
              </p:blipFill>
              <p:spPr>
                <a:xfrm>
                  <a:off x="7432663" y="3788179"/>
                  <a:ext cx="435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72" name="Ink 271">
                  <a:extLst>
                    <a:ext uri="{FF2B5EF4-FFF2-40B4-BE49-F238E27FC236}">
                      <a16:creationId xmlns:a16="http://schemas.microsoft.com/office/drawing/2014/main" id="{9397CFBB-680F-B04E-859F-6D6B646A65D7}"/>
                    </a:ext>
                  </a:extLst>
                </p14:cNvPr>
                <p14:cNvContentPartPr/>
                <p14:nvPr/>
              </p14:nvContentPartPr>
              <p14:xfrm>
                <a:off x="7359943" y="3875299"/>
                <a:ext cx="145080" cy="12960"/>
              </p14:xfrm>
            </p:contentPart>
          </mc:Choice>
          <mc:Fallback xmlns="">
            <p:pic>
              <p:nvPicPr>
                <p:cNvPr id="272" name="Ink 271">
                  <a:extLst>
                    <a:ext uri="{FF2B5EF4-FFF2-40B4-BE49-F238E27FC236}">
                      <a16:creationId xmlns:a16="http://schemas.microsoft.com/office/drawing/2014/main" id="{9397CFBB-680F-B04E-859F-6D6B646A65D7}"/>
                    </a:ext>
                  </a:extLst>
                </p:cNvPr>
                <p:cNvPicPr/>
                <p:nvPr/>
              </p:nvPicPr>
              <p:blipFill>
                <a:blip r:embed="rId300"/>
                <a:stretch>
                  <a:fillRect/>
                </a:stretch>
              </p:blipFill>
              <p:spPr>
                <a:xfrm>
                  <a:off x="7344823" y="3860179"/>
                  <a:ext cx="1753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73" name="Ink 272">
                  <a:extLst>
                    <a:ext uri="{FF2B5EF4-FFF2-40B4-BE49-F238E27FC236}">
                      <a16:creationId xmlns:a16="http://schemas.microsoft.com/office/drawing/2014/main" id="{7B003402-3E62-5A41-A368-645FBA0BFC8B}"/>
                    </a:ext>
                  </a:extLst>
                </p14:cNvPr>
                <p14:cNvContentPartPr/>
                <p14:nvPr/>
              </p14:nvContentPartPr>
              <p14:xfrm>
                <a:off x="7548583" y="3888619"/>
                <a:ext cx="6480" cy="93960"/>
              </p14:xfrm>
            </p:contentPart>
          </mc:Choice>
          <mc:Fallback xmlns="">
            <p:pic>
              <p:nvPicPr>
                <p:cNvPr id="273" name="Ink 272">
                  <a:extLst>
                    <a:ext uri="{FF2B5EF4-FFF2-40B4-BE49-F238E27FC236}">
                      <a16:creationId xmlns:a16="http://schemas.microsoft.com/office/drawing/2014/main" id="{7B003402-3E62-5A41-A368-645FBA0BFC8B}"/>
                    </a:ext>
                  </a:extLst>
                </p:cNvPr>
                <p:cNvPicPr/>
                <p:nvPr/>
              </p:nvPicPr>
              <p:blipFill>
                <a:blip r:embed="rId302"/>
                <a:stretch>
                  <a:fillRect/>
                </a:stretch>
              </p:blipFill>
              <p:spPr>
                <a:xfrm>
                  <a:off x="7533103" y="3873499"/>
                  <a:ext cx="37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74" name="Ink 273">
                  <a:extLst>
                    <a:ext uri="{FF2B5EF4-FFF2-40B4-BE49-F238E27FC236}">
                      <a16:creationId xmlns:a16="http://schemas.microsoft.com/office/drawing/2014/main" id="{1DC2F29B-DB2E-BA47-AA53-E437D513627F}"/>
                    </a:ext>
                  </a:extLst>
                </p14:cNvPr>
                <p14:cNvContentPartPr/>
                <p14:nvPr/>
              </p14:nvContentPartPr>
              <p14:xfrm>
                <a:off x="7573783" y="3749659"/>
                <a:ext cx="6480" cy="69480"/>
              </p14:xfrm>
            </p:contentPart>
          </mc:Choice>
          <mc:Fallback xmlns="">
            <p:pic>
              <p:nvPicPr>
                <p:cNvPr id="274" name="Ink 273">
                  <a:extLst>
                    <a:ext uri="{FF2B5EF4-FFF2-40B4-BE49-F238E27FC236}">
                      <a16:creationId xmlns:a16="http://schemas.microsoft.com/office/drawing/2014/main" id="{1DC2F29B-DB2E-BA47-AA53-E437D513627F}"/>
                    </a:ext>
                  </a:extLst>
                </p:cNvPr>
                <p:cNvPicPr/>
                <p:nvPr/>
              </p:nvPicPr>
              <p:blipFill>
                <a:blip r:embed="rId304"/>
                <a:stretch>
                  <a:fillRect/>
                </a:stretch>
              </p:blipFill>
              <p:spPr>
                <a:xfrm>
                  <a:off x="7558303" y="3734179"/>
                  <a:ext cx="37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75" name="Ink 274">
                  <a:extLst>
                    <a:ext uri="{FF2B5EF4-FFF2-40B4-BE49-F238E27FC236}">
                      <a16:creationId xmlns:a16="http://schemas.microsoft.com/office/drawing/2014/main" id="{58F7905D-3EB5-4945-A4E7-9F44BC423764}"/>
                    </a:ext>
                  </a:extLst>
                </p14:cNvPr>
                <p14:cNvContentPartPr/>
                <p14:nvPr/>
              </p14:nvContentPartPr>
              <p14:xfrm>
                <a:off x="7655503" y="3841099"/>
                <a:ext cx="107280" cy="166680"/>
              </p14:xfrm>
            </p:contentPart>
          </mc:Choice>
          <mc:Fallback xmlns="">
            <p:pic>
              <p:nvPicPr>
                <p:cNvPr id="275" name="Ink 274">
                  <a:extLst>
                    <a:ext uri="{FF2B5EF4-FFF2-40B4-BE49-F238E27FC236}">
                      <a16:creationId xmlns:a16="http://schemas.microsoft.com/office/drawing/2014/main" id="{58F7905D-3EB5-4945-A4E7-9F44BC423764}"/>
                    </a:ext>
                  </a:extLst>
                </p:cNvPr>
                <p:cNvPicPr/>
                <p:nvPr/>
              </p:nvPicPr>
              <p:blipFill>
                <a:blip r:embed="rId306"/>
                <a:stretch>
                  <a:fillRect/>
                </a:stretch>
              </p:blipFill>
              <p:spPr>
                <a:xfrm>
                  <a:off x="7640023" y="3825979"/>
                  <a:ext cx="1378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76" name="Ink 275">
                  <a:extLst>
                    <a:ext uri="{FF2B5EF4-FFF2-40B4-BE49-F238E27FC236}">
                      <a16:creationId xmlns:a16="http://schemas.microsoft.com/office/drawing/2014/main" id="{5CA52524-98FD-AC41-9C9E-1CFBA1C92741}"/>
                    </a:ext>
                  </a:extLst>
                </p14:cNvPr>
                <p14:cNvContentPartPr/>
                <p14:nvPr/>
              </p14:nvContentPartPr>
              <p14:xfrm>
                <a:off x="7793743" y="3749659"/>
                <a:ext cx="314640" cy="264240"/>
              </p14:xfrm>
            </p:contentPart>
          </mc:Choice>
          <mc:Fallback xmlns="">
            <p:pic>
              <p:nvPicPr>
                <p:cNvPr id="276" name="Ink 275">
                  <a:extLst>
                    <a:ext uri="{FF2B5EF4-FFF2-40B4-BE49-F238E27FC236}">
                      <a16:creationId xmlns:a16="http://schemas.microsoft.com/office/drawing/2014/main" id="{5CA52524-98FD-AC41-9C9E-1CFBA1C92741}"/>
                    </a:ext>
                  </a:extLst>
                </p:cNvPr>
                <p:cNvPicPr/>
                <p:nvPr/>
              </p:nvPicPr>
              <p:blipFill>
                <a:blip r:embed="rId308"/>
                <a:stretch>
                  <a:fillRect/>
                </a:stretch>
              </p:blipFill>
              <p:spPr>
                <a:xfrm>
                  <a:off x="7778623" y="3734179"/>
                  <a:ext cx="345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77" name="Ink 276">
                  <a:extLst>
                    <a:ext uri="{FF2B5EF4-FFF2-40B4-BE49-F238E27FC236}">
                      <a16:creationId xmlns:a16="http://schemas.microsoft.com/office/drawing/2014/main" id="{2F690C69-58D3-BC4A-8E60-564F59027523}"/>
                    </a:ext>
                  </a:extLst>
                </p14:cNvPr>
                <p14:cNvContentPartPr/>
                <p14:nvPr/>
              </p14:nvContentPartPr>
              <p14:xfrm>
                <a:off x="7931983" y="3824899"/>
                <a:ext cx="189000" cy="19080"/>
              </p14:xfrm>
            </p:contentPart>
          </mc:Choice>
          <mc:Fallback xmlns="">
            <p:pic>
              <p:nvPicPr>
                <p:cNvPr id="277" name="Ink 276">
                  <a:extLst>
                    <a:ext uri="{FF2B5EF4-FFF2-40B4-BE49-F238E27FC236}">
                      <a16:creationId xmlns:a16="http://schemas.microsoft.com/office/drawing/2014/main" id="{2F690C69-58D3-BC4A-8E60-564F59027523}"/>
                    </a:ext>
                  </a:extLst>
                </p:cNvPr>
                <p:cNvPicPr/>
                <p:nvPr/>
              </p:nvPicPr>
              <p:blipFill>
                <a:blip r:embed="rId310"/>
                <a:stretch>
                  <a:fillRect/>
                </a:stretch>
              </p:blipFill>
              <p:spPr>
                <a:xfrm>
                  <a:off x="7916863" y="3809779"/>
                  <a:ext cx="219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78" name="Ink 277">
                  <a:extLst>
                    <a:ext uri="{FF2B5EF4-FFF2-40B4-BE49-F238E27FC236}">
                      <a16:creationId xmlns:a16="http://schemas.microsoft.com/office/drawing/2014/main" id="{9206B5A5-F1C4-F740-AC74-8E6F083B2F75}"/>
                    </a:ext>
                  </a:extLst>
                </p14:cNvPr>
                <p14:cNvContentPartPr/>
                <p14:nvPr/>
              </p14:nvContentPartPr>
              <p14:xfrm>
                <a:off x="8139343" y="3831379"/>
                <a:ext cx="151200" cy="151200"/>
              </p14:xfrm>
            </p:contentPart>
          </mc:Choice>
          <mc:Fallback xmlns="">
            <p:pic>
              <p:nvPicPr>
                <p:cNvPr id="278" name="Ink 277">
                  <a:extLst>
                    <a:ext uri="{FF2B5EF4-FFF2-40B4-BE49-F238E27FC236}">
                      <a16:creationId xmlns:a16="http://schemas.microsoft.com/office/drawing/2014/main" id="{9206B5A5-F1C4-F740-AC74-8E6F083B2F75}"/>
                    </a:ext>
                  </a:extLst>
                </p:cNvPr>
                <p:cNvPicPr/>
                <p:nvPr/>
              </p:nvPicPr>
              <p:blipFill>
                <a:blip r:embed="rId312"/>
                <a:stretch>
                  <a:fillRect/>
                </a:stretch>
              </p:blipFill>
              <p:spPr>
                <a:xfrm>
                  <a:off x="8124223" y="3815899"/>
                  <a:ext cx="1818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79" name="Ink 278">
                  <a:extLst>
                    <a:ext uri="{FF2B5EF4-FFF2-40B4-BE49-F238E27FC236}">
                      <a16:creationId xmlns:a16="http://schemas.microsoft.com/office/drawing/2014/main" id="{28BDF7E3-ECD4-E44A-9FF6-F45FCB1BF79A}"/>
                    </a:ext>
                  </a:extLst>
                </p14:cNvPr>
                <p14:cNvContentPartPr/>
                <p14:nvPr/>
              </p14:nvContentPartPr>
              <p14:xfrm>
                <a:off x="8321863" y="3671179"/>
                <a:ext cx="314640" cy="355320"/>
              </p14:xfrm>
            </p:contentPart>
          </mc:Choice>
          <mc:Fallback xmlns="">
            <p:pic>
              <p:nvPicPr>
                <p:cNvPr id="279" name="Ink 278">
                  <a:extLst>
                    <a:ext uri="{FF2B5EF4-FFF2-40B4-BE49-F238E27FC236}">
                      <a16:creationId xmlns:a16="http://schemas.microsoft.com/office/drawing/2014/main" id="{28BDF7E3-ECD4-E44A-9FF6-F45FCB1BF79A}"/>
                    </a:ext>
                  </a:extLst>
                </p:cNvPr>
                <p:cNvPicPr/>
                <p:nvPr/>
              </p:nvPicPr>
              <p:blipFill>
                <a:blip r:embed="rId314"/>
                <a:stretch>
                  <a:fillRect/>
                </a:stretch>
              </p:blipFill>
              <p:spPr>
                <a:xfrm>
                  <a:off x="8306743" y="3656059"/>
                  <a:ext cx="34524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86" name="Ink 285">
                  <a:extLst>
                    <a:ext uri="{FF2B5EF4-FFF2-40B4-BE49-F238E27FC236}">
                      <a16:creationId xmlns:a16="http://schemas.microsoft.com/office/drawing/2014/main" id="{AF173BE7-C67A-CC4C-991D-2BA81F235772}"/>
                    </a:ext>
                  </a:extLst>
                </p14:cNvPr>
                <p14:cNvContentPartPr/>
                <p14:nvPr/>
              </p14:nvContentPartPr>
              <p14:xfrm>
                <a:off x="4788463" y="3020299"/>
                <a:ext cx="1584720" cy="2515320"/>
              </p14:xfrm>
            </p:contentPart>
          </mc:Choice>
          <mc:Fallback xmlns="">
            <p:pic>
              <p:nvPicPr>
                <p:cNvPr id="286" name="Ink 285">
                  <a:extLst>
                    <a:ext uri="{FF2B5EF4-FFF2-40B4-BE49-F238E27FC236}">
                      <a16:creationId xmlns:a16="http://schemas.microsoft.com/office/drawing/2014/main" id="{AF173BE7-C67A-CC4C-991D-2BA81F235772}"/>
                    </a:ext>
                  </a:extLst>
                </p:cNvPr>
                <p:cNvPicPr/>
                <p:nvPr/>
              </p:nvPicPr>
              <p:blipFill>
                <a:blip r:embed="rId316"/>
                <a:stretch>
                  <a:fillRect/>
                </a:stretch>
              </p:blipFill>
              <p:spPr>
                <a:xfrm>
                  <a:off x="4773343" y="3005179"/>
                  <a:ext cx="1615320" cy="25455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88" name="Ink 287">
                  <a:extLst>
                    <a:ext uri="{FF2B5EF4-FFF2-40B4-BE49-F238E27FC236}">
                      <a16:creationId xmlns:a16="http://schemas.microsoft.com/office/drawing/2014/main" id="{567372CB-0B2C-3C47-90F0-00493E3C910B}"/>
                    </a:ext>
                  </a:extLst>
                </p14:cNvPr>
                <p14:cNvContentPartPr/>
                <p14:nvPr/>
              </p14:nvContentPartPr>
              <p14:xfrm>
                <a:off x="6523663" y="5516179"/>
                <a:ext cx="63360" cy="308520"/>
              </p14:xfrm>
            </p:contentPart>
          </mc:Choice>
          <mc:Fallback xmlns="">
            <p:pic>
              <p:nvPicPr>
                <p:cNvPr id="288" name="Ink 287">
                  <a:extLst>
                    <a:ext uri="{FF2B5EF4-FFF2-40B4-BE49-F238E27FC236}">
                      <a16:creationId xmlns:a16="http://schemas.microsoft.com/office/drawing/2014/main" id="{567372CB-0B2C-3C47-90F0-00493E3C910B}"/>
                    </a:ext>
                  </a:extLst>
                </p:cNvPr>
                <p:cNvPicPr/>
                <p:nvPr/>
              </p:nvPicPr>
              <p:blipFill>
                <a:blip r:embed="rId318"/>
                <a:stretch>
                  <a:fillRect/>
                </a:stretch>
              </p:blipFill>
              <p:spPr>
                <a:xfrm>
                  <a:off x="6508543" y="5501059"/>
                  <a:ext cx="93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89" name="Ink 288">
                  <a:extLst>
                    <a:ext uri="{FF2B5EF4-FFF2-40B4-BE49-F238E27FC236}">
                      <a16:creationId xmlns:a16="http://schemas.microsoft.com/office/drawing/2014/main" id="{90448401-6BC0-AF42-A317-6FCCD707307B}"/>
                    </a:ext>
                  </a:extLst>
                </p14:cNvPr>
                <p14:cNvContentPartPr/>
                <p14:nvPr/>
              </p14:nvContentPartPr>
              <p14:xfrm>
                <a:off x="6473263" y="5522659"/>
                <a:ext cx="201600" cy="308520"/>
              </p14:xfrm>
            </p:contentPart>
          </mc:Choice>
          <mc:Fallback xmlns="">
            <p:pic>
              <p:nvPicPr>
                <p:cNvPr id="289" name="Ink 288">
                  <a:extLst>
                    <a:ext uri="{FF2B5EF4-FFF2-40B4-BE49-F238E27FC236}">
                      <a16:creationId xmlns:a16="http://schemas.microsoft.com/office/drawing/2014/main" id="{90448401-6BC0-AF42-A317-6FCCD707307B}"/>
                    </a:ext>
                  </a:extLst>
                </p:cNvPr>
                <p:cNvPicPr/>
                <p:nvPr/>
              </p:nvPicPr>
              <p:blipFill>
                <a:blip r:embed="rId320"/>
                <a:stretch>
                  <a:fillRect/>
                </a:stretch>
              </p:blipFill>
              <p:spPr>
                <a:xfrm>
                  <a:off x="6458143" y="5507179"/>
                  <a:ext cx="232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90" name="Ink 289">
                  <a:extLst>
                    <a:ext uri="{FF2B5EF4-FFF2-40B4-BE49-F238E27FC236}">
                      <a16:creationId xmlns:a16="http://schemas.microsoft.com/office/drawing/2014/main" id="{5A45EC0E-27D3-AC4F-9632-41AE870F539E}"/>
                    </a:ext>
                  </a:extLst>
                </p14:cNvPr>
                <p14:cNvContentPartPr/>
                <p14:nvPr/>
              </p14:nvContentPartPr>
              <p14:xfrm>
                <a:off x="6750103" y="5660899"/>
                <a:ext cx="163800" cy="207720"/>
              </p14:xfrm>
            </p:contentPart>
          </mc:Choice>
          <mc:Fallback xmlns="">
            <p:pic>
              <p:nvPicPr>
                <p:cNvPr id="290" name="Ink 289">
                  <a:extLst>
                    <a:ext uri="{FF2B5EF4-FFF2-40B4-BE49-F238E27FC236}">
                      <a16:creationId xmlns:a16="http://schemas.microsoft.com/office/drawing/2014/main" id="{5A45EC0E-27D3-AC4F-9632-41AE870F539E}"/>
                    </a:ext>
                  </a:extLst>
                </p:cNvPr>
                <p:cNvPicPr/>
                <p:nvPr/>
              </p:nvPicPr>
              <p:blipFill>
                <a:blip r:embed="rId322"/>
                <a:stretch>
                  <a:fillRect/>
                </a:stretch>
              </p:blipFill>
              <p:spPr>
                <a:xfrm>
                  <a:off x="6734983" y="5645779"/>
                  <a:ext cx="19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91" name="Ink 290">
                  <a:extLst>
                    <a:ext uri="{FF2B5EF4-FFF2-40B4-BE49-F238E27FC236}">
                      <a16:creationId xmlns:a16="http://schemas.microsoft.com/office/drawing/2014/main" id="{39E724A0-31D7-C24F-A2E1-76088B36A9F5}"/>
                    </a:ext>
                  </a:extLst>
                </p14:cNvPr>
                <p14:cNvContentPartPr/>
                <p14:nvPr/>
              </p14:nvContentPartPr>
              <p14:xfrm>
                <a:off x="6957463" y="5704819"/>
                <a:ext cx="12960" cy="126000"/>
              </p14:xfrm>
            </p:contentPart>
          </mc:Choice>
          <mc:Fallback xmlns="">
            <p:pic>
              <p:nvPicPr>
                <p:cNvPr id="291" name="Ink 290">
                  <a:extLst>
                    <a:ext uri="{FF2B5EF4-FFF2-40B4-BE49-F238E27FC236}">
                      <a16:creationId xmlns:a16="http://schemas.microsoft.com/office/drawing/2014/main" id="{39E724A0-31D7-C24F-A2E1-76088B36A9F5}"/>
                    </a:ext>
                  </a:extLst>
                </p:cNvPr>
                <p:cNvPicPr/>
                <p:nvPr/>
              </p:nvPicPr>
              <p:blipFill>
                <a:blip r:embed="rId324"/>
                <a:stretch>
                  <a:fillRect/>
                </a:stretch>
              </p:blipFill>
              <p:spPr>
                <a:xfrm>
                  <a:off x="6942343" y="5689699"/>
                  <a:ext cx="4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92" name="Ink 291">
                  <a:extLst>
                    <a:ext uri="{FF2B5EF4-FFF2-40B4-BE49-F238E27FC236}">
                      <a16:creationId xmlns:a16="http://schemas.microsoft.com/office/drawing/2014/main" id="{55E1A8E2-14A1-9B4D-91EF-701072FBBB42}"/>
                    </a:ext>
                  </a:extLst>
                </p14:cNvPr>
                <p14:cNvContentPartPr/>
                <p14:nvPr/>
              </p14:nvContentPartPr>
              <p14:xfrm>
                <a:off x="6958183" y="5544979"/>
                <a:ext cx="24840" cy="41040"/>
              </p14:xfrm>
            </p:contentPart>
          </mc:Choice>
          <mc:Fallback xmlns="">
            <p:pic>
              <p:nvPicPr>
                <p:cNvPr id="292" name="Ink 291">
                  <a:extLst>
                    <a:ext uri="{FF2B5EF4-FFF2-40B4-BE49-F238E27FC236}">
                      <a16:creationId xmlns:a16="http://schemas.microsoft.com/office/drawing/2014/main" id="{55E1A8E2-14A1-9B4D-91EF-701072FBBB42}"/>
                    </a:ext>
                  </a:extLst>
                </p:cNvPr>
                <p:cNvPicPr/>
                <p:nvPr/>
              </p:nvPicPr>
              <p:blipFill>
                <a:blip r:embed="rId326"/>
                <a:stretch>
                  <a:fillRect/>
                </a:stretch>
              </p:blipFill>
              <p:spPr>
                <a:xfrm>
                  <a:off x="6943063" y="5529499"/>
                  <a:ext cx="554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93" name="Ink 292">
                  <a:extLst>
                    <a:ext uri="{FF2B5EF4-FFF2-40B4-BE49-F238E27FC236}">
                      <a16:creationId xmlns:a16="http://schemas.microsoft.com/office/drawing/2014/main" id="{477A2F33-5EAD-5743-9ABB-0BB8442BD235}"/>
                    </a:ext>
                  </a:extLst>
                </p14:cNvPr>
                <p14:cNvContentPartPr/>
                <p14:nvPr/>
              </p14:nvContentPartPr>
              <p14:xfrm>
                <a:off x="7026583" y="5711299"/>
                <a:ext cx="138600" cy="126000"/>
              </p14:xfrm>
            </p:contentPart>
          </mc:Choice>
          <mc:Fallback xmlns="">
            <p:pic>
              <p:nvPicPr>
                <p:cNvPr id="293" name="Ink 292">
                  <a:extLst>
                    <a:ext uri="{FF2B5EF4-FFF2-40B4-BE49-F238E27FC236}">
                      <a16:creationId xmlns:a16="http://schemas.microsoft.com/office/drawing/2014/main" id="{477A2F33-5EAD-5743-9ABB-0BB8442BD235}"/>
                    </a:ext>
                  </a:extLst>
                </p:cNvPr>
                <p:cNvPicPr/>
                <p:nvPr/>
              </p:nvPicPr>
              <p:blipFill>
                <a:blip r:embed="rId328"/>
                <a:stretch>
                  <a:fillRect/>
                </a:stretch>
              </p:blipFill>
              <p:spPr>
                <a:xfrm>
                  <a:off x="7011463" y="5695819"/>
                  <a:ext cx="169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94" name="Ink 293">
                  <a:extLst>
                    <a:ext uri="{FF2B5EF4-FFF2-40B4-BE49-F238E27FC236}">
                      <a16:creationId xmlns:a16="http://schemas.microsoft.com/office/drawing/2014/main" id="{AF5AEB5D-202B-F64C-8E99-FBB51D297402}"/>
                    </a:ext>
                  </a:extLst>
                </p14:cNvPr>
                <p14:cNvContentPartPr/>
                <p14:nvPr/>
              </p14:nvContentPartPr>
              <p14:xfrm>
                <a:off x="7227823" y="5679619"/>
                <a:ext cx="145080" cy="151200"/>
              </p14:xfrm>
            </p:contentPart>
          </mc:Choice>
          <mc:Fallback xmlns="">
            <p:pic>
              <p:nvPicPr>
                <p:cNvPr id="294" name="Ink 293">
                  <a:extLst>
                    <a:ext uri="{FF2B5EF4-FFF2-40B4-BE49-F238E27FC236}">
                      <a16:creationId xmlns:a16="http://schemas.microsoft.com/office/drawing/2014/main" id="{AF5AEB5D-202B-F64C-8E99-FBB51D297402}"/>
                    </a:ext>
                  </a:extLst>
                </p:cNvPr>
                <p:cNvPicPr/>
                <p:nvPr/>
              </p:nvPicPr>
              <p:blipFill>
                <a:blip r:embed="rId330"/>
                <a:stretch>
                  <a:fillRect/>
                </a:stretch>
              </p:blipFill>
              <p:spPr>
                <a:xfrm>
                  <a:off x="7212703" y="5664499"/>
                  <a:ext cx="175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95" name="Ink 294">
                  <a:extLst>
                    <a:ext uri="{FF2B5EF4-FFF2-40B4-BE49-F238E27FC236}">
                      <a16:creationId xmlns:a16="http://schemas.microsoft.com/office/drawing/2014/main" id="{0FBD48D4-7439-A04D-AA7F-4F55CFE619FF}"/>
                    </a:ext>
                  </a:extLst>
                </p14:cNvPr>
                <p14:cNvContentPartPr/>
                <p14:nvPr/>
              </p14:nvContentPartPr>
              <p14:xfrm>
                <a:off x="7422943" y="5642179"/>
                <a:ext cx="113400" cy="182520"/>
              </p14:xfrm>
            </p:contentPart>
          </mc:Choice>
          <mc:Fallback xmlns="">
            <p:pic>
              <p:nvPicPr>
                <p:cNvPr id="295" name="Ink 294">
                  <a:extLst>
                    <a:ext uri="{FF2B5EF4-FFF2-40B4-BE49-F238E27FC236}">
                      <a16:creationId xmlns:a16="http://schemas.microsoft.com/office/drawing/2014/main" id="{0FBD48D4-7439-A04D-AA7F-4F55CFE619FF}"/>
                    </a:ext>
                  </a:extLst>
                </p:cNvPr>
                <p:cNvPicPr/>
                <p:nvPr/>
              </p:nvPicPr>
              <p:blipFill>
                <a:blip r:embed="rId332"/>
                <a:stretch>
                  <a:fillRect/>
                </a:stretch>
              </p:blipFill>
              <p:spPr>
                <a:xfrm>
                  <a:off x="7407463" y="5626699"/>
                  <a:ext cx="144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96" name="Ink 295">
                  <a:extLst>
                    <a:ext uri="{FF2B5EF4-FFF2-40B4-BE49-F238E27FC236}">
                      <a16:creationId xmlns:a16="http://schemas.microsoft.com/office/drawing/2014/main" id="{A6EC1A8E-0DA8-9C4B-87A7-12C8B3D84135}"/>
                    </a:ext>
                  </a:extLst>
                </p14:cNvPr>
                <p14:cNvContentPartPr/>
                <p14:nvPr/>
              </p14:nvContentPartPr>
              <p14:xfrm>
                <a:off x="7630303" y="5525179"/>
                <a:ext cx="12960" cy="286920"/>
              </p14:xfrm>
            </p:contentPart>
          </mc:Choice>
          <mc:Fallback xmlns="">
            <p:pic>
              <p:nvPicPr>
                <p:cNvPr id="296" name="Ink 295">
                  <a:extLst>
                    <a:ext uri="{FF2B5EF4-FFF2-40B4-BE49-F238E27FC236}">
                      <a16:creationId xmlns:a16="http://schemas.microsoft.com/office/drawing/2014/main" id="{A6EC1A8E-0DA8-9C4B-87A7-12C8B3D84135}"/>
                    </a:ext>
                  </a:extLst>
                </p:cNvPr>
                <p:cNvPicPr/>
                <p:nvPr/>
              </p:nvPicPr>
              <p:blipFill>
                <a:blip r:embed="rId334"/>
                <a:stretch>
                  <a:fillRect/>
                </a:stretch>
              </p:blipFill>
              <p:spPr>
                <a:xfrm>
                  <a:off x="7615183" y="5510059"/>
                  <a:ext cx="435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97" name="Ink 296">
                  <a:extLst>
                    <a:ext uri="{FF2B5EF4-FFF2-40B4-BE49-F238E27FC236}">
                      <a16:creationId xmlns:a16="http://schemas.microsoft.com/office/drawing/2014/main" id="{6C091AE2-626E-D446-B602-C8F04C167FDA}"/>
                    </a:ext>
                  </a:extLst>
                </p14:cNvPr>
                <p14:cNvContentPartPr/>
                <p14:nvPr/>
              </p14:nvContentPartPr>
              <p14:xfrm>
                <a:off x="7529503" y="5660899"/>
                <a:ext cx="151200" cy="19080"/>
              </p14:xfrm>
            </p:contentPart>
          </mc:Choice>
          <mc:Fallback xmlns="">
            <p:pic>
              <p:nvPicPr>
                <p:cNvPr id="297" name="Ink 296">
                  <a:extLst>
                    <a:ext uri="{FF2B5EF4-FFF2-40B4-BE49-F238E27FC236}">
                      <a16:creationId xmlns:a16="http://schemas.microsoft.com/office/drawing/2014/main" id="{6C091AE2-626E-D446-B602-C8F04C167FDA}"/>
                    </a:ext>
                  </a:extLst>
                </p:cNvPr>
                <p:cNvPicPr/>
                <p:nvPr/>
              </p:nvPicPr>
              <p:blipFill>
                <a:blip r:embed="rId336"/>
                <a:stretch>
                  <a:fillRect/>
                </a:stretch>
              </p:blipFill>
              <p:spPr>
                <a:xfrm>
                  <a:off x="7514383" y="5645779"/>
                  <a:ext cx="181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98" name="Ink 297">
                  <a:extLst>
                    <a:ext uri="{FF2B5EF4-FFF2-40B4-BE49-F238E27FC236}">
                      <a16:creationId xmlns:a16="http://schemas.microsoft.com/office/drawing/2014/main" id="{9A67074A-5A6C-B149-B67F-F5B957F1D9E7}"/>
                    </a:ext>
                  </a:extLst>
                </p14:cNvPr>
                <p14:cNvContentPartPr/>
                <p14:nvPr/>
              </p14:nvContentPartPr>
              <p14:xfrm>
                <a:off x="7755943" y="5649019"/>
                <a:ext cx="6480" cy="156960"/>
              </p14:xfrm>
            </p:contentPart>
          </mc:Choice>
          <mc:Fallback xmlns="">
            <p:pic>
              <p:nvPicPr>
                <p:cNvPr id="298" name="Ink 297">
                  <a:extLst>
                    <a:ext uri="{FF2B5EF4-FFF2-40B4-BE49-F238E27FC236}">
                      <a16:creationId xmlns:a16="http://schemas.microsoft.com/office/drawing/2014/main" id="{9A67074A-5A6C-B149-B67F-F5B957F1D9E7}"/>
                    </a:ext>
                  </a:extLst>
                </p:cNvPr>
                <p:cNvPicPr/>
                <p:nvPr/>
              </p:nvPicPr>
              <p:blipFill>
                <a:blip r:embed="rId338"/>
                <a:stretch>
                  <a:fillRect/>
                </a:stretch>
              </p:blipFill>
              <p:spPr>
                <a:xfrm>
                  <a:off x="7740823" y="5633899"/>
                  <a:ext cx="37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99" name="Ink 298">
                  <a:extLst>
                    <a:ext uri="{FF2B5EF4-FFF2-40B4-BE49-F238E27FC236}">
                      <a16:creationId xmlns:a16="http://schemas.microsoft.com/office/drawing/2014/main" id="{881A0447-8B1C-3548-B606-505B7ABFEB96}"/>
                    </a:ext>
                  </a:extLst>
                </p14:cNvPr>
                <p14:cNvContentPartPr/>
                <p14:nvPr/>
              </p14:nvContentPartPr>
              <p14:xfrm>
                <a:off x="7781143" y="5460379"/>
                <a:ext cx="12960" cy="37440"/>
              </p14:xfrm>
            </p:contentPart>
          </mc:Choice>
          <mc:Fallback xmlns="">
            <p:pic>
              <p:nvPicPr>
                <p:cNvPr id="299" name="Ink 298">
                  <a:extLst>
                    <a:ext uri="{FF2B5EF4-FFF2-40B4-BE49-F238E27FC236}">
                      <a16:creationId xmlns:a16="http://schemas.microsoft.com/office/drawing/2014/main" id="{881A0447-8B1C-3548-B606-505B7ABFEB96}"/>
                    </a:ext>
                  </a:extLst>
                </p:cNvPr>
                <p:cNvPicPr/>
                <p:nvPr/>
              </p:nvPicPr>
              <p:blipFill>
                <a:blip r:embed="rId340"/>
                <a:stretch>
                  <a:fillRect/>
                </a:stretch>
              </p:blipFill>
              <p:spPr>
                <a:xfrm>
                  <a:off x="7766023" y="5445259"/>
                  <a:ext cx="435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01" name="Ink 300">
                  <a:extLst>
                    <a:ext uri="{FF2B5EF4-FFF2-40B4-BE49-F238E27FC236}">
                      <a16:creationId xmlns:a16="http://schemas.microsoft.com/office/drawing/2014/main" id="{878DD608-EC9D-4F44-BD96-561F549ADE01}"/>
                    </a:ext>
                  </a:extLst>
                </p14:cNvPr>
                <p14:cNvContentPartPr/>
                <p14:nvPr/>
              </p14:nvContentPartPr>
              <p14:xfrm>
                <a:off x="7812463" y="5585299"/>
                <a:ext cx="163800" cy="257400"/>
              </p14:xfrm>
            </p:contentPart>
          </mc:Choice>
          <mc:Fallback xmlns="">
            <p:pic>
              <p:nvPicPr>
                <p:cNvPr id="301" name="Ink 300">
                  <a:extLst>
                    <a:ext uri="{FF2B5EF4-FFF2-40B4-BE49-F238E27FC236}">
                      <a16:creationId xmlns:a16="http://schemas.microsoft.com/office/drawing/2014/main" id="{878DD608-EC9D-4F44-BD96-561F549ADE01}"/>
                    </a:ext>
                  </a:extLst>
                </p:cNvPr>
                <p:cNvPicPr/>
                <p:nvPr/>
              </p:nvPicPr>
              <p:blipFill>
                <a:blip r:embed="rId342"/>
                <a:stretch>
                  <a:fillRect/>
                </a:stretch>
              </p:blipFill>
              <p:spPr>
                <a:xfrm>
                  <a:off x="7797343" y="5570179"/>
                  <a:ext cx="1944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02" name="Ink 301">
                  <a:extLst>
                    <a:ext uri="{FF2B5EF4-FFF2-40B4-BE49-F238E27FC236}">
                      <a16:creationId xmlns:a16="http://schemas.microsoft.com/office/drawing/2014/main" id="{9554B19F-C950-BE4F-8237-C3B1F619C9DB}"/>
                    </a:ext>
                  </a:extLst>
                </p14:cNvPr>
                <p14:cNvContentPartPr/>
                <p14:nvPr/>
              </p14:nvContentPartPr>
              <p14:xfrm>
                <a:off x="8038903" y="5487739"/>
                <a:ext cx="289440" cy="311760"/>
              </p14:xfrm>
            </p:contentPart>
          </mc:Choice>
          <mc:Fallback xmlns="">
            <p:pic>
              <p:nvPicPr>
                <p:cNvPr id="302" name="Ink 301">
                  <a:extLst>
                    <a:ext uri="{FF2B5EF4-FFF2-40B4-BE49-F238E27FC236}">
                      <a16:creationId xmlns:a16="http://schemas.microsoft.com/office/drawing/2014/main" id="{9554B19F-C950-BE4F-8237-C3B1F619C9DB}"/>
                    </a:ext>
                  </a:extLst>
                </p:cNvPr>
                <p:cNvPicPr/>
                <p:nvPr/>
              </p:nvPicPr>
              <p:blipFill>
                <a:blip r:embed="rId344"/>
                <a:stretch>
                  <a:fillRect/>
                </a:stretch>
              </p:blipFill>
              <p:spPr>
                <a:xfrm>
                  <a:off x="8023783" y="5472259"/>
                  <a:ext cx="3200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03" name="Ink 302">
                  <a:extLst>
                    <a:ext uri="{FF2B5EF4-FFF2-40B4-BE49-F238E27FC236}">
                      <a16:creationId xmlns:a16="http://schemas.microsoft.com/office/drawing/2014/main" id="{67EC9A95-0BCD-9C44-96C3-B209E687FF19}"/>
                    </a:ext>
                  </a:extLst>
                </p14:cNvPr>
                <p14:cNvContentPartPr/>
                <p14:nvPr/>
              </p14:nvContentPartPr>
              <p14:xfrm>
                <a:off x="8173903" y="5566579"/>
                <a:ext cx="186120" cy="25560"/>
              </p14:xfrm>
            </p:contentPart>
          </mc:Choice>
          <mc:Fallback xmlns="">
            <p:pic>
              <p:nvPicPr>
                <p:cNvPr id="303" name="Ink 302">
                  <a:extLst>
                    <a:ext uri="{FF2B5EF4-FFF2-40B4-BE49-F238E27FC236}">
                      <a16:creationId xmlns:a16="http://schemas.microsoft.com/office/drawing/2014/main" id="{67EC9A95-0BCD-9C44-96C3-B209E687FF19}"/>
                    </a:ext>
                  </a:extLst>
                </p:cNvPr>
                <p:cNvPicPr/>
                <p:nvPr/>
              </p:nvPicPr>
              <p:blipFill>
                <a:blip r:embed="rId346"/>
                <a:stretch>
                  <a:fillRect/>
                </a:stretch>
              </p:blipFill>
              <p:spPr>
                <a:xfrm>
                  <a:off x="8158423" y="5551459"/>
                  <a:ext cx="2167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04" name="Ink 303">
                  <a:extLst>
                    <a:ext uri="{FF2B5EF4-FFF2-40B4-BE49-F238E27FC236}">
                      <a16:creationId xmlns:a16="http://schemas.microsoft.com/office/drawing/2014/main" id="{1E0B01F8-4888-4B4A-B884-94C241D14593}"/>
                    </a:ext>
                  </a:extLst>
                </p14:cNvPr>
                <p14:cNvContentPartPr/>
                <p14:nvPr/>
              </p14:nvContentPartPr>
              <p14:xfrm>
                <a:off x="8372263" y="5572699"/>
                <a:ext cx="126000" cy="182520"/>
              </p14:xfrm>
            </p:contentPart>
          </mc:Choice>
          <mc:Fallback xmlns="">
            <p:pic>
              <p:nvPicPr>
                <p:cNvPr id="304" name="Ink 303">
                  <a:extLst>
                    <a:ext uri="{FF2B5EF4-FFF2-40B4-BE49-F238E27FC236}">
                      <a16:creationId xmlns:a16="http://schemas.microsoft.com/office/drawing/2014/main" id="{1E0B01F8-4888-4B4A-B884-94C241D14593}"/>
                    </a:ext>
                  </a:extLst>
                </p:cNvPr>
                <p:cNvPicPr/>
                <p:nvPr/>
              </p:nvPicPr>
              <p:blipFill>
                <a:blip r:embed="rId348"/>
                <a:stretch>
                  <a:fillRect/>
                </a:stretch>
              </p:blipFill>
              <p:spPr>
                <a:xfrm>
                  <a:off x="8356783" y="5557579"/>
                  <a:ext cx="156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05" name="Ink 304">
                  <a:extLst>
                    <a:ext uri="{FF2B5EF4-FFF2-40B4-BE49-F238E27FC236}">
                      <a16:creationId xmlns:a16="http://schemas.microsoft.com/office/drawing/2014/main" id="{A9ED9CA2-D0B7-7C48-8F2B-D94B2308C11A}"/>
                    </a:ext>
                  </a:extLst>
                </p14:cNvPr>
                <p14:cNvContentPartPr/>
                <p14:nvPr/>
              </p14:nvContentPartPr>
              <p14:xfrm>
                <a:off x="8541823" y="5368939"/>
                <a:ext cx="276840" cy="405360"/>
              </p14:xfrm>
            </p:contentPart>
          </mc:Choice>
          <mc:Fallback xmlns="">
            <p:pic>
              <p:nvPicPr>
                <p:cNvPr id="305" name="Ink 304">
                  <a:extLst>
                    <a:ext uri="{FF2B5EF4-FFF2-40B4-BE49-F238E27FC236}">
                      <a16:creationId xmlns:a16="http://schemas.microsoft.com/office/drawing/2014/main" id="{A9ED9CA2-D0B7-7C48-8F2B-D94B2308C11A}"/>
                    </a:ext>
                  </a:extLst>
                </p:cNvPr>
                <p:cNvPicPr/>
                <p:nvPr/>
              </p:nvPicPr>
              <p:blipFill>
                <a:blip r:embed="rId350"/>
                <a:stretch>
                  <a:fillRect/>
                </a:stretch>
              </p:blipFill>
              <p:spPr>
                <a:xfrm>
                  <a:off x="8526703" y="5353459"/>
                  <a:ext cx="307440" cy="43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1">
            <p14:nvContentPartPr>
              <p14:cNvPr id="307" name="Ink 306">
                <a:extLst>
                  <a:ext uri="{FF2B5EF4-FFF2-40B4-BE49-F238E27FC236}">
                    <a16:creationId xmlns:a16="http://schemas.microsoft.com/office/drawing/2014/main" id="{DD9678A2-9C8B-BE4B-B319-5CAA3BFA7C83}"/>
                  </a:ext>
                </a:extLst>
              </p14:cNvPr>
              <p14:cNvContentPartPr/>
              <p14:nvPr/>
            </p14:nvContentPartPr>
            <p14:xfrm>
              <a:off x="9384223" y="2328739"/>
              <a:ext cx="138600" cy="509760"/>
            </p14:xfrm>
          </p:contentPart>
        </mc:Choice>
        <mc:Fallback xmlns="">
          <p:pic>
            <p:nvPicPr>
              <p:cNvPr id="307" name="Ink 306">
                <a:extLst>
                  <a:ext uri="{FF2B5EF4-FFF2-40B4-BE49-F238E27FC236}">
                    <a16:creationId xmlns:a16="http://schemas.microsoft.com/office/drawing/2014/main" id="{DD9678A2-9C8B-BE4B-B319-5CAA3BFA7C83}"/>
                  </a:ext>
                </a:extLst>
              </p:cNvPr>
              <p:cNvPicPr/>
              <p:nvPr/>
            </p:nvPicPr>
            <p:blipFill>
              <a:blip r:embed="rId352"/>
              <a:stretch>
                <a:fillRect/>
              </a:stretch>
            </p:blipFill>
            <p:spPr>
              <a:xfrm>
                <a:off x="9322663" y="2267179"/>
                <a:ext cx="2617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08" name="Ink 307">
                <a:extLst>
                  <a:ext uri="{FF2B5EF4-FFF2-40B4-BE49-F238E27FC236}">
                    <a16:creationId xmlns:a16="http://schemas.microsoft.com/office/drawing/2014/main" id="{C60623CE-C255-3040-B34D-55F79A3B51E2}"/>
                  </a:ext>
                </a:extLst>
              </p14:cNvPr>
              <p14:cNvContentPartPr/>
              <p14:nvPr/>
            </p14:nvContentPartPr>
            <p14:xfrm>
              <a:off x="9881023" y="2316139"/>
              <a:ext cx="94680" cy="503280"/>
            </p14:xfrm>
          </p:contentPart>
        </mc:Choice>
        <mc:Fallback xmlns="">
          <p:pic>
            <p:nvPicPr>
              <p:cNvPr id="308" name="Ink 307">
                <a:extLst>
                  <a:ext uri="{FF2B5EF4-FFF2-40B4-BE49-F238E27FC236}">
                    <a16:creationId xmlns:a16="http://schemas.microsoft.com/office/drawing/2014/main" id="{C60623CE-C255-3040-B34D-55F79A3B51E2}"/>
                  </a:ext>
                </a:extLst>
              </p:cNvPr>
              <p:cNvPicPr/>
              <p:nvPr/>
            </p:nvPicPr>
            <p:blipFill>
              <a:blip r:embed="rId354"/>
              <a:stretch>
                <a:fillRect/>
              </a:stretch>
            </p:blipFill>
            <p:spPr>
              <a:xfrm>
                <a:off x="9819463" y="2254579"/>
                <a:ext cx="21780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09" name="Ink 308">
                <a:extLst>
                  <a:ext uri="{FF2B5EF4-FFF2-40B4-BE49-F238E27FC236}">
                    <a16:creationId xmlns:a16="http://schemas.microsoft.com/office/drawing/2014/main" id="{DECBA811-6BB8-D44B-8587-2D0C52BE69E5}"/>
                  </a:ext>
                </a:extLst>
              </p14:cNvPr>
              <p14:cNvContentPartPr/>
              <p14:nvPr/>
            </p14:nvContentPartPr>
            <p14:xfrm>
              <a:off x="9195583" y="3705739"/>
              <a:ext cx="201600" cy="541080"/>
            </p14:xfrm>
          </p:contentPart>
        </mc:Choice>
        <mc:Fallback xmlns="">
          <p:pic>
            <p:nvPicPr>
              <p:cNvPr id="309" name="Ink 308">
                <a:extLst>
                  <a:ext uri="{FF2B5EF4-FFF2-40B4-BE49-F238E27FC236}">
                    <a16:creationId xmlns:a16="http://schemas.microsoft.com/office/drawing/2014/main" id="{DECBA811-6BB8-D44B-8587-2D0C52BE69E5}"/>
                  </a:ext>
                </a:extLst>
              </p:cNvPr>
              <p:cNvPicPr/>
              <p:nvPr/>
            </p:nvPicPr>
            <p:blipFill>
              <a:blip r:embed="rId356"/>
              <a:stretch>
                <a:fillRect/>
              </a:stretch>
            </p:blipFill>
            <p:spPr>
              <a:xfrm>
                <a:off x="9134383" y="3644179"/>
                <a:ext cx="32472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10" name="Ink 309">
                <a:extLst>
                  <a:ext uri="{FF2B5EF4-FFF2-40B4-BE49-F238E27FC236}">
                    <a16:creationId xmlns:a16="http://schemas.microsoft.com/office/drawing/2014/main" id="{DF8A5130-8E57-9A4A-8402-33BEC368CEF4}"/>
                  </a:ext>
                </a:extLst>
              </p14:cNvPr>
              <p14:cNvContentPartPr/>
              <p14:nvPr/>
            </p14:nvContentPartPr>
            <p14:xfrm>
              <a:off x="9730183" y="3705739"/>
              <a:ext cx="138600" cy="547200"/>
            </p14:xfrm>
          </p:contentPart>
        </mc:Choice>
        <mc:Fallback xmlns="">
          <p:pic>
            <p:nvPicPr>
              <p:cNvPr id="310" name="Ink 309">
                <a:extLst>
                  <a:ext uri="{FF2B5EF4-FFF2-40B4-BE49-F238E27FC236}">
                    <a16:creationId xmlns:a16="http://schemas.microsoft.com/office/drawing/2014/main" id="{DF8A5130-8E57-9A4A-8402-33BEC368CEF4}"/>
                  </a:ext>
                </a:extLst>
              </p:cNvPr>
              <p:cNvPicPr/>
              <p:nvPr/>
            </p:nvPicPr>
            <p:blipFill>
              <a:blip r:embed="rId358"/>
              <a:stretch>
                <a:fillRect/>
              </a:stretch>
            </p:blipFill>
            <p:spPr>
              <a:xfrm>
                <a:off x="9668623" y="3644179"/>
                <a:ext cx="26172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11" name="Ink 310">
                <a:extLst>
                  <a:ext uri="{FF2B5EF4-FFF2-40B4-BE49-F238E27FC236}">
                    <a16:creationId xmlns:a16="http://schemas.microsoft.com/office/drawing/2014/main" id="{EFEA5DB2-EF1E-EC45-A5EB-FC38DC4FB86F}"/>
                  </a:ext>
                </a:extLst>
              </p14:cNvPr>
              <p14:cNvContentPartPr/>
              <p14:nvPr/>
            </p14:nvContentPartPr>
            <p14:xfrm>
              <a:off x="9120343" y="5409259"/>
              <a:ext cx="220320" cy="534600"/>
            </p14:xfrm>
          </p:contentPart>
        </mc:Choice>
        <mc:Fallback xmlns="">
          <p:pic>
            <p:nvPicPr>
              <p:cNvPr id="311" name="Ink 310">
                <a:extLst>
                  <a:ext uri="{FF2B5EF4-FFF2-40B4-BE49-F238E27FC236}">
                    <a16:creationId xmlns:a16="http://schemas.microsoft.com/office/drawing/2014/main" id="{EFEA5DB2-EF1E-EC45-A5EB-FC38DC4FB86F}"/>
                  </a:ext>
                </a:extLst>
              </p:cNvPr>
              <p:cNvPicPr/>
              <p:nvPr/>
            </p:nvPicPr>
            <p:blipFill>
              <a:blip r:embed="rId360"/>
              <a:stretch>
                <a:fillRect/>
              </a:stretch>
            </p:blipFill>
            <p:spPr>
              <a:xfrm>
                <a:off x="9058783" y="5347699"/>
                <a:ext cx="343440" cy="657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12" name="Ink 311">
                <a:extLst>
                  <a:ext uri="{FF2B5EF4-FFF2-40B4-BE49-F238E27FC236}">
                    <a16:creationId xmlns:a16="http://schemas.microsoft.com/office/drawing/2014/main" id="{41578A0D-9EFB-D448-8427-131013A4BC53}"/>
                  </a:ext>
                </a:extLst>
              </p14:cNvPr>
              <p14:cNvContentPartPr/>
              <p14:nvPr/>
            </p14:nvContentPartPr>
            <p14:xfrm>
              <a:off x="9635863" y="5415739"/>
              <a:ext cx="132480" cy="522360"/>
            </p14:xfrm>
          </p:contentPart>
        </mc:Choice>
        <mc:Fallback xmlns="">
          <p:pic>
            <p:nvPicPr>
              <p:cNvPr id="312" name="Ink 311">
                <a:extLst>
                  <a:ext uri="{FF2B5EF4-FFF2-40B4-BE49-F238E27FC236}">
                    <a16:creationId xmlns:a16="http://schemas.microsoft.com/office/drawing/2014/main" id="{41578A0D-9EFB-D448-8427-131013A4BC53}"/>
                  </a:ext>
                </a:extLst>
              </p:cNvPr>
              <p:cNvPicPr/>
              <p:nvPr/>
            </p:nvPicPr>
            <p:blipFill>
              <a:blip r:embed="rId362"/>
              <a:stretch>
                <a:fillRect/>
              </a:stretch>
            </p:blipFill>
            <p:spPr>
              <a:xfrm>
                <a:off x="9574303" y="5354179"/>
                <a:ext cx="25560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16" name="Ink 315">
                <a:extLst>
                  <a:ext uri="{FF2B5EF4-FFF2-40B4-BE49-F238E27FC236}">
                    <a16:creationId xmlns:a16="http://schemas.microsoft.com/office/drawing/2014/main" id="{9D0CC36B-2C64-3440-9841-4606E8289F4F}"/>
                  </a:ext>
                </a:extLst>
              </p14:cNvPr>
              <p14:cNvContentPartPr/>
              <p14:nvPr/>
            </p14:nvContentPartPr>
            <p14:xfrm>
              <a:off x="9510223" y="2259619"/>
              <a:ext cx="471960" cy="50760"/>
            </p14:xfrm>
          </p:contentPart>
        </mc:Choice>
        <mc:Fallback xmlns="">
          <p:pic>
            <p:nvPicPr>
              <p:cNvPr id="316" name="Ink 315">
                <a:extLst>
                  <a:ext uri="{FF2B5EF4-FFF2-40B4-BE49-F238E27FC236}">
                    <a16:creationId xmlns:a16="http://schemas.microsoft.com/office/drawing/2014/main" id="{9D0CC36B-2C64-3440-9841-4606E8289F4F}"/>
                  </a:ext>
                </a:extLst>
              </p:cNvPr>
              <p:cNvPicPr/>
              <p:nvPr/>
            </p:nvPicPr>
            <p:blipFill>
              <a:blip r:embed="rId364"/>
              <a:stretch>
                <a:fillRect/>
              </a:stretch>
            </p:blipFill>
            <p:spPr>
              <a:xfrm>
                <a:off x="9448663" y="2198059"/>
                <a:ext cx="595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18" name="Ink 317">
                <a:extLst>
                  <a:ext uri="{FF2B5EF4-FFF2-40B4-BE49-F238E27FC236}">
                    <a16:creationId xmlns:a16="http://schemas.microsoft.com/office/drawing/2014/main" id="{1535DF79-B8ED-2A4A-8F1D-A1969B6289EF}"/>
                  </a:ext>
                </a:extLst>
              </p14:cNvPr>
              <p14:cNvContentPartPr/>
              <p14:nvPr/>
            </p14:nvContentPartPr>
            <p14:xfrm>
              <a:off x="9566743" y="2837779"/>
              <a:ext cx="298800" cy="358560"/>
            </p14:xfrm>
          </p:contentPart>
        </mc:Choice>
        <mc:Fallback xmlns="">
          <p:pic>
            <p:nvPicPr>
              <p:cNvPr id="318" name="Ink 317">
                <a:extLst>
                  <a:ext uri="{FF2B5EF4-FFF2-40B4-BE49-F238E27FC236}">
                    <a16:creationId xmlns:a16="http://schemas.microsoft.com/office/drawing/2014/main" id="{1535DF79-B8ED-2A4A-8F1D-A1969B6289EF}"/>
                  </a:ext>
                </a:extLst>
              </p:cNvPr>
              <p:cNvPicPr/>
              <p:nvPr/>
            </p:nvPicPr>
            <p:blipFill>
              <a:blip r:embed="rId366"/>
              <a:stretch>
                <a:fillRect/>
              </a:stretch>
            </p:blipFill>
            <p:spPr>
              <a:xfrm>
                <a:off x="9505183" y="2776579"/>
                <a:ext cx="42156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9" name="Ink 318">
                <a:extLst>
                  <a:ext uri="{FF2B5EF4-FFF2-40B4-BE49-F238E27FC236}">
                    <a16:creationId xmlns:a16="http://schemas.microsoft.com/office/drawing/2014/main" id="{0948CF34-968E-BB4A-91A6-66F2D4D7C858}"/>
                  </a:ext>
                </a:extLst>
              </p14:cNvPr>
              <p14:cNvContentPartPr/>
              <p14:nvPr/>
            </p14:nvContentPartPr>
            <p14:xfrm>
              <a:off x="9396823" y="3365899"/>
              <a:ext cx="270720" cy="302040"/>
            </p14:xfrm>
          </p:contentPart>
        </mc:Choice>
        <mc:Fallback xmlns="">
          <p:pic>
            <p:nvPicPr>
              <p:cNvPr id="319" name="Ink 318">
                <a:extLst>
                  <a:ext uri="{FF2B5EF4-FFF2-40B4-BE49-F238E27FC236}">
                    <a16:creationId xmlns:a16="http://schemas.microsoft.com/office/drawing/2014/main" id="{0948CF34-968E-BB4A-91A6-66F2D4D7C858}"/>
                  </a:ext>
                </a:extLst>
              </p:cNvPr>
              <p:cNvPicPr/>
              <p:nvPr/>
            </p:nvPicPr>
            <p:blipFill>
              <a:blip r:embed="rId368"/>
              <a:stretch>
                <a:fillRect/>
              </a:stretch>
            </p:blipFill>
            <p:spPr>
              <a:xfrm>
                <a:off x="9335263" y="3304699"/>
                <a:ext cx="3938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20" name="Ink 319">
                <a:extLst>
                  <a:ext uri="{FF2B5EF4-FFF2-40B4-BE49-F238E27FC236}">
                    <a16:creationId xmlns:a16="http://schemas.microsoft.com/office/drawing/2014/main" id="{3F471AA6-179F-FB4C-BE0E-AA743DBC1212}"/>
                  </a:ext>
                </a:extLst>
              </p14:cNvPr>
              <p14:cNvContentPartPr/>
              <p14:nvPr/>
            </p14:nvContentPartPr>
            <p14:xfrm>
              <a:off x="9139063" y="4265179"/>
              <a:ext cx="553680" cy="94680"/>
            </p14:xfrm>
          </p:contentPart>
        </mc:Choice>
        <mc:Fallback xmlns="">
          <p:pic>
            <p:nvPicPr>
              <p:cNvPr id="320" name="Ink 319">
                <a:extLst>
                  <a:ext uri="{FF2B5EF4-FFF2-40B4-BE49-F238E27FC236}">
                    <a16:creationId xmlns:a16="http://schemas.microsoft.com/office/drawing/2014/main" id="{3F471AA6-179F-FB4C-BE0E-AA743DBC1212}"/>
                  </a:ext>
                </a:extLst>
              </p:cNvPr>
              <p:cNvPicPr/>
              <p:nvPr/>
            </p:nvPicPr>
            <p:blipFill>
              <a:blip r:embed="rId370"/>
              <a:stretch>
                <a:fillRect/>
              </a:stretch>
            </p:blipFill>
            <p:spPr>
              <a:xfrm>
                <a:off x="9077503" y="4203619"/>
                <a:ext cx="6768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23" name="Ink 322">
                <a:extLst>
                  <a:ext uri="{FF2B5EF4-FFF2-40B4-BE49-F238E27FC236}">
                    <a16:creationId xmlns:a16="http://schemas.microsoft.com/office/drawing/2014/main" id="{0052E833-4779-BE47-B225-6EBEEE8CC034}"/>
                  </a:ext>
                </a:extLst>
              </p14:cNvPr>
              <p14:cNvContentPartPr/>
              <p14:nvPr/>
            </p14:nvContentPartPr>
            <p14:xfrm>
              <a:off x="9321583" y="5032339"/>
              <a:ext cx="365040" cy="365040"/>
            </p14:xfrm>
          </p:contentPart>
        </mc:Choice>
        <mc:Fallback xmlns="">
          <p:pic>
            <p:nvPicPr>
              <p:cNvPr id="323" name="Ink 322">
                <a:extLst>
                  <a:ext uri="{FF2B5EF4-FFF2-40B4-BE49-F238E27FC236}">
                    <a16:creationId xmlns:a16="http://schemas.microsoft.com/office/drawing/2014/main" id="{0052E833-4779-BE47-B225-6EBEEE8CC034}"/>
                  </a:ext>
                </a:extLst>
              </p:cNvPr>
              <p:cNvPicPr/>
              <p:nvPr/>
            </p:nvPicPr>
            <p:blipFill>
              <a:blip r:embed="rId372"/>
              <a:stretch>
                <a:fillRect/>
              </a:stretch>
            </p:blipFill>
            <p:spPr>
              <a:xfrm>
                <a:off x="9260023" y="4970779"/>
                <a:ext cx="48816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24" name="Ink 323">
                <a:extLst>
                  <a:ext uri="{FF2B5EF4-FFF2-40B4-BE49-F238E27FC236}">
                    <a16:creationId xmlns:a16="http://schemas.microsoft.com/office/drawing/2014/main" id="{E49B9C95-262C-404C-885B-480793E75C3A}"/>
                  </a:ext>
                </a:extLst>
              </p14:cNvPr>
              <p14:cNvContentPartPr/>
              <p14:nvPr/>
            </p14:nvContentPartPr>
            <p14:xfrm>
              <a:off x="9227263" y="5981659"/>
              <a:ext cx="358560" cy="358560"/>
            </p14:xfrm>
          </p:contentPart>
        </mc:Choice>
        <mc:Fallback xmlns="">
          <p:pic>
            <p:nvPicPr>
              <p:cNvPr id="324" name="Ink 323">
                <a:extLst>
                  <a:ext uri="{FF2B5EF4-FFF2-40B4-BE49-F238E27FC236}">
                    <a16:creationId xmlns:a16="http://schemas.microsoft.com/office/drawing/2014/main" id="{E49B9C95-262C-404C-885B-480793E75C3A}"/>
                  </a:ext>
                </a:extLst>
              </p:cNvPr>
              <p:cNvPicPr/>
              <p:nvPr/>
            </p:nvPicPr>
            <p:blipFill>
              <a:blip r:embed="rId374"/>
              <a:stretch>
                <a:fillRect/>
              </a:stretch>
            </p:blipFill>
            <p:spPr>
              <a:xfrm>
                <a:off x="9165703" y="5920099"/>
                <a:ext cx="48168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25" name="Ink 324">
                <a:extLst>
                  <a:ext uri="{FF2B5EF4-FFF2-40B4-BE49-F238E27FC236}">
                    <a16:creationId xmlns:a16="http://schemas.microsoft.com/office/drawing/2014/main" id="{29133F39-9682-A349-8FFF-FA715A29B91D}"/>
                  </a:ext>
                </a:extLst>
              </p14:cNvPr>
              <p14:cNvContentPartPr/>
              <p14:nvPr/>
            </p14:nvContentPartPr>
            <p14:xfrm>
              <a:off x="4801063" y="983419"/>
              <a:ext cx="1226520" cy="1911600"/>
            </p14:xfrm>
          </p:contentPart>
        </mc:Choice>
        <mc:Fallback xmlns="">
          <p:pic>
            <p:nvPicPr>
              <p:cNvPr id="325" name="Ink 324">
                <a:extLst>
                  <a:ext uri="{FF2B5EF4-FFF2-40B4-BE49-F238E27FC236}">
                    <a16:creationId xmlns:a16="http://schemas.microsoft.com/office/drawing/2014/main" id="{29133F39-9682-A349-8FFF-FA715A29B91D}"/>
                  </a:ext>
                </a:extLst>
              </p:cNvPr>
              <p:cNvPicPr/>
              <p:nvPr/>
            </p:nvPicPr>
            <p:blipFill>
              <a:blip r:embed="rId376"/>
              <a:stretch>
                <a:fillRect/>
              </a:stretch>
            </p:blipFill>
            <p:spPr>
              <a:xfrm>
                <a:off x="4785943" y="967939"/>
                <a:ext cx="1256760" cy="1942200"/>
              </a:xfrm>
              <a:prstGeom prst="rect">
                <a:avLst/>
              </a:prstGeom>
            </p:spPr>
          </p:pic>
        </mc:Fallback>
      </mc:AlternateContent>
      <p:sp>
        <p:nvSpPr>
          <p:cNvPr id="2" name="TextBox 1">
            <a:extLst>
              <a:ext uri="{FF2B5EF4-FFF2-40B4-BE49-F238E27FC236}">
                <a16:creationId xmlns:a16="http://schemas.microsoft.com/office/drawing/2014/main" id="{E68D2C8B-C05B-4A2B-A717-180966FA384F}"/>
              </a:ext>
            </a:extLst>
          </p:cNvPr>
          <p:cNvSpPr txBox="1"/>
          <p:nvPr/>
        </p:nvSpPr>
        <p:spPr>
          <a:xfrm>
            <a:off x="2861074" y="5906419"/>
            <a:ext cx="5439497" cy="830997"/>
          </a:xfrm>
          <a:prstGeom prst="rect">
            <a:avLst/>
          </a:prstGeom>
          <a:noFill/>
        </p:spPr>
        <p:txBody>
          <a:bodyPr wrap="square" rtlCol="0">
            <a:spAutoFit/>
          </a:bodyPr>
          <a:lstStyle/>
          <a:p>
            <a:r>
              <a:rPr lang="en-US" sz="2400" dirty="0">
                <a:solidFill>
                  <a:schemeClr val="accent4"/>
                </a:solidFill>
              </a:rPr>
              <a:t>Channel open: Both gates open</a:t>
            </a:r>
          </a:p>
          <a:p>
            <a:r>
              <a:rPr lang="en-US" sz="2400" dirty="0">
                <a:solidFill>
                  <a:schemeClr val="accent4"/>
                </a:solidFill>
              </a:rPr>
              <a:t>Channel closed: At least one gate closed</a:t>
            </a:r>
          </a:p>
        </p:txBody>
      </p:sp>
    </p:spTree>
    <p:extLst>
      <p:ext uri="{BB962C8B-B14F-4D97-AF65-F5344CB8AC3E}">
        <p14:creationId xmlns:p14="http://schemas.microsoft.com/office/powerpoint/2010/main" val="1034432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BBE7E9-C4F1-4C26-95D8-2A9EF1DDCA07}"/>
              </a:ext>
            </a:extLst>
          </p:cNvPr>
          <p:cNvSpPr/>
          <p:nvPr/>
        </p:nvSpPr>
        <p:spPr>
          <a:xfrm>
            <a:off x="213756" y="249382"/>
            <a:ext cx="2113808" cy="534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Few terms</a:t>
            </a:r>
          </a:p>
        </p:txBody>
      </p:sp>
      <p:cxnSp>
        <p:nvCxnSpPr>
          <p:cNvPr id="4" name="Straight Connector 3">
            <a:extLst>
              <a:ext uri="{FF2B5EF4-FFF2-40B4-BE49-F238E27FC236}">
                <a16:creationId xmlns:a16="http://schemas.microsoft.com/office/drawing/2014/main" id="{B0055DAA-91FB-4ACB-BF5B-C534474E669F}"/>
              </a:ext>
            </a:extLst>
          </p:cNvPr>
          <p:cNvCxnSpPr/>
          <p:nvPr/>
        </p:nvCxnSpPr>
        <p:spPr>
          <a:xfrm>
            <a:off x="3251464" y="3732118"/>
            <a:ext cx="532014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08D4997-88D7-4A0A-ADD5-26861148DE2A}"/>
              </a:ext>
            </a:extLst>
          </p:cNvPr>
          <p:cNvSpPr txBox="1"/>
          <p:nvPr/>
        </p:nvSpPr>
        <p:spPr>
          <a:xfrm>
            <a:off x="8690363" y="3609198"/>
            <a:ext cx="2185059" cy="646331"/>
          </a:xfrm>
          <a:prstGeom prst="rect">
            <a:avLst/>
          </a:prstGeom>
          <a:noFill/>
        </p:spPr>
        <p:txBody>
          <a:bodyPr wrap="square" rtlCol="0">
            <a:spAutoFit/>
          </a:bodyPr>
          <a:lstStyle/>
          <a:p>
            <a:r>
              <a:rPr lang="en-US" b="1" dirty="0">
                <a:solidFill>
                  <a:schemeClr val="bg1"/>
                </a:solidFill>
              </a:rPr>
              <a:t>Resting membrane potential</a:t>
            </a:r>
          </a:p>
        </p:txBody>
      </p:sp>
      <p:sp>
        <p:nvSpPr>
          <p:cNvPr id="6" name="TextBox 5">
            <a:extLst>
              <a:ext uri="{FF2B5EF4-FFF2-40B4-BE49-F238E27FC236}">
                <a16:creationId xmlns:a16="http://schemas.microsoft.com/office/drawing/2014/main" id="{90313356-97D8-44A1-9BA8-7171C74E2604}"/>
              </a:ext>
            </a:extLst>
          </p:cNvPr>
          <p:cNvSpPr txBox="1"/>
          <p:nvPr/>
        </p:nvSpPr>
        <p:spPr>
          <a:xfrm>
            <a:off x="10554789" y="3770114"/>
            <a:ext cx="1235033" cy="369332"/>
          </a:xfrm>
          <a:prstGeom prst="rect">
            <a:avLst/>
          </a:prstGeom>
          <a:noFill/>
        </p:spPr>
        <p:txBody>
          <a:bodyPr wrap="square" rtlCol="0">
            <a:spAutoFit/>
          </a:bodyPr>
          <a:lstStyle/>
          <a:p>
            <a:r>
              <a:rPr lang="en-US" b="1" dirty="0">
                <a:solidFill>
                  <a:schemeClr val="bg1"/>
                </a:solidFill>
              </a:rPr>
              <a:t>= - 70 mV</a:t>
            </a:r>
          </a:p>
        </p:txBody>
      </p:sp>
      <p:cxnSp>
        <p:nvCxnSpPr>
          <p:cNvPr id="8" name="Straight Arrow Connector 7">
            <a:extLst>
              <a:ext uri="{FF2B5EF4-FFF2-40B4-BE49-F238E27FC236}">
                <a16:creationId xmlns:a16="http://schemas.microsoft.com/office/drawing/2014/main" id="{B71FBA78-E101-4201-BEAB-8F0E1ED5731E}"/>
              </a:ext>
            </a:extLst>
          </p:cNvPr>
          <p:cNvCxnSpPr>
            <a:cxnSpLocks/>
          </p:cNvCxnSpPr>
          <p:nvPr/>
        </p:nvCxnSpPr>
        <p:spPr>
          <a:xfrm flipV="1">
            <a:off x="5579027" y="1730989"/>
            <a:ext cx="0" cy="182463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F3CE99-5CDF-4961-91C7-7E3C8876FA24}"/>
              </a:ext>
            </a:extLst>
          </p:cNvPr>
          <p:cNvCxnSpPr>
            <a:cxnSpLocks/>
          </p:cNvCxnSpPr>
          <p:nvPr/>
        </p:nvCxnSpPr>
        <p:spPr>
          <a:xfrm>
            <a:off x="5963490" y="3831808"/>
            <a:ext cx="0" cy="17710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98C46F8-C1D5-4F42-A960-67362F0D37E3}"/>
              </a:ext>
            </a:extLst>
          </p:cNvPr>
          <p:cNvCxnSpPr>
            <a:cxnSpLocks/>
          </p:cNvCxnSpPr>
          <p:nvPr/>
        </p:nvCxnSpPr>
        <p:spPr>
          <a:xfrm>
            <a:off x="6380611" y="1784564"/>
            <a:ext cx="0" cy="1771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AC75AA3-203C-4CD0-8301-5A6F1A47D62B}"/>
              </a:ext>
            </a:extLst>
          </p:cNvPr>
          <p:cNvSpPr txBox="1"/>
          <p:nvPr/>
        </p:nvSpPr>
        <p:spPr>
          <a:xfrm>
            <a:off x="3799717" y="1861370"/>
            <a:ext cx="1858479" cy="400110"/>
          </a:xfrm>
          <a:prstGeom prst="rect">
            <a:avLst/>
          </a:prstGeom>
          <a:noFill/>
        </p:spPr>
        <p:txBody>
          <a:bodyPr wrap="square" rtlCol="0">
            <a:spAutoFit/>
          </a:bodyPr>
          <a:lstStyle/>
          <a:p>
            <a:r>
              <a:rPr lang="en-US" sz="2000" b="1" dirty="0">
                <a:solidFill>
                  <a:schemeClr val="bg1"/>
                </a:solidFill>
              </a:rPr>
              <a:t>Depolarization</a:t>
            </a:r>
          </a:p>
        </p:txBody>
      </p:sp>
      <p:sp>
        <p:nvSpPr>
          <p:cNvPr id="16" name="TextBox 15">
            <a:extLst>
              <a:ext uri="{FF2B5EF4-FFF2-40B4-BE49-F238E27FC236}">
                <a16:creationId xmlns:a16="http://schemas.microsoft.com/office/drawing/2014/main" id="{77863400-4789-4587-89CF-EA38CC53CB5C}"/>
              </a:ext>
            </a:extLst>
          </p:cNvPr>
          <p:cNvSpPr txBox="1"/>
          <p:nvPr/>
        </p:nvSpPr>
        <p:spPr>
          <a:xfrm>
            <a:off x="6461759" y="3030496"/>
            <a:ext cx="1858479" cy="399445"/>
          </a:xfrm>
          <a:prstGeom prst="rect">
            <a:avLst/>
          </a:prstGeom>
          <a:noFill/>
        </p:spPr>
        <p:txBody>
          <a:bodyPr wrap="square" rtlCol="0">
            <a:spAutoFit/>
          </a:bodyPr>
          <a:lstStyle/>
          <a:p>
            <a:r>
              <a:rPr lang="en-US" sz="2000" b="1" dirty="0">
                <a:solidFill>
                  <a:schemeClr val="bg1"/>
                </a:solidFill>
              </a:rPr>
              <a:t>Repolarization</a:t>
            </a:r>
          </a:p>
        </p:txBody>
      </p:sp>
      <p:sp>
        <p:nvSpPr>
          <p:cNvPr id="17" name="TextBox 16">
            <a:extLst>
              <a:ext uri="{FF2B5EF4-FFF2-40B4-BE49-F238E27FC236}">
                <a16:creationId xmlns:a16="http://schemas.microsoft.com/office/drawing/2014/main" id="{66510C98-8B4F-4277-959C-5FC6E7BA0F5A}"/>
              </a:ext>
            </a:extLst>
          </p:cNvPr>
          <p:cNvSpPr txBox="1"/>
          <p:nvPr/>
        </p:nvSpPr>
        <p:spPr>
          <a:xfrm>
            <a:off x="5963490" y="5202757"/>
            <a:ext cx="2174633" cy="400110"/>
          </a:xfrm>
          <a:prstGeom prst="rect">
            <a:avLst/>
          </a:prstGeom>
          <a:noFill/>
        </p:spPr>
        <p:txBody>
          <a:bodyPr wrap="square" rtlCol="0">
            <a:spAutoFit/>
          </a:bodyPr>
          <a:lstStyle/>
          <a:p>
            <a:r>
              <a:rPr lang="en-US" sz="2000" b="1" dirty="0">
                <a:solidFill>
                  <a:schemeClr val="bg1"/>
                </a:solidFill>
              </a:rPr>
              <a:t>Hyperpolarization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1918194-EB31-4B1E-8C57-FC566C468DBB}"/>
                  </a:ext>
                </a:extLst>
              </p:cNvPr>
              <p:cNvSpPr txBox="1"/>
              <p:nvPr/>
            </p:nvSpPr>
            <p:spPr>
              <a:xfrm>
                <a:off x="3720548" y="2497674"/>
                <a:ext cx="185847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ea typeface="Cambria Math" panose="02040503050406030204" pitchFamily="18" charset="0"/>
                        </a:rPr>
                        <m:t>𝐶h𝑎𝑛𝑔𝑒</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𝑖𝑛</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𝑉</m:t>
                      </m:r>
                      <m:r>
                        <a:rPr lang="en-US" sz="1600" b="0" i="1" smtClean="0">
                          <a:solidFill>
                            <a:schemeClr val="bg1"/>
                          </a:solidFill>
                          <a:latin typeface="Cambria Math" panose="02040503050406030204" pitchFamily="18" charset="0"/>
                          <a:ea typeface="Cambria Math" panose="02040503050406030204" pitchFamily="18" charset="0"/>
                        </a:rPr>
                        <m:t> = +</m:t>
                      </m:r>
                    </m:oMath>
                  </m:oMathPara>
                </a14:m>
                <a:endParaRPr lang="en-US" sz="1600" dirty="0"/>
              </a:p>
            </p:txBody>
          </p:sp>
        </mc:Choice>
        <mc:Fallback xmlns="">
          <p:sp>
            <p:nvSpPr>
              <p:cNvPr id="19" name="TextBox 18">
                <a:extLst>
                  <a:ext uri="{FF2B5EF4-FFF2-40B4-BE49-F238E27FC236}">
                    <a16:creationId xmlns:a16="http://schemas.microsoft.com/office/drawing/2014/main" id="{01918194-EB31-4B1E-8C57-FC566C468DBB}"/>
                  </a:ext>
                </a:extLst>
              </p:cNvPr>
              <p:cNvSpPr txBox="1">
                <a:spLocks noRot="1" noChangeAspect="1" noMove="1" noResize="1" noEditPoints="1" noAdjustHandles="1" noChangeArrowheads="1" noChangeShapeType="1" noTextEdit="1"/>
              </p:cNvSpPr>
              <p:nvPr/>
            </p:nvSpPr>
            <p:spPr>
              <a:xfrm>
                <a:off x="3720548" y="2497674"/>
                <a:ext cx="1858479" cy="338554"/>
              </a:xfrm>
              <a:prstGeom prst="rect">
                <a:avLst/>
              </a:prstGeom>
              <a:blipFill>
                <a:blip r:embed="rId2"/>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291900-DE6C-4650-80EC-156E39F8CF1B}"/>
                  </a:ext>
                </a:extLst>
              </p:cNvPr>
              <p:cNvSpPr txBox="1"/>
              <p:nvPr/>
            </p:nvSpPr>
            <p:spPr>
              <a:xfrm>
                <a:off x="6347950" y="1835954"/>
                <a:ext cx="2020773"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ea typeface="Cambria Math" panose="02040503050406030204" pitchFamily="18" charset="0"/>
                        </a:rPr>
                        <m:t>𝐶</m:t>
                      </m:r>
                      <m:r>
                        <a:rPr lang="en-US" sz="1600" b="0" i="1" smtClean="0">
                          <a:solidFill>
                            <a:schemeClr val="bg1"/>
                          </a:solidFill>
                          <a:latin typeface="Cambria Math" panose="02040503050406030204" pitchFamily="18" charset="0"/>
                          <a:ea typeface="Cambria Math" panose="02040503050406030204" pitchFamily="18" charset="0"/>
                        </a:rPr>
                        <m:t>h𝑎𝑛𝑔𝑒</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𝑖𝑛</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𝑉</m:t>
                      </m:r>
                      <m:r>
                        <a:rPr lang="en-US" sz="1600" b="0" i="1" smtClean="0">
                          <a:solidFill>
                            <a:schemeClr val="bg1"/>
                          </a:solidFill>
                          <a:latin typeface="Cambria Math" panose="02040503050406030204" pitchFamily="18" charset="0"/>
                          <a:ea typeface="Cambria Math" panose="02040503050406030204" pitchFamily="18" charset="0"/>
                        </a:rPr>
                        <m:t>=−</m:t>
                      </m:r>
                    </m:oMath>
                  </m:oMathPara>
                </a14:m>
                <a:endParaRPr lang="en-US" sz="1600" dirty="0">
                  <a:solidFill>
                    <a:schemeClr val="bg1"/>
                  </a:solidFill>
                </a:endParaRPr>
              </a:p>
              <a:p>
                <a:endParaRPr lang="en-US" sz="1600" i="1" dirty="0">
                  <a:solidFill>
                    <a:schemeClr val="bg1"/>
                  </a:solidFill>
                </a:endParaRPr>
              </a:p>
              <a:p>
                <a:r>
                  <a:rPr lang="en-US" sz="1600" i="1" dirty="0">
                    <a:solidFill>
                      <a:schemeClr val="bg1"/>
                    </a:solidFill>
                  </a:rPr>
                  <a:t>Towards resting</a:t>
                </a:r>
              </a:p>
            </p:txBody>
          </p:sp>
        </mc:Choice>
        <mc:Fallback xmlns="">
          <p:sp>
            <p:nvSpPr>
              <p:cNvPr id="20" name="TextBox 19">
                <a:extLst>
                  <a:ext uri="{FF2B5EF4-FFF2-40B4-BE49-F238E27FC236}">
                    <a16:creationId xmlns:a16="http://schemas.microsoft.com/office/drawing/2014/main" id="{B7291900-DE6C-4650-80EC-156E39F8CF1B}"/>
                  </a:ext>
                </a:extLst>
              </p:cNvPr>
              <p:cNvSpPr txBox="1">
                <a:spLocks noRot="1" noChangeAspect="1" noMove="1" noResize="1" noEditPoints="1" noAdjustHandles="1" noChangeArrowheads="1" noChangeShapeType="1" noTextEdit="1"/>
              </p:cNvSpPr>
              <p:nvPr/>
            </p:nvSpPr>
            <p:spPr>
              <a:xfrm>
                <a:off x="6347950" y="1835954"/>
                <a:ext cx="2020773" cy="830997"/>
              </a:xfrm>
              <a:prstGeom prst="rect">
                <a:avLst/>
              </a:prstGeom>
              <a:blipFill>
                <a:blip r:embed="rId3"/>
                <a:stretch>
                  <a:fillRect l="-15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CC864E-BEE9-42E0-A447-B78E1DE5112E}"/>
                  </a:ext>
                </a:extLst>
              </p:cNvPr>
              <p:cNvSpPr txBox="1"/>
              <p:nvPr/>
            </p:nvSpPr>
            <p:spPr>
              <a:xfrm>
                <a:off x="4109295" y="4438197"/>
                <a:ext cx="1854195"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ea typeface="Cambria Math" panose="02040503050406030204" pitchFamily="18" charset="0"/>
                        </a:rPr>
                        <m:t>𝐶h𝑎𝑛𝑔𝑒</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𝑖𝑛</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𝑉</m:t>
                      </m:r>
                      <m:r>
                        <a:rPr lang="en-US" sz="1600" b="0" i="1" smtClean="0">
                          <a:solidFill>
                            <a:schemeClr val="bg1"/>
                          </a:solidFill>
                          <a:latin typeface="Cambria Math" panose="02040503050406030204" pitchFamily="18" charset="0"/>
                          <a:ea typeface="Cambria Math" panose="02040503050406030204" pitchFamily="18" charset="0"/>
                        </a:rPr>
                        <m:t> =−</m:t>
                      </m:r>
                    </m:oMath>
                  </m:oMathPara>
                </a14:m>
                <a:endParaRPr lang="en-US" sz="1600" dirty="0">
                  <a:solidFill>
                    <a:schemeClr val="bg1"/>
                  </a:solidFill>
                </a:endParaRPr>
              </a:p>
              <a:p>
                <a:endParaRPr lang="en-US" sz="1600" i="1" dirty="0">
                  <a:solidFill>
                    <a:schemeClr val="bg1"/>
                  </a:solidFill>
                </a:endParaRPr>
              </a:p>
              <a:p>
                <a:r>
                  <a:rPr lang="en-US" sz="1600" i="1" dirty="0">
                    <a:solidFill>
                      <a:schemeClr val="bg1"/>
                    </a:solidFill>
                  </a:rPr>
                  <a:t>Away from resting</a:t>
                </a:r>
              </a:p>
            </p:txBody>
          </p:sp>
        </mc:Choice>
        <mc:Fallback xmlns="">
          <p:sp>
            <p:nvSpPr>
              <p:cNvPr id="21" name="TextBox 20">
                <a:extLst>
                  <a:ext uri="{FF2B5EF4-FFF2-40B4-BE49-F238E27FC236}">
                    <a16:creationId xmlns:a16="http://schemas.microsoft.com/office/drawing/2014/main" id="{82CC864E-BEE9-42E0-A447-B78E1DE5112E}"/>
                  </a:ext>
                </a:extLst>
              </p:cNvPr>
              <p:cNvSpPr txBox="1">
                <a:spLocks noRot="1" noChangeAspect="1" noMove="1" noResize="1" noEditPoints="1" noAdjustHandles="1" noChangeArrowheads="1" noChangeShapeType="1" noTextEdit="1"/>
              </p:cNvSpPr>
              <p:nvPr/>
            </p:nvSpPr>
            <p:spPr>
              <a:xfrm>
                <a:off x="4109295" y="4438197"/>
                <a:ext cx="1854195" cy="830997"/>
              </a:xfrm>
              <a:prstGeom prst="rect">
                <a:avLst/>
              </a:prstGeom>
              <a:blipFill>
                <a:blip r:embed="rId4"/>
                <a:stretch>
                  <a:fillRect l="-1645" b="-882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152A45B-540F-46D2-B894-B3F40688495C}"/>
              </a:ext>
            </a:extLst>
          </p:cNvPr>
          <p:cNvSpPr txBox="1"/>
          <p:nvPr/>
        </p:nvSpPr>
        <p:spPr>
          <a:xfrm>
            <a:off x="213756" y="929968"/>
            <a:ext cx="3221809" cy="3477875"/>
          </a:xfrm>
          <a:prstGeom prst="rect">
            <a:avLst/>
          </a:prstGeom>
          <a:noFill/>
        </p:spPr>
        <p:txBody>
          <a:bodyPr wrap="square" rtlCol="0">
            <a:spAutoFit/>
          </a:bodyPr>
          <a:lstStyle/>
          <a:p>
            <a:r>
              <a:rPr lang="en-US" sz="2000" b="1" dirty="0">
                <a:solidFill>
                  <a:schemeClr val="accent4"/>
                </a:solidFill>
              </a:rPr>
              <a:t>Both sodium and potassium channels OPEN with increase in voltage,</a:t>
            </a:r>
          </a:p>
          <a:p>
            <a:endParaRPr lang="en-US" sz="2000" b="1" dirty="0">
              <a:solidFill>
                <a:schemeClr val="accent4"/>
              </a:solidFill>
            </a:endParaRPr>
          </a:p>
          <a:p>
            <a:r>
              <a:rPr lang="en-US" sz="2000" b="1" dirty="0">
                <a:solidFill>
                  <a:schemeClr val="accent4"/>
                </a:solidFill>
              </a:rPr>
              <a:t>BUT</a:t>
            </a:r>
          </a:p>
          <a:p>
            <a:endParaRPr lang="en-US" sz="2000" b="1" dirty="0">
              <a:solidFill>
                <a:schemeClr val="accent4"/>
              </a:solidFill>
            </a:endParaRPr>
          </a:p>
          <a:p>
            <a:r>
              <a:rPr lang="en-US" sz="2000" b="1" dirty="0">
                <a:solidFill>
                  <a:schemeClr val="accent4"/>
                </a:solidFill>
              </a:rPr>
              <a:t>Potassium channels are slow</a:t>
            </a:r>
          </a:p>
          <a:p>
            <a:endParaRPr lang="en-US" sz="2000" b="1" dirty="0">
              <a:solidFill>
                <a:schemeClr val="accent4"/>
              </a:solidFill>
            </a:endParaRPr>
          </a:p>
          <a:p>
            <a:r>
              <a:rPr lang="en-US" sz="2000" b="1" dirty="0">
                <a:solidFill>
                  <a:schemeClr val="accent4"/>
                </a:solidFill>
              </a:rPr>
              <a:t>(Also, sodium channels get inactivated (CLOSE) as voltage becomes very high)</a:t>
            </a:r>
          </a:p>
        </p:txBody>
      </p:sp>
      <p:sp>
        <p:nvSpPr>
          <p:cNvPr id="23" name="TextBox 22">
            <a:extLst>
              <a:ext uri="{FF2B5EF4-FFF2-40B4-BE49-F238E27FC236}">
                <a16:creationId xmlns:a16="http://schemas.microsoft.com/office/drawing/2014/main" id="{FC39C27D-1C5D-46AD-B4EC-DFFBF5862921}"/>
              </a:ext>
            </a:extLst>
          </p:cNvPr>
          <p:cNvSpPr txBox="1"/>
          <p:nvPr/>
        </p:nvSpPr>
        <p:spPr>
          <a:xfrm>
            <a:off x="8568013" y="809625"/>
            <a:ext cx="3221809" cy="2246769"/>
          </a:xfrm>
          <a:prstGeom prst="rect">
            <a:avLst/>
          </a:prstGeom>
          <a:noFill/>
        </p:spPr>
        <p:txBody>
          <a:bodyPr wrap="square" rtlCol="0">
            <a:spAutoFit/>
          </a:bodyPr>
          <a:lstStyle/>
          <a:p>
            <a:r>
              <a:rPr lang="en-US" sz="2000" b="1" dirty="0">
                <a:solidFill>
                  <a:schemeClr val="accent4"/>
                </a:solidFill>
              </a:rPr>
              <a:t>Both sodium and potassium channels CLOSE with increase in voltage,</a:t>
            </a:r>
          </a:p>
          <a:p>
            <a:endParaRPr lang="en-US" sz="2000" b="1" dirty="0">
              <a:solidFill>
                <a:schemeClr val="accent4"/>
              </a:solidFill>
            </a:endParaRPr>
          </a:p>
          <a:p>
            <a:r>
              <a:rPr lang="en-US" sz="2000" b="1" dirty="0">
                <a:solidFill>
                  <a:schemeClr val="accent4"/>
                </a:solidFill>
              </a:rPr>
              <a:t>BUT</a:t>
            </a:r>
          </a:p>
          <a:p>
            <a:endParaRPr lang="en-US" sz="2000" b="1" dirty="0">
              <a:solidFill>
                <a:schemeClr val="accent4"/>
              </a:solidFill>
            </a:endParaRPr>
          </a:p>
          <a:p>
            <a:r>
              <a:rPr lang="en-US" sz="2000" b="1" dirty="0">
                <a:solidFill>
                  <a:schemeClr val="accent4"/>
                </a:solidFill>
              </a:rPr>
              <a:t>Potassium channels are slow</a:t>
            </a:r>
          </a:p>
        </p:txBody>
      </p:sp>
      <p:sp>
        <p:nvSpPr>
          <p:cNvPr id="3" name="TextBox 2">
            <a:extLst>
              <a:ext uri="{FF2B5EF4-FFF2-40B4-BE49-F238E27FC236}">
                <a16:creationId xmlns:a16="http://schemas.microsoft.com/office/drawing/2014/main" id="{0B36B455-7D7B-4E60-8DEE-8F752633CDC0}"/>
              </a:ext>
            </a:extLst>
          </p:cNvPr>
          <p:cNvSpPr txBox="1"/>
          <p:nvPr/>
        </p:nvSpPr>
        <p:spPr>
          <a:xfrm>
            <a:off x="8176291" y="6232091"/>
            <a:ext cx="3613531" cy="369332"/>
          </a:xfrm>
          <a:prstGeom prst="rect">
            <a:avLst/>
          </a:prstGeom>
          <a:noFill/>
        </p:spPr>
        <p:txBody>
          <a:bodyPr wrap="square" rtlCol="0">
            <a:spAutoFit/>
          </a:bodyPr>
          <a:lstStyle/>
          <a:p>
            <a:r>
              <a:rPr lang="en-US" dirty="0">
                <a:solidFill>
                  <a:schemeClr val="bg1"/>
                </a:solidFill>
              </a:rPr>
              <a:t>V: Membrane potential (V</a:t>
            </a:r>
            <a:r>
              <a:rPr lang="en-US" baseline="-25000" dirty="0">
                <a:solidFill>
                  <a:schemeClr val="bg1"/>
                </a:solidFill>
              </a:rPr>
              <a:t>in</a:t>
            </a:r>
            <a:r>
              <a:rPr lang="en-US" dirty="0">
                <a:solidFill>
                  <a:schemeClr val="bg1"/>
                </a:solidFill>
              </a:rPr>
              <a:t> – </a:t>
            </a:r>
            <a:r>
              <a:rPr lang="en-US" dirty="0" err="1">
                <a:solidFill>
                  <a:schemeClr val="bg1"/>
                </a:solidFill>
              </a:rPr>
              <a:t>V</a:t>
            </a:r>
            <a:r>
              <a:rPr lang="en-US" baseline="-25000" dirty="0" err="1">
                <a:solidFill>
                  <a:schemeClr val="bg1"/>
                </a:solidFill>
              </a:rPr>
              <a:t>out</a:t>
            </a:r>
            <a:r>
              <a:rPr lang="en-US" dirty="0">
                <a:solidFill>
                  <a:schemeClr val="bg1"/>
                </a:solidFill>
              </a:rPr>
              <a:t>)</a:t>
            </a:r>
          </a:p>
        </p:txBody>
      </p:sp>
    </p:spTree>
    <p:extLst>
      <p:ext uri="{BB962C8B-B14F-4D97-AF65-F5344CB8AC3E}">
        <p14:creationId xmlns:p14="http://schemas.microsoft.com/office/powerpoint/2010/main" val="26566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ction_potential">
            <a:hlinkClick r:id="" action="ppaction://media"/>
            <a:extLst>
              <a:ext uri="{FF2B5EF4-FFF2-40B4-BE49-F238E27FC236}">
                <a16:creationId xmlns:a16="http://schemas.microsoft.com/office/drawing/2014/main" id="{A3A3EED3-ACE0-4B17-8904-860BD952A4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6302" y="583592"/>
            <a:ext cx="8785760" cy="6092213"/>
          </a:xfrm>
          <a:prstGeom prst="rect">
            <a:avLst/>
          </a:prstGeom>
        </p:spPr>
      </p:pic>
      <p:sp>
        <p:nvSpPr>
          <p:cNvPr id="3" name="TextBox 2">
            <a:extLst>
              <a:ext uri="{FF2B5EF4-FFF2-40B4-BE49-F238E27FC236}">
                <a16:creationId xmlns:a16="http://schemas.microsoft.com/office/drawing/2014/main" id="{FDBC8072-38C6-4460-BF31-F42FCEF9DCBA}"/>
              </a:ext>
            </a:extLst>
          </p:cNvPr>
          <p:cNvSpPr txBox="1"/>
          <p:nvPr/>
        </p:nvSpPr>
        <p:spPr>
          <a:xfrm>
            <a:off x="106877" y="39691"/>
            <a:ext cx="5905996" cy="523220"/>
          </a:xfrm>
          <a:prstGeom prst="rect">
            <a:avLst/>
          </a:prstGeom>
          <a:noFill/>
        </p:spPr>
        <p:txBody>
          <a:bodyPr wrap="square" rtlCol="0">
            <a:spAutoFit/>
          </a:bodyPr>
          <a:lstStyle/>
          <a:p>
            <a:r>
              <a:rPr lang="en-US" sz="2800" b="1" dirty="0">
                <a:solidFill>
                  <a:schemeClr val="bg1"/>
                </a:solidFill>
              </a:rPr>
              <a:t>Action potential - animation</a:t>
            </a:r>
          </a:p>
        </p:txBody>
      </p:sp>
    </p:spTree>
    <p:extLst>
      <p:ext uri="{BB962C8B-B14F-4D97-AF65-F5344CB8AC3E}">
        <p14:creationId xmlns:p14="http://schemas.microsoft.com/office/powerpoint/2010/main" val="102751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6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BP03050">
            <a:extLst>
              <a:ext uri="{FF2B5EF4-FFF2-40B4-BE49-F238E27FC236}">
                <a16:creationId xmlns:a16="http://schemas.microsoft.com/office/drawing/2014/main" id="{6A0941D8-8961-47BE-8813-5B2BB3372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259" b="9259"/>
          <a:stretch>
            <a:fillRect/>
          </a:stretch>
        </p:blipFill>
        <p:spPr>
          <a:xfrm>
            <a:off x="1519552" y="830998"/>
            <a:ext cx="9152895" cy="5600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E6AF94A0-7C8B-4C1A-8B6B-29EA5B44E568}"/>
              </a:ext>
            </a:extLst>
          </p:cNvPr>
          <p:cNvSpPr txBox="1"/>
          <p:nvPr/>
        </p:nvSpPr>
        <p:spPr>
          <a:xfrm>
            <a:off x="22222" y="114301"/>
            <a:ext cx="2994660" cy="461665"/>
          </a:xfrm>
          <a:prstGeom prst="rect">
            <a:avLst/>
          </a:prstGeom>
          <a:noFill/>
        </p:spPr>
        <p:txBody>
          <a:bodyPr wrap="square" rtlCol="0">
            <a:spAutoFit/>
          </a:bodyPr>
          <a:lstStyle/>
          <a:p>
            <a:r>
              <a:rPr lang="en-US" sz="2400" b="1" dirty="0">
                <a:solidFill>
                  <a:schemeClr val="accent4"/>
                </a:solidFill>
                <a:latin typeface="Arial" panose="020B0604020202020204" pitchFamily="34" charset="0"/>
                <a:cs typeface="Arial" panose="020B0604020202020204" pitchFamily="34" charset="0"/>
              </a:rPr>
              <a:t>Action Potential</a:t>
            </a:r>
          </a:p>
        </p:txBody>
      </p:sp>
    </p:spTree>
    <p:extLst>
      <p:ext uri="{BB962C8B-B14F-4D97-AF65-F5344CB8AC3E}">
        <p14:creationId xmlns:p14="http://schemas.microsoft.com/office/powerpoint/2010/main" val="2021501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6664A3-E5BF-4FBA-B4E9-60CA4350BAFF}"/>
              </a:ext>
            </a:extLst>
          </p:cNvPr>
          <p:cNvSpPr txBox="1"/>
          <p:nvPr/>
        </p:nvSpPr>
        <p:spPr>
          <a:xfrm>
            <a:off x="332509" y="190005"/>
            <a:ext cx="4156364" cy="461665"/>
          </a:xfrm>
          <a:prstGeom prst="rect">
            <a:avLst/>
          </a:prstGeom>
          <a:noFill/>
        </p:spPr>
        <p:txBody>
          <a:bodyPr wrap="square" rtlCol="0">
            <a:spAutoFit/>
          </a:bodyPr>
          <a:lstStyle/>
          <a:p>
            <a:r>
              <a:rPr lang="en-US" sz="2400" b="1" dirty="0">
                <a:solidFill>
                  <a:schemeClr val="accent4"/>
                </a:solidFill>
              </a:rPr>
              <a:t>All or none principle</a:t>
            </a:r>
          </a:p>
        </p:txBody>
      </p:sp>
      <p:sp>
        <p:nvSpPr>
          <p:cNvPr id="3" name="TextBox 2">
            <a:extLst>
              <a:ext uri="{FF2B5EF4-FFF2-40B4-BE49-F238E27FC236}">
                <a16:creationId xmlns:a16="http://schemas.microsoft.com/office/drawing/2014/main" id="{56423301-5B03-42B8-9859-A507A1F6ED49}"/>
              </a:ext>
            </a:extLst>
          </p:cNvPr>
          <p:cNvSpPr txBox="1"/>
          <p:nvPr/>
        </p:nvSpPr>
        <p:spPr>
          <a:xfrm>
            <a:off x="348343" y="5277358"/>
            <a:ext cx="11495314" cy="724393"/>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For any input that is able to induce an action potential in a neuron, the amplitude and the duration of an action potential always remains the same irrespective of the intensity of the input.</a:t>
            </a:r>
          </a:p>
        </p:txBody>
      </p:sp>
      <p:pic>
        <p:nvPicPr>
          <p:cNvPr id="5" name="Picture 4">
            <a:extLst>
              <a:ext uri="{FF2B5EF4-FFF2-40B4-BE49-F238E27FC236}">
                <a16:creationId xmlns:a16="http://schemas.microsoft.com/office/drawing/2014/main" id="{CA8FE478-91B8-4784-8DF0-6D141A71694B}"/>
              </a:ext>
            </a:extLst>
          </p:cNvPr>
          <p:cNvPicPr>
            <a:picLocks noChangeAspect="1"/>
          </p:cNvPicPr>
          <p:nvPr/>
        </p:nvPicPr>
        <p:blipFill>
          <a:blip r:embed="rId3"/>
          <a:stretch>
            <a:fillRect/>
          </a:stretch>
        </p:blipFill>
        <p:spPr>
          <a:xfrm>
            <a:off x="1013940" y="1081114"/>
            <a:ext cx="2406154" cy="2658411"/>
          </a:xfrm>
          <a:prstGeom prst="rect">
            <a:avLst/>
          </a:prstGeom>
        </p:spPr>
      </p:pic>
      <p:sp>
        <p:nvSpPr>
          <p:cNvPr id="6" name="TextBox 5">
            <a:extLst>
              <a:ext uri="{FF2B5EF4-FFF2-40B4-BE49-F238E27FC236}">
                <a16:creationId xmlns:a16="http://schemas.microsoft.com/office/drawing/2014/main" id="{A0CCAA02-93C8-4CAB-B5E4-AAAEB563E8A1}"/>
              </a:ext>
            </a:extLst>
          </p:cNvPr>
          <p:cNvSpPr txBox="1"/>
          <p:nvPr/>
        </p:nvSpPr>
        <p:spPr>
          <a:xfrm>
            <a:off x="666997" y="3893633"/>
            <a:ext cx="3821876" cy="400110"/>
          </a:xfrm>
          <a:prstGeom prst="rect">
            <a:avLst/>
          </a:prstGeom>
          <a:noFill/>
        </p:spPr>
        <p:txBody>
          <a:bodyPr wrap="square" rtlCol="0">
            <a:spAutoFit/>
          </a:bodyPr>
          <a:lstStyle/>
          <a:p>
            <a:r>
              <a:rPr lang="en-US" sz="2000" b="1" dirty="0">
                <a:solidFill>
                  <a:schemeClr val="bg1"/>
                </a:solidFill>
              </a:rPr>
              <a:t>Francis </a:t>
            </a:r>
            <a:r>
              <a:rPr lang="en-US" sz="2000" b="1" dirty="0" err="1">
                <a:solidFill>
                  <a:schemeClr val="bg1"/>
                </a:solidFill>
              </a:rPr>
              <a:t>Gotch</a:t>
            </a:r>
            <a:r>
              <a:rPr lang="en-US" sz="2000" b="1" dirty="0">
                <a:solidFill>
                  <a:schemeClr val="bg1"/>
                </a:solidFill>
              </a:rPr>
              <a:t> (1853 – 1913)</a:t>
            </a:r>
          </a:p>
        </p:txBody>
      </p:sp>
      <p:sp>
        <p:nvSpPr>
          <p:cNvPr id="8" name="TextBox 7">
            <a:extLst>
              <a:ext uri="{FF2B5EF4-FFF2-40B4-BE49-F238E27FC236}">
                <a16:creationId xmlns:a16="http://schemas.microsoft.com/office/drawing/2014/main" id="{FA194F9E-E550-4EAC-A22B-A68355B06DD3}"/>
              </a:ext>
            </a:extLst>
          </p:cNvPr>
          <p:cNvSpPr txBox="1"/>
          <p:nvPr/>
        </p:nvSpPr>
        <p:spPr>
          <a:xfrm>
            <a:off x="8108882" y="1149779"/>
            <a:ext cx="3849570" cy="2658411"/>
          </a:xfrm>
          <a:prstGeom prst="rect">
            <a:avLst/>
          </a:prstGeom>
          <a:noFill/>
        </p:spPr>
        <p:txBody>
          <a:bodyPr wrap="square">
            <a:spAutoFit/>
          </a:bodyPr>
          <a:lstStyle/>
          <a:p>
            <a:r>
              <a:rPr lang="en-US" sz="2000" b="1" dirty="0">
                <a:solidFill>
                  <a:schemeClr val="bg1"/>
                </a:solidFill>
              </a:rPr>
              <a:t>Capillary electrometer</a:t>
            </a:r>
            <a:r>
              <a:rPr lang="en-US" sz="1800" b="1" dirty="0">
                <a:solidFill>
                  <a:schemeClr val="bg1"/>
                </a:solidFill>
              </a:rPr>
              <a:t>: </a:t>
            </a:r>
            <a:r>
              <a:rPr lang="en-US" b="1" dirty="0">
                <a:solidFill>
                  <a:schemeClr val="bg1"/>
                </a:solidFill>
              </a:rPr>
              <a:t>Current from nerve impulses was passed through the mercury inside the capillary – this caused mercury to rise – Always rose the same height; Also, a second height deflection could not be produced right after the first one. Disc</a:t>
            </a:r>
            <a:r>
              <a:rPr lang="en-US" sz="1800" b="1" dirty="0">
                <a:solidFill>
                  <a:schemeClr val="bg1"/>
                </a:solidFill>
              </a:rPr>
              <a:t>overy of all or none principle and refractory period</a:t>
            </a:r>
          </a:p>
        </p:txBody>
      </p:sp>
      <p:pic>
        <p:nvPicPr>
          <p:cNvPr id="10" name="Picture 9">
            <a:extLst>
              <a:ext uri="{FF2B5EF4-FFF2-40B4-BE49-F238E27FC236}">
                <a16:creationId xmlns:a16="http://schemas.microsoft.com/office/drawing/2014/main" id="{0CE4DCAA-4662-407E-9B52-1C82ADD406C6}"/>
              </a:ext>
            </a:extLst>
          </p:cNvPr>
          <p:cNvPicPr>
            <a:picLocks noChangeAspect="1"/>
          </p:cNvPicPr>
          <p:nvPr/>
        </p:nvPicPr>
        <p:blipFill>
          <a:blip r:embed="rId4"/>
          <a:stretch>
            <a:fillRect/>
          </a:stretch>
        </p:blipFill>
        <p:spPr>
          <a:xfrm>
            <a:off x="5876295" y="1218445"/>
            <a:ext cx="2101958" cy="2521080"/>
          </a:xfrm>
          <a:prstGeom prst="rect">
            <a:avLst/>
          </a:prstGeom>
        </p:spPr>
      </p:pic>
    </p:spTree>
    <p:extLst>
      <p:ext uri="{BB962C8B-B14F-4D97-AF65-F5344CB8AC3E}">
        <p14:creationId xmlns:p14="http://schemas.microsoft.com/office/powerpoint/2010/main" val="211647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B0C7C-2EC3-4B13-8BFF-E8E5E4227654}"/>
              </a:ext>
            </a:extLst>
          </p:cNvPr>
          <p:cNvPicPr>
            <a:picLocks noChangeAspect="1"/>
          </p:cNvPicPr>
          <p:nvPr/>
        </p:nvPicPr>
        <p:blipFill>
          <a:blip r:embed="rId3"/>
          <a:stretch>
            <a:fillRect/>
          </a:stretch>
        </p:blipFill>
        <p:spPr>
          <a:xfrm>
            <a:off x="6509252" y="1488372"/>
            <a:ext cx="4140413" cy="2044805"/>
          </a:xfrm>
          <a:prstGeom prst="rect">
            <a:avLst/>
          </a:prstGeom>
        </p:spPr>
      </p:pic>
      <p:pic>
        <p:nvPicPr>
          <p:cNvPr id="5" name="Picture 4">
            <a:extLst>
              <a:ext uri="{FF2B5EF4-FFF2-40B4-BE49-F238E27FC236}">
                <a16:creationId xmlns:a16="http://schemas.microsoft.com/office/drawing/2014/main" id="{3FEBBCB6-E659-4E07-8432-5327512A6831}"/>
              </a:ext>
            </a:extLst>
          </p:cNvPr>
          <p:cNvPicPr>
            <a:picLocks noChangeAspect="1"/>
          </p:cNvPicPr>
          <p:nvPr/>
        </p:nvPicPr>
        <p:blipFill>
          <a:blip r:embed="rId4"/>
          <a:stretch>
            <a:fillRect/>
          </a:stretch>
        </p:blipFill>
        <p:spPr>
          <a:xfrm>
            <a:off x="1682122" y="1003242"/>
            <a:ext cx="2949618" cy="3917984"/>
          </a:xfrm>
          <a:prstGeom prst="rect">
            <a:avLst/>
          </a:prstGeom>
        </p:spPr>
      </p:pic>
      <p:sp>
        <p:nvSpPr>
          <p:cNvPr id="6" name="TextBox 5">
            <a:extLst>
              <a:ext uri="{FF2B5EF4-FFF2-40B4-BE49-F238E27FC236}">
                <a16:creationId xmlns:a16="http://schemas.microsoft.com/office/drawing/2014/main" id="{064FF131-AB8D-4A58-BED3-5FDFCBDB4396}"/>
              </a:ext>
            </a:extLst>
          </p:cNvPr>
          <p:cNvSpPr txBox="1"/>
          <p:nvPr/>
        </p:nvSpPr>
        <p:spPr>
          <a:xfrm>
            <a:off x="1542335" y="5174641"/>
            <a:ext cx="354660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Emil Du </a:t>
            </a:r>
            <a:r>
              <a:rPr kumimoji="0" lang="en-US" sz="2400" b="1" i="0" u="none" strike="noStrike" kern="1200" cap="none" spc="0" normalizeH="0" baseline="0" noProof="0" dirty="0" err="1">
                <a:ln>
                  <a:noFill/>
                </a:ln>
                <a:solidFill>
                  <a:prstClr val="white"/>
                </a:solidFill>
                <a:effectLst/>
                <a:uLnTx/>
                <a:uFillTx/>
                <a:latin typeface="Calibri" panose="020F0502020204030204"/>
                <a:ea typeface="+mn-ea"/>
                <a:cs typeface="+mn-cs"/>
              </a:rPr>
              <a:t>Bois</a:t>
            </a: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 Reymond (1818 – 1896)</a:t>
            </a:r>
          </a:p>
        </p:txBody>
      </p:sp>
      <p:sp>
        <p:nvSpPr>
          <p:cNvPr id="7" name="TextBox 6">
            <a:extLst>
              <a:ext uri="{FF2B5EF4-FFF2-40B4-BE49-F238E27FC236}">
                <a16:creationId xmlns:a16="http://schemas.microsoft.com/office/drawing/2014/main" id="{049A229A-03BF-475A-B5C1-F18E23E3ED08}"/>
              </a:ext>
            </a:extLst>
          </p:cNvPr>
          <p:cNvSpPr txBox="1"/>
          <p:nvPr/>
        </p:nvSpPr>
        <p:spPr>
          <a:xfrm>
            <a:off x="6350000" y="3828685"/>
            <a:ext cx="429966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First observation of action potential (1843): Sciatic nerve of a frog - Wave of relative negativity observed to be necessary for muscle contraction (‘Action electricity’)</a:t>
            </a:r>
          </a:p>
        </p:txBody>
      </p:sp>
      <p:sp>
        <p:nvSpPr>
          <p:cNvPr id="8" name="TextBox 7">
            <a:extLst>
              <a:ext uri="{FF2B5EF4-FFF2-40B4-BE49-F238E27FC236}">
                <a16:creationId xmlns:a16="http://schemas.microsoft.com/office/drawing/2014/main" id="{ADFA7184-FA61-4BAA-B444-BE94AAB4B400}"/>
              </a:ext>
            </a:extLst>
          </p:cNvPr>
          <p:cNvSpPr txBox="1"/>
          <p:nvPr/>
        </p:nvSpPr>
        <p:spPr>
          <a:xfrm>
            <a:off x="474018" y="191127"/>
            <a:ext cx="49721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rPr>
              <a:t>Why is it called ‘action’ potential?</a:t>
            </a:r>
          </a:p>
        </p:txBody>
      </p:sp>
    </p:spTree>
    <p:extLst>
      <p:ext uri="{BB962C8B-B14F-4D97-AF65-F5344CB8AC3E}">
        <p14:creationId xmlns:p14="http://schemas.microsoft.com/office/powerpoint/2010/main" val="648457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0727F-64C1-484F-A593-6A1CFA17B112}"/>
              </a:ext>
            </a:extLst>
          </p:cNvPr>
          <p:cNvSpPr txBox="1"/>
          <p:nvPr/>
        </p:nvSpPr>
        <p:spPr>
          <a:xfrm>
            <a:off x="22222" y="114301"/>
            <a:ext cx="9738998" cy="461665"/>
          </a:xfrm>
          <a:prstGeom prst="rect">
            <a:avLst/>
          </a:prstGeom>
          <a:noFill/>
        </p:spPr>
        <p:txBody>
          <a:bodyPr wrap="square" rtlCol="0">
            <a:spAutoFit/>
          </a:bodyPr>
          <a:lstStyle/>
          <a:p>
            <a:r>
              <a:rPr lang="en-US" sz="2400" b="1" dirty="0">
                <a:solidFill>
                  <a:schemeClr val="accent4"/>
                </a:solidFill>
                <a:latin typeface="Arial" panose="020B0604020202020204" pitchFamily="34" charset="0"/>
                <a:cs typeface="Arial" panose="020B0604020202020204" pitchFamily="34" charset="0"/>
              </a:rPr>
              <a:t>Action Potential Propagation – unmyelinated axon (~ 10 m/sec)</a:t>
            </a:r>
          </a:p>
        </p:txBody>
      </p:sp>
      <p:pic>
        <p:nvPicPr>
          <p:cNvPr id="3" name="Picture 3" descr="BP03070">
            <a:extLst>
              <a:ext uri="{FF2B5EF4-FFF2-40B4-BE49-F238E27FC236}">
                <a16:creationId xmlns:a16="http://schemas.microsoft.com/office/drawing/2014/main" id="{3AFE34AD-8717-419F-8795-BDFEB61B5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556"/>
          <a:stretch>
            <a:fillRect/>
          </a:stretch>
        </p:blipFill>
        <p:spPr>
          <a:xfrm>
            <a:off x="2162175" y="883921"/>
            <a:ext cx="7867650" cy="55803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97048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BP03081">
            <a:extLst>
              <a:ext uri="{FF2B5EF4-FFF2-40B4-BE49-F238E27FC236}">
                <a16:creationId xmlns:a16="http://schemas.microsoft.com/office/drawing/2014/main" id="{58012DB7-1B1F-4A17-AD68-2E05E84EB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0370" r="-1448" b="20370"/>
          <a:stretch>
            <a:fillRect/>
          </a:stretch>
        </p:blipFill>
        <p:spPr>
          <a:xfrm>
            <a:off x="653974" y="788670"/>
            <a:ext cx="11205803" cy="4914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50005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E0F030-82AF-446B-87C9-634EE1F1DBBD}"/>
              </a:ext>
            </a:extLst>
          </p:cNvPr>
          <p:cNvSpPr txBox="1"/>
          <p:nvPr/>
        </p:nvSpPr>
        <p:spPr>
          <a:xfrm>
            <a:off x="111442" y="224583"/>
            <a:ext cx="998124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Action Potential Propagation – Myelinated axon (~ 100 m/sec)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solidFill>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Nodes of Ranvier</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2400" dirty="0">
                <a:solidFill>
                  <a:schemeClr val="bg1"/>
                </a:solidFill>
                <a:latin typeface="Arial" panose="020B0604020202020204" pitchFamily="34" charset="0"/>
                <a:cs typeface="Arial" panose="020B0604020202020204" pitchFamily="34" charset="0"/>
              </a:rPr>
              <a:t>Saltatory conduction</a:t>
            </a:r>
            <a:endParaRPr kumimoji="0" lang="en-US" sz="24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6" name="Picture 4" descr="BP03082">
            <a:extLst>
              <a:ext uri="{FF2B5EF4-FFF2-40B4-BE49-F238E27FC236}">
                <a16:creationId xmlns:a16="http://schemas.microsoft.com/office/drawing/2014/main" id="{FA415E24-2CB1-4E1D-9B67-7E77AF91F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531"/>
          <a:stretch>
            <a:fillRect/>
          </a:stretch>
        </p:blipFill>
        <p:spPr>
          <a:xfrm>
            <a:off x="3752850" y="1108710"/>
            <a:ext cx="6926490" cy="50177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9162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598DF-0037-4830-87E5-B7B0CBDE09BF}"/>
              </a:ext>
            </a:extLst>
          </p:cNvPr>
          <p:cNvSpPr txBox="1"/>
          <p:nvPr/>
        </p:nvSpPr>
        <p:spPr>
          <a:xfrm>
            <a:off x="1955801" y="857070"/>
            <a:ext cx="75909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What is happening in that video?</a:t>
            </a:r>
          </a:p>
        </p:txBody>
      </p:sp>
      <p:sp>
        <p:nvSpPr>
          <p:cNvPr id="3" name="TextBox 2">
            <a:extLst>
              <a:ext uri="{FF2B5EF4-FFF2-40B4-BE49-F238E27FC236}">
                <a16:creationId xmlns:a16="http://schemas.microsoft.com/office/drawing/2014/main" id="{68EB1FC6-6E5C-42CC-9371-E24BB8FBD130}"/>
              </a:ext>
            </a:extLst>
          </p:cNvPr>
          <p:cNvSpPr txBox="1"/>
          <p:nvPr/>
        </p:nvSpPr>
        <p:spPr>
          <a:xfrm>
            <a:off x="2082490" y="2132567"/>
            <a:ext cx="8216900" cy="237490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Neurons are firing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Neurons are communicating with each other</a:t>
            </a:r>
          </a:p>
        </p:txBody>
      </p:sp>
      <p:sp>
        <p:nvSpPr>
          <p:cNvPr id="12" name="TextBox 11">
            <a:extLst>
              <a:ext uri="{FF2B5EF4-FFF2-40B4-BE49-F238E27FC236}">
                <a16:creationId xmlns:a16="http://schemas.microsoft.com/office/drawing/2014/main" id="{42BC89EA-7119-4B32-B18A-8B2A155DE325}"/>
              </a:ext>
            </a:extLst>
          </p:cNvPr>
          <p:cNvSpPr txBox="1"/>
          <p:nvPr/>
        </p:nvSpPr>
        <p:spPr>
          <a:xfrm>
            <a:off x="2442053" y="5136634"/>
            <a:ext cx="609600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But, how? </a:t>
            </a:r>
          </a:p>
        </p:txBody>
      </p:sp>
    </p:spTree>
    <p:extLst>
      <p:ext uri="{BB962C8B-B14F-4D97-AF65-F5344CB8AC3E}">
        <p14:creationId xmlns:p14="http://schemas.microsoft.com/office/powerpoint/2010/main" val="384386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B89477-DF77-4171-8AA1-268A0027AE4C}"/>
              </a:ext>
            </a:extLst>
          </p:cNvPr>
          <p:cNvPicPr>
            <a:picLocks noChangeAspect="1"/>
          </p:cNvPicPr>
          <p:nvPr/>
        </p:nvPicPr>
        <p:blipFill>
          <a:blip r:embed="rId3"/>
          <a:stretch>
            <a:fillRect/>
          </a:stretch>
        </p:blipFill>
        <p:spPr>
          <a:xfrm>
            <a:off x="3431968" y="274312"/>
            <a:ext cx="2521080" cy="2959252"/>
          </a:xfrm>
          <a:prstGeom prst="rect">
            <a:avLst/>
          </a:prstGeom>
          <a:solidFill>
            <a:schemeClr val="tx1"/>
          </a:solidFill>
        </p:spPr>
      </p:pic>
      <p:sp>
        <p:nvSpPr>
          <p:cNvPr id="4" name="Thought Bubble: Cloud 3">
            <a:extLst>
              <a:ext uri="{FF2B5EF4-FFF2-40B4-BE49-F238E27FC236}">
                <a16:creationId xmlns:a16="http://schemas.microsoft.com/office/drawing/2014/main" id="{54A88D0E-E2AB-454D-BD56-5F14ECF6407A}"/>
              </a:ext>
            </a:extLst>
          </p:cNvPr>
          <p:cNvSpPr/>
          <p:nvPr/>
        </p:nvSpPr>
        <p:spPr>
          <a:xfrm>
            <a:off x="201880" y="37621"/>
            <a:ext cx="3431969" cy="1572332"/>
          </a:xfrm>
          <a:prstGeom prst="cloudCallout">
            <a:avLst>
              <a:gd name="adj1" fmla="val 51755"/>
              <a:gd name="adj2" fmla="val 4434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a:latin typeface="Bradley Hand ITC" panose="03070402050302030203" pitchFamily="66" charset="0"/>
              </a:rPr>
              <a:t>I have some questions!</a:t>
            </a:r>
          </a:p>
        </p:txBody>
      </p:sp>
      <p:sp>
        <p:nvSpPr>
          <p:cNvPr id="6" name="TextBox 5">
            <a:extLst>
              <a:ext uri="{FF2B5EF4-FFF2-40B4-BE49-F238E27FC236}">
                <a16:creationId xmlns:a16="http://schemas.microsoft.com/office/drawing/2014/main" id="{50BC7014-0F5B-42DC-A408-4241BC6B4877}"/>
              </a:ext>
            </a:extLst>
          </p:cNvPr>
          <p:cNvSpPr txBox="1"/>
          <p:nvPr/>
        </p:nvSpPr>
        <p:spPr>
          <a:xfrm>
            <a:off x="5915892" y="513599"/>
            <a:ext cx="6074227" cy="1631216"/>
          </a:xfrm>
          <a:prstGeom prst="rect">
            <a:avLst/>
          </a:prstGeom>
          <a:noFill/>
        </p:spPr>
        <p:txBody>
          <a:bodyPr wrap="square" rtlCol="0">
            <a:spAutoFit/>
          </a:bodyPr>
          <a:lstStyle/>
          <a:p>
            <a:r>
              <a:rPr lang="en-US" sz="2000" b="1" dirty="0">
                <a:solidFill>
                  <a:srgbClr val="0070C0"/>
                </a:solidFill>
                <a:latin typeface="Cavolini" panose="020B0502040204020203" pitchFamily="66" charset="0"/>
                <a:cs typeface="Cavolini" panose="020B0502040204020203" pitchFamily="66" charset="0"/>
              </a:rPr>
              <a:t>1. Where is the decision to fire or not made in the neuron?</a:t>
            </a:r>
          </a:p>
          <a:p>
            <a:endParaRPr lang="en-US" sz="2000" b="1" dirty="0">
              <a:solidFill>
                <a:srgbClr val="0070C0"/>
              </a:solidFill>
              <a:latin typeface="Cavolini" panose="020B0502040204020203" pitchFamily="66" charset="0"/>
              <a:cs typeface="Cavolini" panose="020B0502040204020203" pitchFamily="66" charset="0"/>
            </a:endParaRPr>
          </a:p>
          <a:p>
            <a:pPr marL="457200" indent="-457200">
              <a:buAutoNum type="alphaUcPeriod"/>
            </a:pPr>
            <a:r>
              <a:rPr lang="en-US" sz="2000" b="1" dirty="0">
                <a:solidFill>
                  <a:srgbClr val="FF0000"/>
                </a:solidFill>
                <a:latin typeface="Cavolini" panose="020B0502040204020203" pitchFamily="66" charset="0"/>
                <a:cs typeface="Cavolini" panose="020B0502040204020203" pitchFamily="66" charset="0"/>
              </a:rPr>
              <a:t>Dendrites		B. Axon terminals</a:t>
            </a:r>
          </a:p>
          <a:p>
            <a:pPr marL="457200" indent="-457200">
              <a:buAutoNum type="alphaUcPeriod"/>
            </a:pPr>
            <a:r>
              <a:rPr lang="en-US" sz="2000" b="1" dirty="0">
                <a:solidFill>
                  <a:srgbClr val="FF0000"/>
                </a:solidFill>
                <a:latin typeface="Cavolini" panose="020B0502040204020203" pitchFamily="66" charset="0"/>
                <a:cs typeface="Cavolini" panose="020B0502040204020203" pitchFamily="66" charset="0"/>
              </a:rPr>
              <a:t>Nodes of Ranvier	D. Axon hillock</a:t>
            </a:r>
          </a:p>
        </p:txBody>
      </p:sp>
      <p:sp>
        <p:nvSpPr>
          <p:cNvPr id="9" name="TextBox 8">
            <a:extLst>
              <a:ext uri="{FF2B5EF4-FFF2-40B4-BE49-F238E27FC236}">
                <a16:creationId xmlns:a16="http://schemas.microsoft.com/office/drawing/2014/main" id="{FB828216-68C5-476A-AA74-BB3AD0203F59}"/>
              </a:ext>
            </a:extLst>
          </p:cNvPr>
          <p:cNvSpPr txBox="1"/>
          <p:nvPr/>
        </p:nvSpPr>
        <p:spPr>
          <a:xfrm>
            <a:off x="557480" y="4697878"/>
            <a:ext cx="4765963" cy="1015663"/>
          </a:xfrm>
          <a:prstGeom prst="rect">
            <a:avLst/>
          </a:prstGeom>
          <a:noFill/>
        </p:spPr>
        <p:txBody>
          <a:bodyPr wrap="square" rtlCol="0">
            <a:spAutoFit/>
          </a:bodyPr>
          <a:lstStyle/>
          <a:p>
            <a:r>
              <a:rPr lang="en-US" sz="2000" b="1" dirty="0">
                <a:solidFill>
                  <a:srgbClr val="0070C0"/>
                </a:solidFill>
                <a:latin typeface="Cavolini" panose="03000502040302020204" pitchFamily="66" charset="0"/>
                <a:cs typeface="Cavolini" panose="03000502040302020204" pitchFamily="66" charset="0"/>
              </a:rPr>
              <a:t>7. Why doesn’t the action potential propagate in both directions?</a:t>
            </a:r>
            <a:endParaRPr lang="en-US" sz="2000" b="1" baseline="30000" dirty="0">
              <a:solidFill>
                <a:srgbClr val="FF0000"/>
              </a:solidFill>
              <a:latin typeface="Cavolini" panose="03000502040302020204" pitchFamily="66" charset="0"/>
              <a:cs typeface="Cavolini" panose="03000502040302020204" pitchFamily="66" charset="0"/>
            </a:endParaRPr>
          </a:p>
        </p:txBody>
      </p:sp>
      <p:sp>
        <p:nvSpPr>
          <p:cNvPr id="11" name="TextBox 10">
            <a:extLst>
              <a:ext uri="{FF2B5EF4-FFF2-40B4-BE49-F238E27FC236}">
                <a16:creationId xmlns:a16="http://schemas.microsoft.com/office/drawing/2014/main" id="{F1A2C190-5926-4154-B26B-0B8A466A5D03}"/>
              </a:ext>
            </a:extLst>
          </p:cNvPr>
          <p:cNvSpPr txBox="1"/>
          <p:nvPr/>
        </p:nvSpPr>
        <p:spPr>
          <a:xfrm>
            <a:off x="201879" y="3096114"/>
            <a:ext cx="4765963" cy="1015663"/>
          </a:xfrm>
          <a:prstGeom prst="rect">
            <a:avLst/>
          </a:prstGeom>
          <a:noFill/>
        </p:spPr>
        <p:txBody>
          <a:bodyPr wrap="square" rtlCol="0">
            <a:spAutoFit/>
          </a:bodyPr>
          <a:lstStyle/>
          <a:p>
            <a:r>
              <a:rPr lang="en-US" sz="2000" b="1" dirty="0">
                <a:solidFill>
                  <a:srgbClr val="0070C0"/>
                </a:solidFill>
                <a:latin typeface="Cavolini" panose="03000502040302020204" pitchFamily="66" charset="0"/>
                <a:cs typeface="Cavolini" panose="03000502040302020204" pitchFamily="66" charset="0"/>
              </a:rPr>
              <a:t>6. If myelination improves speed, why can’t the whole axon be myelinated?</a:t>
            </a:r>
            <a:endParaRPr lang="en-US" sz="2000" b="1" baseline="30000" dirty="0">
              <a:solidFill>
                <a:srgbClr val="FF0000"/>
              </a:solidFill>
              <a:latin typeface="Cavolini" panose="03000502040302020204" pitchFamily="66" charset="0"/>
              <a:cs typeface="Cavolini" panose="03000502040302020204" pitchFamily="66" charset="0"/>
            </a:endParaRPr>
          </a:p>
        </p:txBody>
      </p:sp>
      <p:sp>
        <p:nvSpPr>
          <p:cNvPr id="12" name="TextBox 11">
            <a:extLst>
              <a:ext uri="{FF2B5EF4-FFF2-40B4-BE49-F238E27FC236}">
                <a16:creationId xmlns:a16="http://schemas.microsoft.com/office/drawing/2014/main" id="{58ECEF4F-EC42-45D0-9D65-D497544A863D}"/>
              </a:ext>
            </a:extLst>
          </p:cNvPr>
          <p:cNvSpPr txBox="1"/>
          <p:nvPr/>
        </p:nvSpPr>
        <p:spPr>
          <a:xfrm>
            <a:off x="4734706" y="3672054"/>
            <a:ext cx="7173191" cy="1323439"/>
          </a:xfrm>
          <a:prstGeom prst="rect">
            <a:avLst/>
          </a:prstGeom>
          <a:noFill/>
        </p:spPr>
        <p:txBody>
          <a:bodyPr wrap="square" rtlCol="0">
            <a:spAutoFit/>
          </a:bodyPr>
          <a:lstStyle/>
          <a:p>
            <a:r>
              <a:rPr lang="en-US" sz="2000" b="1" dirty="0">
                <a:solidFill>
                  <a:srgbClr val="0070C0"/>
                </a:solidFill>
                <a:latin typeface="Cavolini" panose="03000502040302020204" pitchFamily="66" charset="0"/>
                <a:cs typeface="Cavolini" panose="03000502040302020204" pitchFamily="66" charset="0"/>
              </a:rPr>
              <a:t>4. Which ion among the following is responsible for repolarization of the action potential?</a:t>
            </a:r>
          </a:p>
          <a:p>
            <a:endParaRPr lang="en-US" sz="2000" b="1" dirty="0">
              <a:solidFill>
                <a:srgbClr val="0070C0"/>
              </a:solidFill>
              <a:latin typeface="Cavolini" panose="03000502040302020204" pitchFamily="66" charset="0"/>
              <a:cs typeface="Cavolini" panose="03000502040302020204" pitchFamily="66" charset="0"/>
            </a:endParaRPr>
          </a:p>
          <a:p>
            <a:r>
              <a:rPr lang="en-US" sz="2000" b="1" dirty="0">
                <a:solidFill>
                  <a:srgbClr val="FF0000"/>
                </a:solidFill>
                <a:latin typeface="Cavolini" panose="03000502040302020204" pitchFamily="66" charset="0"/>
                <a:cs typeface="Cavolini" panose="03000502040302020204" pitchFamily="66" charset="0"/>
              </a:rPr>
              <a:t>A. Na</a:t>
            </a:r>
            <a:r>
              <a:rPr lang="en-US" sz="2000" b="1" baseline="30000" dirty="0">
                <a:solidFill>
                  <a:srgbClr val="FF0000"/>
                </a:solidFill>
                <a:latin typeface="Cavolini" panose="03000502040302020204" pitchFamily="66" charset="0"/>
                <a:cs typeface="Cavolini" panose="03000502040302020204" pitchFamily="66" charset="0"/>
              </a:rPr>
              <a:t>+</a:t>
            </a:r>
            <a:r>
              <a:rPr lang="en-US" sz="2000" b="1" dirty="0">
                <a:solidFill>
                  <a:srgbClr val="FF0000"/>
                </a:solidFill>
                <a:latin typeface="Cavolini" panose="03000502040302020204" pitchFamily="66" charset="0"/>
                <a:cs typeface="Cavolini" panose="03000502040302020204" pitchFamily="66" charset="0"/>
              </a:rPr>
              <a:t>		B. K</a:t>
            </a:r>
            <a:r>
              <a:rPr lang="en-US" sz="2000" b="1" baseline="30000" dirty="0">
                <a:solidFill>
                  <a:srgbClr val="FF0000"/>
                </a:solidFill>
                <a:latin typeface="Cavolini" panose="03000502040302020204" pitchFamily="66" charset="0"/>
                <a:cs typeface="Cavolini" panose="03000502040302020204" pitchFamily="66" charset="0"/>
              </a:rPr>
              <a:t>+</a:t>
            </a:r>
          </a:p>
        </p:txBody>
      </p:sp>
      <p:sp>
        <p:nvSpPr>
          <p:cNvPr id="13" name="TextBox 12">
            <a:extLst>
              <a:ext uri="{FF2B5EF4-FFF2-40B4-BE49-F238E27FC236}">
                <a16:creationId xmlns:a16="http://schemas.microsoft.com/office/drawing/2014/main" id="{8EB83487-C38A-48DA-9276-245B860F8F45}"/>
              </a:ext>
            </a:extLst>
          </p:cNvPr>
          <p:cNvSpPr txBox="1"/>
          <p:nvPr/>
        </p:nvSpPr>
        <p:spPr>
          <a:xfrm>
            <a:off x="1079810" y="4846637"/>
            <a:ext cx="9664389" cy="1733808"/>
          </a:xfrm>
          <a:prstGeom prst="rect">
            <a:avLst/>
          </a:prstGeom>
          <a:noFill/>
        </p:spPr>
        <p:txBody>
          <a:bodyPr wrap="square" rtlCol="0">
            <a:spAutoFit/>
          </a:bodyPr>
          <a:lstStyle/>
          <a:p>
            <a:r>
              <a:rPr lang="en-US" sz="2000" b="1" dirty="0">
                <a:solidFill>
                  <a:srgbClr val="0070C0"/>
                </a:solidFill>
                <a:latin typeface="Cavolini" panose="03000502040302020204" pitchFamily="66" charset="0"/>
                <a:cs typeface="Cavolini" panose="03000502040302020204" pitchFamily="66" charset="0"/>
              </a:rPr>
              <a:t>5. The period immediately after an action potential during which the neuron cannot fire another action potential is called?</a:t>
            </a:r>
          </a:p>
          <a:p>
            <a:endParaRPr lang="en-US" sz="2000" b="1" dirty="0">
              <a:solidFill>
                <a:srgbClr val="0070C0"/>
              </a:solidFill>
              <a:latin typeface="Cavolini" panose="03000502040302020204" pitchFamily="66" charset="0"/>
              <a:cs typeface="Cavolini" panose="03000502040302020204" pitchFamily="66" charset="0"/>
            </a:endParaRPr>
          </a:p>
          <a:p>
            <a:pPr marL="457200" indent="-457200">
              <a:buAutoNum type="alphaUcPeriod"/>
            </a:pPr>
            <a:r>
              <a:rPr lang="en-US" sz="2000" b="1" dirty="0">
                <a:solidFill>
                  <a:srgbClr val="FF0000"/>
                </a:solidFill>
                <a:latin typeface="Cavolini" panose="03000502040302020204" pitchFamily="66" charset="0"/>
                <a:cs typeface="Cavolini" panose="03000502040302020204" pitchFamily="66" charset="0"/>
              </a:rPr>
              <a:t>Repolarization period 	  B. Revenge of K+     C. Refractory period</a:t>
            </a:r>
          </a:p>
          <a:p>
            <a:endParaRPr lang="en-US" sz="2000" b="1" baseline="30000" dirty="0">
              <a:solidFill>
                <a:srgbClr val="FF0000"/>
              </a:solidFill>
              <a:latin typeface="Cavolini" panose="03000502040302020204" pitchFamily="66" charset="0"/>
              <a:cs typeface="Cavolini" panose="03000502040302020204" pitchFamily="66" charset="0"/>
            </a:endParaRPr>
          </a:p>
          <a:p>
            <a:endParaRPr lang="en-US" sz="2000" b="1" baseline="30000" dirty="0">
              <a:solidFill>
                <a:srgbClr val="FF0000"/>
              </a:solidFill>
              <a:latin typeface="Cavolini" panose="03000502040302020204" pitchFamily="66" charset="0"/>
              <a:cs typeface="Cavolini" panose="03000502040302020204" pitchFamily="66" charset="0"/>
            </a:endParaRPr>
          </a:p>
        </p:txBody>
      </p:sp>
      <p:sp>
        <p:nvSpPr>
          <p:cNvPr id="14" name="TextBox 13">
            <a:extLst>
              <a:ext uri="{FF2B5EF4-FFF2-40B4-BE49-F238E27FC236}">
                <a16:creationId xmlns:a16="http://schemas.microsoft.com/office/drawing/2014/main" id="{8FB0F8A3-A966-4942-8656-6611647A5EA6}"/>
              </a:ext>
            </a:extLst>
          </p:cNvPr>
          <p:cNvSpPr txBox="1"/>
          <p:nvPr/>
        </p:nvSpPr>
        <p:spPr>
          <a:xfrm>
            <a:off x="5902247" y="2669659"/>
            <a:ext cx="5613068" cy="1323439"/>
          </a:xfrm>
          <a:prstGeom prst="rect">
            <a:avLst/>
          </a:prstGeom>
          <a:noFill/>
        </p:spPr>
        <p:txBody>
          <a:bodyPr wrap="square" rtlCol="0">
            <a:spAutoFit/>
          </a:bodyPr>
          <a:lstStyle/>
          <a:p>
            <a:r>
              <a:rPr lang="en-US" sz="2000" b="1" dirty="0">
                <a:solidFill>
                  <a:srgbClr val="0070C0"/>
                </a:solidFill>
                <a:latin typeface="Cavolini" panose="03000502040302020204" pitchFamily="66" charset="0"/>
                <a:cs typeface="Cavolini" panose="03000502040302020204" pitchFamily="66" charset="0"/>
              </a:rPr>
              <a:t>2. Which among the following pulls down the resting membrane potential?</a:t>
            </a:r>
          </a:p>
          <a:p>
            <a:endParaRPr lang="en-US" sz="2000" b="1" dirty="0">
              <a:solidFill>
                <a:srgbClr val="0070C0"/>
              </a:solidFill>
              <a:latin typeface="Cavolini" panose="03000502040302020204" pitchFamily="66" charset="0"/>
              <a:cs typeface="Cavolini" panose="03000502040302020204" pitchFamily="66" charset="0"/>
            </a:endParaRPr>
          </a:p>
          <a:p>
            <a:r>
              <a:rPr lang="en-US" sz="2000" b="1" dirty="0">
                <a:solidFill>
                  <a:srgbClr val="FF0000"/>
                </a:solidFill>
                <a:latin typeface="Cavolini" panose="03000502040302020204" pitchFamily="66" charset="0"/>
                <a:cs typeface="Cavolini" panose="03000502040302020204" pitchFamily="66" charset="0"/>
              </a:rPr>
              <a:t>A. Na</a:t>
            </a:r>
            <a:r>
              <a:rPr lang="en-US" sz="2000" b="1" baseline="30000" dirty="0">
                <a:solidFill>
                  <a:srgbClr val="FF0000"/>
                </a:solidFill>
                <a:latin typeface="Cavolini" panose="03000502040302020204" pitchFamily="66" charset="0"/>
                <a:cs typeface="Cavolini" panose="03000502040302020204" pitchFamily="66" charset="0"/>
              </a:rPr>
              <a:t>+</a:t>
            </a:r>
            <a:r>
              <a:rPr lang="en-US" sz="2000" b="1" dirty="0">
                <a:solidFill>
                  <a:srgbClr val="FF0000"/>
                </a:solidFill>
                <a:latin typeface="Cavolini" panose="03000502040302020204" pitchFamily="66" charset="0"/>
                <a:cs typeface="Cavolini" panose="03000502040302020204" pitchFamily="66" charset="0"/>
              </a:rPr>
              <a:t>		B. K</a:t>
            </a:r>
            <a:r>
              <a:rPr lang="en-US" sz="2000" b="1" baseline="30000" dirty="0">
                <a:solidFill>
                  <a:srgbClr val="FF0000"/>
                </a:solidFill>
                <a:latin typeface="Cavolini" panose="03000502040302020204" pitchFamily="66" charset="0"/>
                <a:cs typeface="Cavolini" panose="03000502040302020204" pitchFamily="66" charset="0"/>
              </a:rPr>
              <a:t>+</a:t>
            </a:r>
          </a:p>
        </p:txBody>
      </p:sp>
      <p:sp>
        <p:nvSpPr>
          <p:cNvPr id="15" name="TextBox 14">
            <a:extLst>
              <a:ext uri="{FF2B5EF4-FFF2-40B4-BE49-F238E27FC236}">
                <a16:creationId xmlns:a16="http://schemas.microsoft.com/office/drawing/2014/main" id="{5CEE37A8-9ED9-4679-9FA4-1518BD3ACB93}"/>
              </a:ext>
            </a:extLst>
          </p:cNvPr>
          <p:cNvSpPr txBox="1"/>
          <p:nvPr/>
        </p:nvSpPr>
        <p:spPr>
          <a:xfrm>
            <a:off x="4857171" y="4117280"/>
            <a:ext cx="7173191" cy="1631216"/>
          </a:xfrm>
          <a:prstGeom prst="rect">
            <a:avLst/>
          </a:prstGeom>
          <a:noFill/>
        </p:spPr>
        <p:txBody>
          <a:bodyPr wrap="square" rtlCol="0">
            <a:spAutoFit/>
          </a:bodyPr>
          <a:lstStyle/>
          <a:p>
            <a:r>
              <a:rPr lang="en-US" sz="2000" b="1" dirty="0">
                <a:solidFill>
                  <a:srgbClr val="0070C0"/>
                </a:solidFill>
                <a:latin typeface="Cavolini" panose="03000502040302020204" pitchFamily="66" charset="0"/>
                <a:cs typeface="Cavolini" panose="03000502040302020204" pitchFamily="66" charset="0"/>
              </a:rPr>
              <a:t>3. Which among the following constitutes the current during the upshoot of the action potential?</a:t>
            </a:r>
          </a:p>
          <a:p>
            <a:endParaRPr lang="en-US" sz="2000" b="1" dirty="0">
              <a:solidFill>
                <a:srgbClr val="0070C0"/>
              </a:solidFill>
              <a:latin typeface="Cavolini" panose="03000502040302020204" pitchFamily="66" charset="0"/>
              <a:cs typeface="Cavolini" panose="03000502040302020204" pitchFamily="66" charset="0"/>
            </a:endParaRPr>
          </a:p>
          <a:p>
            <a:r>
              <a:rPr lang="en-US" sz="2000" b="1" dirty="0">
                <a:solidFill>
                  <a:srgbClr val="FF0000"/>
                </a:solidFill>
                <a:latin typeface="Cavolini" panose="03000502040302020204" pitchFamily="66" charset="0"/>
                <a:cs typeface="Cavolini" panose="03000502040302020204" pitchFamily="66" charset="0"/>
              </a:rPr>
              <a:t>A. Na</a:t>
            </a:r>
            <a:r>
              <a:rPr lang="en-US" sz="2000" b="1" baseline="30000" dirty="0">
                <a:solidFill>
                  <a:srgbClr val="FF0000"/>
                </a:solidFill>
                <a:latin typeface="Cavolini" panose="03000502040302020204" pitchFamily="66" charset="0"/>
                <a:cs typeface="Cavolini" panose="03000502040302020204" pitchFamily="66" charset="0"/>
              </a:rPr>
              <a:t>+</a:t>
            </a:r>
            <a:r>
              <a:rPr lang="en-US" sz="2000" b="1" dirty="0">
                <a:solidFill>
                  <a:srgbClr val="FF0000"/>
                </a:solidFill>
                <a:latin typeface="Cavolini" panose="03000502040302020204" pitchFamily="66" charset="0"/>
                <a:cs typeface="Cavolini" panose="03000502040302020204" pitchFamily="66" charset="0"/>
              </a:rPr>
              <a:t>		B. K</a:t>
            </a:r>
            <a:r>
              <a:rPr lang="en-US" sz="2000" b="1" baseline="30000" dirty="0">
                <a:solidFill>
                  <a:srgbClr val="FF0000"/>
                </a:solidFill>
                <a:latin typeface="Cavolini" panose="03000502040302020204" pitchFamily="66" charset="0"/>
                <a:cs typeface="Cavolini" panose="03000502040302020204" pitchFamily="66" charset="0"/>
              </a:rPr>
              <a:t>+</a:t>
            </a:r>
          </a:p>
        </p:txBody>
      </p:sp>
    </p:spTree>
    <p:extLst>
      <p:ext uri="{BB962C8B-B14F-4D97-AF65-F5344CB8AC3E}">
        <p14:creationId xmlns:p14="http://schemas.microsoft.com/office/powerpoint/2010/main" val="16580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1" nodeType="clickEffect">
                                  <p:stCondLst>
                                    <p:cond delay="0"/>
                                  </p:stCondLst>
                                  <p:childTnLst>
                                    <p:animEffect transition="out" filter="randombar(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4" presetClass="exit" presetSubtype="10" fill="hold" grpId="1" nodeType="withEffect">
                                  <p:stCondLst>
                                    <p:cond delay="0"/>
                                  </p:stCondLst>
                                  <p:childTnLst>
                                    <p:animEffect transition="out" filter="randombar(horizontal)">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xit" presetSubtype="10" fill="hold" grpId="1" nodeType="clickEffect">
                                  <p:stCondLst>
                                    <p:cond delay="0"/>
                                  </p:stCondLst>
                                  <p:childTnLst>
                                    <p:animEffect transition="out" filter="randombar(horizontal)">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14" presetClass="exit" presetSubtype="10" fill="hold" grpId="1" nodeType="withEffect">
                                  <p:stCondLst>
                                    <p:cond delay="0"/>
                                  </p:stCondLst>
                                  <p:childTnLst>
                                    <p:animEffect transition="out" filter="randombar(horizontal)">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11" grpId="0"/>
      <p:bldP spid="12" grpId="0"/>
      <p:bldP spid="12" grpId="1"/>
      <p:bldP spid="13" grpId="0"/>
      <p:bldP spid="13" grpId="1"/>
      <p:bldP spid="14" grpId="0"/>
      <p:bldP spid="14" grpId="1"/>
      <p:bldP spid="15" grpId="0"/>
      <p:bldP spid="1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04EC136-BA0D-4781-B469-67A4E199EBC2}"/>
              </a:ext>
            </a:extLst>
          </p:cNvPr>
          <p:cNvSpPr>
            <a:spLocks noGrp="1" noChangeArrowheads="1"/>
          </p:cNvSpPr>
          <p:nvPr>
            <p:ph type="title"/>
          </p:nvPr>
        </p:nvSpPr>
        <p:spPr>
          <a:xfrm>
            <a:off x="838200" y="301625"/>
            <a:ext cx="10515600" cy="1325563"/>
          </a:xfrm>
        </p:spPr>
        <p:txBody>
          <a:bodyPr/>
          <a:lstStyle/>
          <a:p>
            <a:pPr eaLnBrk="1" hangingPunct="1"/>
            <a:r>
              <a:rPr lang="en-US" altLang="en-US" b="1" dirty="0">
                <a:solidFill>
                  <a:schemeClr val="accent4"/>
                </a:solidFill>
                <a:latin typeface="Arial" panose="020B0604020202020204" pitchFamily="34" charset="0"/>
                <a:cs typeface="Arial" panose="020B0604020202020204" pitchFamily="34" charset="0"/>
              </a:rPr>
              <a:t>Overview of Lecture</a:t>
            </a:r>
          </a:p>
        </p:txBody>
      </p:sp>
      <p:sp>
        <p:nvSpPr>
          <p:cNvPr id="6147" name="Rectangle 3">
            <a:extLst>
              <a:ext uri="{FF2B5EF4-FFF2-40B4-BE49-F238E27FC236}">
                <a16:creationId xmlns:a16="http://schemas.microsoft.com/office/drawing/2014/main" id="{5F4EF9A1-8B89-48E2-91D2-05907A8E0762}"/>
              </a:ext>
            </a:extLst>
          </p:cNvPr>
          <p:cNvSpPr>
            <a:spLocks noGrp="1" noChangeArrowheads="1"/>
          </p:cNvSpPr>
          <p:nvPr>
            <p:ph type="body" idx="1"/>
          </p:nvPr>
        </p:nvSpPr>
        <p:spPr>
          <a:xfrm>
            <a:off x="977779" y="1714113"/>
            <a:ext cx="10515600" cy="4351338"/>
          </a:xfrm>
        </p:spPr>
        <p:txBody>
          <a:bodyPr>
            <a:normAutofit fontScale="92500" lnSpcReduction="10000"/>
          </a:bodyPr>
          <a:lstStyle/>
          <a:p>
            <a:pPr eaLnBrk="1" hangingPunct="1"/>
            <a:r>
              <a:rPr lang="en-US" altLang="en-US" sz="3600" b="1" dirty="0">
                <a:solidFill>
                  <a:schemeClr val="bg1"/>
                </a:solidFill>
                <a:latin typeface="Arial" panose="020B0604020202020204" pitchFamily="34" charset="0"/>
                <a:cs typeface="Arial" panose="020B0604020202020204" pitchFamily="34" charset="0"/>
              </a:rPr>
              <a:t>Neurophysiology of neurons – action potentials</a:t>
            </a:r>
          </a:p>
          <a:p>
            <a:pPr eaLnBrk="1" hangingPunct="1"/>
            <a:endParaRPr lang="en-US" altLang="en-US" sz="3600" b="1" dirty="0">
              <a:solidFill>
                <a:schemeClr val="bg1"/>
              </a:solidFill>
              <a:latin typeface="Arial" panose="020B0604020202020204" pitchFamily="34" charset="0"/>
              <a:cs typeface="Arial" panose="020B0604020202020204" pitchFamily="34" charset="0"/>
            </a:endParaRPr>
          </a:p>
          <a:p>
            <a:r>
              <a:rPr lang="en-US" altLang="en-US" sz="3600" b="1" dirty="0">
                <a:solidFill>
                  <a:schemeClr val="bg1"/>
                </a:solidFill>
                <a:latin typeface="Arial" panose="020B0604020202020204" pitchFamily="34" charset="0"/>
                <a:cs typeface="Arial" panose="020B0604020202020204" pitchFamily="34" charset="0"/>
              </a:rPr>
              <a:t>Hodgkin-Huxley model of action potential generation</a:t>
            </a:r>
          </a:p>
          <a:p>
            <a:pPr marL="0" indent="0" eaLnBrk="1" hangingPunct="1">
              <a:buNone/>
            </a:pPr>
            <a:endParaRPr lang="en-US" altLang="en-US" sz="3600" b="1" dirty="0">
              <a:solidFill>
                <a:schemeClr val="bg1"/>
              </a:solidFill>
              <a:latin typeface="Arial" panose="020B0604020202020204" pitchFamily="34" charset="0"/>
              <a:cs typeface="Arial" panose="020B0604020202020204" pitchFamily="34" charset="0"/>
            </a:endParaRPr>
          </a:p>
          <a:p>
            <a:pPr eaLnBrk="1" hangingPunct="1"/>
            <a:r>
              <a:rPr lang="en-US" altLang="en-US" sz="3600" b="1" dirty="0">
                <a:solidFill>
                  <a:schemeClr val="bg1"/>
                </a:solidFill>
                <a:latin typeface="Arial" panose="020B0604020202020204" pitchFamily="34" charset="0"/>
                <a:cs typeface="Arial" panose="020B0604020202020204" pitchFamily="34" charset="0"/>
              </a:rPr>
              <a:t>Neurophysiology – transmitter release</a:t>
            </a:r>
          </a:p>
          <a:p>
            <a:pPr marL="0" indent="0" eaLnBrk="1" hangingPunct="1">
              <a:buNone/>
            </a:pPr>
            <a:endParaRPr lang="en-US" altLang="en-US" sz="3600" b="1" dirty="0">
              <a:solidFill>
                <a:schemeClr val="bg1"/>
              </a:solidFill>
              <a:latin typeface="Arial" panose="020B0604020202020204" pitchFamily="34" charset="0"/>
              <a:cs typeface="Arial" panose="020B0604020202020204" pitchFamily="34" charset="0"/>
            </a:endParaRPr>
          </a:p>
          <a:p>
            <a:pPr eaLnBrk="1" hangingPunct="1"/>
            <a:r>
              <a:rPr lang="en-US" altLang="en-US" sz="3600" b="1" dirty="0">
                <a:solidFill>
                  <a:schemeClr val="bg1"/>
                </a:solidFill>
                <a:latin typeface="Arial" panose="020B0604020202020204" pitchFamily="34" charset="0"/>
                <a:cs typeface="Arial" panose="020B0604020202020204" pitchFamily="34" charset="0"/>
              </a:rPr>
              <a:t>Neurophysiology – learning</a:t>
            </a:r>
          </a:p>
          <a:p>
            <a:pPr marL="0" indent="0" eaLnBrk="1" hangingPunct="1">
              <a:buNone/>
            </a:pPr>
            <a:endParaRPr lang="en-US" altLang="en-US" sz="3600" b="1" dirty="0">
              <a:solidFill>
                <a:schemeClr val="bg1"/>
              </a:solidFill>
              <a:latin typeface="Arial" panose="020B0604020202020204" pitchFamily="34" charset="0"/>
              <a:cs typeface="Arial" panose="020B0604020202020204" pitchFamily="34" charset="0"/>
            </a:endParaRPr>
          </a:p>
          <a:p>
            <a:pPr marL="0" indent="0" eaLnBrk="1" hangingPunct="1">
              <a:buNone/>
            </a:pPr>
            <a:endParaRPr lang="en-US" altLang="en-US" sz="3600" b="1" dirty="0">
              <a:solidFill>
                <a:schemeClr val="bg1"/>
              </a:solidFill>
              <a:latin typeface="Arial" panose="020B0604020202020204" pitchFamily="34" charset="0"/>
              <a:cs typeface="Arial" panose="020B0604020202020204" pitchFamily="34" charset="0"/>
            </a:endParaRPr>
          </a:p>
          <a:p>
            <a:pPr eaLnBrk="1" hangingPunct="1"/>
            <a:endParaRPr lang="en-US" altLang="en-US" sz="3600" b="1"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4390E5-4A5F-4BB3-B5E7-DE14047FEC94}"/>
              </a:ext>
            </a:extLst>
          </p:cNvPr>
          <p:cNvSpPr txBox="1"/>
          <p:nvPr/>
        </p:nvSpPr>
        <p:spPr>
          <a:xfrm>
            <a:off x="0" y="6591887"/>
            <a:ext cx="121920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Stuber lab, UNC - http://www.stuberlab.org/gallery</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1954710-F6EE-483C-B222-7E4E0C552401}"/>
              </a:ext>
            </a:extLst>
          </p:cNvPr>
          <p:cNvSpPr txBox="1"/>
          <p:nvPr/>
        </p:nvSpPr>
        <p:spPr>
          <a:xfrm>
            <a:off x="1" y="-1218"/>
            <a:ext cx="70612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472C4"/>
                </a:solidFill>
                <a:effectLst/>
                <a:uLnTx/>
                <a:uFillTx/>
                <a:latin typeface="Calibri" panose="020F0502020204030204"/>
                <a:ea typeface="+mn-ea"/>
                <a:cs typeface="+mn-cs"/>
              </a:rPr>
              <a:t>What does a single neuron look like?</a:t>
            </a:r>
          </a:p>
        </p:txBody>
      </p:sp>
      <p:grpSp>
        <p:nvGrpSpPr>
          <p:cNvPr id="37" name="Group 36">
            <a:extLst>
              <a:ext uri="{FF2B5EF4-FFF2-40B4-BE49-F238E27FC236}">
                <a16:creationId xmlns:a16="http://schemas.microsoft.com/office/drawing/2014/main" id="{0A933185-FA59-48C9-808E-F6B5D73D4DE3}"/>
              </a:ext>
            </a:extLst>
          </p:cNvPr>
          <p:cNvGrpSpPr/>
          <p:nvPr/>
        </p:nvGrpSpPr>
        <p:grpSpPr>
          <a:xfrm>
            <a:off x="0" y="854662"/>
            <a:ext cx="12192000" cy="5578475"/>
            <a:chOff x="0" y="443358"/>
            <a:chExt cx="12192000" cy="5578475"/>
          </a:xfrm>
        </p:grpSpPr>
        <p:grpSp>
          <p:nvGrpSpPr>
            <p:cNvPr id="39" name="Group 38">
              <a:extLst>
                <a:ext uri="{FF2B5EF4-FFF2-40B4-BE49-F238E27FC236}">
                  <a16:creationId xmlns:a16="http://schemas.microsoft.com/office/drawing/2014/main" id="{2F908108-673F-4494-B681-F0BD64D0D71B}"/>
                </a:ext>
              </a:extLst>
            </p:cNvPr>
            <p:cNvGrpSpPr/>
            <p:nvPr/>
          </p:nvGrpSpPr>
          <p:grpSpPr>
            <a:xfrm>
              <a:off x="0" y="443358"/>
              <a:ext cx="12192000" cy="5578475"/>
              <a:chOff x="0" y="481458"/>
              <a:chExt cx="12192000" cy="5578475"/>
            </a:xfrm>
          </p:grpSpPr>
          <p:pic>
            <p:nvPicPr>
              <p:cNvPr id="40" name="Picture 2" descr="Cortical neuron labeled by rabies tracing - Jenna McHenry">
                <a:extLst>
                  <a:ext uri="{FF2B5EF4-FFF2-40B4-BE49-F238E27FC236}">
                    <a16:creationId xmlns:a16="http://schemas.microsoft.com/office/drawing/2014/main" id="{F582B781-6EB0-4BFD-8A2E-EF1430770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1458"/>
                <a:ext cx="12192000" cy="5565775"/>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C15CCBB9-41AD-4A5E-9E4B-D8A9056474C0}"/>
                  </a:ext>
                </a:extLst>
              </p:cNvPr>
              <p:cNvCxnSpPr>
                <a:cxnSpLocks/>
              </p:cNvCxnSpPr>
              <p:nvPr/>
            </p:nvCxnSpPr>
            <p:spPr>
              <a:xfrm>
                <a:off x="7848600" y="3313699"/>
                <a:ext cx="92378" cy="100778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7D37A38-911D-4004-B596-1997F984EE24}"/>
                  </a:ext>
                </a:extLst>
              </p:cNvPr>
              <p:cNvCxnSpPr>
                <a:cxnSpLocks/>
              </p:cNvCxnSpPr>
              <p:nvPr/>
            </p:nvCxnSpPr>
            <p:spPr>
              <a:xfrm>
                <a:off x="2020169" y="4421224"/>
                <a:ext cx="773831" cy="11921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29C07F-2559-439A-9BED-EB755826C1D6}"/>
                  </a:ext>
                </a:extLst>
              </p:cNvPr>
              <p:cNvCxnSpPr>
                <a:cxnSpLocks/>
              </p:cNvCxnSpPr>
              <p:nvPr/>
            </p:nvCxnSpPr>
            <p:spPr>
              <a:xfrm flipH="1">
                <a:off x="3302000" y="4992839"/>
                <a:ext cx="1460500" cy="6967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DB41C5F-9B5C-4743-9AB4-6274D675BBDA}"/>
                  </a:ext>
                </a:extLst>
              </p:cNvPr>
              <p:cNvCxnSpPr>
                <a:cxnSpLocks/>
              </p:cNvCxnSpPr>
              <p:nvPr/>
            </p:nvCxnSpPr>
            <p:spPr>
              <a:xfrm>
                <a:off x="4764238" y="3644839"/>
                <a:ext cx="755650" cy="155277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16A4917-81CF-4E7C-A5FC-4017BDBF1D4F}"/>
                  </a:ext>
                </a:extLst>
              </p:cNvPr>
              <p:cNvSpPr txBox="1"/>
              <p:nvPr/>
            </p:nvSpPr>
            <p:spPr>
              <a:xfrm>
                <a:off x="7677150" y="4321479"/>
                <a:ext cx="75564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Axon</a:t>
                </a:r>
              </a:p>
            </p:txBody>
          </p:sp>
          <p:sp>
            <p:nvSpPr>
              <p:cNvPr id="46" name="TextBox 45">
                <a:extLst>
                  <a:ext uri="{FF2B5EF4-FFF2-40B4-BE49-F238E27FC236}">
                    <a16:creationId xmlns:a16="http://schemas.microsoft.com/office/drawing/2014/main" id="{392DA3D1-6FB0-45E7-8B7E-8991A2565592}"/>
                  </a:ext>
                </a:extLst>
              </p:cNvPr>
              <p:cNvSpPr txBox="1"/>
              <p:nvPr/>
            </p:nvSpPr>
            <p:spPr>
              <a:xfrm>
                <a:off x="5222876" y="5187890"/>
                <a:ext cx="11779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Cell body</a:t>
                </a:r>
              </a:p>
            </p:txBody>
          </p:sp>
          <p:sp>
            <p:nvSpPr>
              <p:cNvPr id="47" name="TextBox 46">
                <a:extLst>
                  <a:ext uri="{FF2B5EF4-FFF2-40B4-BE49-F238E27FC236}">
                    <a16:creationId xmlns:a16="http://schemas.microsoft.com/office/drawing/2014/main" id="{0F26801C-6C47-44F3-99CC-7B24DD761BF2}"/>
                  </a:ext>
                </a:extLst>
              </p:cNvPr>
              <p:cNvSpPr txBox="1"/>
              <p:nvPr/>
            </p:nvSpPr>
            <p:spPr>
              <a:xfrm>
                <a:off x="2408238" y="5659823"/>
                <a:ext cx="13128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Dendrites</a:t>
                </a:r>
              </a:p>
            </p:txBody>
          </p:sp>
          <p:cxnSp>
            <p:nvCxnSpPr>
              <p:cNvPr id="48" name="Straight Arrow Connector 47">
                <a:extLst>
                  <a:ext uri="{FF2B5EF4-FFF2-40B4-BE49-F238E27FC236}">
                    <a16:creationId xmlns:a16="http://schemas.microsoft.com/office/drawing/2014/main" id="{19084B12-448C-446E-A028-46171F607C37}"/>
                  </a:ext>
                </a:extLst>
              </p:cNvPr>
              <p:cNvCxnSpPr>
                <a:cxnSpLocks/>
              </p:cNvCxnSpPr>
              <p:nvPr/>
            </p:nvCxnSpPr>
            <p:spPr>
              <a:xfrm>
                <a:off x="5064429" y="3644839"/>
                <a:ext cx="1399873" cy="14475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E9649-05DB-4422-97E4-84BCEAF18D44}"/>
                  </a:ext>
                </a:extLst>
              </p:cNvPr>
              <p:cNvSpPr txBox="1"/>
              <p:nvPr/>
            </p:nvSpPr>
            <p:spPr>
              <a:xfrm>
                <a:off x="6400647" y="5014397"/>
                <a:ext cx="15403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Axon hillock</a:t>
                </a:r>
              </a:p>
            </p:txBody>
          </p:sp>
        </p:grpSp>
        <p:cxnSp>
          <p:nvCxnSpPr>
            <p:cNvPr id="50" name="Straight Arrow Connector 49">
              <a:extLst>
                <a:ext uri="{FF2B5EF4-FFF2-40B4-BE49-F238E27FC236}">
                  <a16:creationId xmlns:a16="http://schemas.microsoft.com/office/drawing/2014/main" id="{061A2AAD-D862-4EB2-A66A-88DA43A1B2A6}"/>
                </a:ext>
              </a:extLst>
            </p:cNvPr>
            <p:cNvCxnSpPr>
              <a:cxnSpLocks/>
            </p:cNvCxnSpPr>
            <p:nvPr/>
          </p:nvCxnSpPr>
          <p:spPr>
            <a:xfrm flipH="1">
              <a:off x="10871200" y="3798539"/>
              <a:ext cx="228600" cy="89765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6F102C6-AE5A-4D54-BC68-32C22631BE59}"/>
                </a:ext>
              </a:extLst>
            </p:cNvPr>
            <p:cNvSpPr txBox="1"/>
            <p:nvPr/>
          </p:nvSpPr>
          <p:spPr>
            <a:xfrm>
              <a:off x="10344151" y="4759399"/>
              <a:ext cx="117792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Axon terminals</a:t>
              </a:r>
            </a:p>
          </p:txBody>
        </p:sp>
      </p:grpSp>
    </p:spTree>
    <p:extLst>
      <p:ext uri="{BB962C8B-B14F-4D97-AF65-F5344CB8AC3E}">
        <p14:creationId xmlns:p14="http://schemas.microsoft.com/office/powerpoint/2010/main" val="1352373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ig">
            <a:extLst>
              <a:ext uri="{FF2B5EF4-FFF2-40B4-BE49-F238E27FC236}">
                <a16:creationId xmlns:a16="http://schemas.microsoft.com/office/drawing/2014/main" id="{3C48F7FF-2867-4A8E-9B70-9629842AE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716" y="146050"/>
            <a:ext cx="9156568"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99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02">
            <a:extLst>
              <a:ext uri="{FF2B5EF4-FFF2-40B4-BE49-F238E27FC236}">
                <a16:creationId xmlns:a16="http://schemas.microsoft.com/office/drawing/2014/main" id="{D6E33DD2-BB3B-466F-A37F-86613026A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43554"/>
            <a:ext cx="6064250" cy="6257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4">
            <a:extLst>
              <a:ext uri="{FF2B5EF4-FFF2-40B4-BE49-F238E27FC236}">
                <a16:creationId xmlns:a16="http://schemas.microsoft.com/office/drawing/2014/main" id="{3474C667-0ACA-469A-9DFC-8A6439BC20B2}"/>
              </a:ext>
            </a:extLst>
          </p:cNvPr>
          <p:cNvSpPr txBox="1">
            <a:spLocks noChangeArrowheads="1"/>
          </p:cNvSpPr>
          <p:nvPr/>
        </p:nvSpPr>
        <p:spPr bwMode="auto">
          <a:xfrm>
            <a:off x="0" y="6400800"/>
            <a:ext cx="1219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Adapted from Kandel, E.R. Schwartz, J.H., and </a:t>
            </a:r>
            <a:r>
              <a:rPr kumimoji="0" lang="en-US" alt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Jessell</a:t>
            </a:r>
            <a:r>
              <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T.M. (Eds.), Principles of Neural Science, 3rd edition. Norwalk, Connecticut: Appleton &amp; Lange, 1991. Copyright © 1991 by Appleton &amp; Lange. </a:t>
            </a:r>
          </a:p>
        </p:txBody>
      </p:sp>
    </p:spTree>
    <p:extLst>
      <p:ext uri="{BB962C8B-B14F-4D97-AF65-F5344CB8AC3E}">
        <p14:creationId xmlns:p14="http://schemas.microsoft.com/office/powerpoint/2010/main" val="354045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8C09D-C6D9-42E0-961A-25FE89EE9D2C}"/>
              </a:ext>
            </a:extLst>
          </p:cNvPr>
          <p:cNvSpPr txBox="1"/>
          <p:nvPr/>
        </p:nvSpPr>
        <p:spPr>
          <a:xfrm>
            <a:off x="0" y="824281"/>
            <a:ext cx="8128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Calibri" panose="020F0502020204030204"/>
                <a:ea typeface="+mn-ea"/>
                <a:cs typeface="+mn-cs"/>
              </a:rPr>
              <a:t>But first, neuronal membrane potential - </a:t>
            </a:r>
          </a:p>
        </p:txBody>
      </p:sp>
      <p:pic>
        <p:nvPicPr>
          <p:cNvPr id="3" name="Picture 4" descr="BP03012">
            <a:extLst>
              <a:ext uri="{FF2B5EF4-FFF2-40B4-BE49-F238E27FC236}">
                <a16:creationId xmlns:a16="http://schemas.microsoft.com/office/drawing/2014/main" id="{96B0DF87-6226-44FB-BA47-A14266627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556" b="3703"/>
          <a:stretch>
            <a:fillRect/>
          </a:stretch>
        </p:blipFill>
        <p:spPr>
          <a:xfrm>
            <a:off x="2535831" y="1550050"/>
            <a:ext cx="7120337" cy="4851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50F72A6C-DD21-4902-A3CC-035F2CD78EDD}"/>
              </a:ext>
            </a:extLst>
          </p:cNvPr>
          <p:cNvSpPr txBox="1"/>
          <p:nvPr/>
        </p:nvSpPr>
        <p:spPr>
          <a:xfrm>
            <a:off x="0" y="11556"/>
            <a:ext cx="10845800" cy="671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472C4"/>
                </a:solidFill>
                <a:effectLst/>
                <a:uLnTx/>
                <a:uFillTx/>
                <a:latin typeface="Calibri" panose="020F0502020204030204"/>
                <a:ea typeface="+mn-ea"/>
                <a:cs typeface="+mn-cs"/>
              </a:rPr>
              <a:t>How do neurons talk? How is action potential generated?</a:t>
            </a:r>
          </a:p>
        </p:txBody>
      </p:sp>
      <p:sp>
        <p:nvSpPr>
          <p:cNvPr id="5" name="TextBox 4">
            <a:extLst>
              <a:ext uri="{FF2B5EF4-FFF2-40B4-BE49-F238E27FC236}">
                <a16:creationId xmlns:a16="http://schemas.microsoft.com/office/drawing/2014/main" id="{D4124A79-263A-4ED0-A8CD-3B319856F30D}"/>
              </a:ext>
            </a:extLst>
          </p:cNvPr>
          <p:cNvSpPr txBox="1"/>
          <p:nvPr/>
        </p:nvSpPr>
        <p:spPr>
          <a:xfrm>
            <a:off x="9931052" y="1550050"/>
            <a:ext cx="1829496"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The potential of inside of the resting neuron  </a:t>
            </a: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wrt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 the outside is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negative</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7575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BP03020">
            <a:extLst>
              <a:ext uri="{FF2B5EF4-FFF2-40B4-BE49-F238E27FC236}">
                <a16:creationId xmlns:a16="http://schemas.microsoft.com/office/drawing/2014/main" id="{C5E3A909-1B5F-45A9-8CD0-BCADF2CB3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753" t="3703" r="15237" b="22223"/>
          <a:stretch>
            <a:fillRect/>
          </a:stretch>
        </p:blipFill>
        <p:spPr>
          <a:xfrm>
            <a:off x="5418336" y="107744"/>
            <a:ext cx="6597648" cy="64357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0B5267D3-A87A-4E19-8193-E2F483EE0E8B}"/>
              </a:ext>
            </a:extLst>
          </p:cNvPr>
          <p:cNvSpPr txBox="1"/>
          <p:nvPr/>
        </p:nvSpPr>
        <p:spPr>
          <a:xfrm>
            <a:off x="0" y="-63500"/>
            <a:ext cx="4483100" cy="2133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Calibri" panose="020F0502020204030204"/>
                <a:ea typeface="+mn-ea"/>
                <a:cs typeface="+mn-cs"/>
              </a:rPr>
              <a:t>Ionic gradients across the membrane lead to neuronal resting membrane potential </a:t>
            </a:r>
          </a:p>
        </p:txBody>
      </p:sp>
      <p:sp>
        <p:nvSpPr>
          <p:cNvPr id="5" name="TextBox 4">
            <a:extLst>
              <a:ext uri="{FF2B5EF4-FFF2-40B4-BE49-F238E27FC236}">
                <a16:creationId xmlns:a16="http://schemas.microsoft.com/office/drawing/2014/main" id="{D91A9CA0-B612-4F12-9F7B-304DD0F28A86}"/>
              </a:ext>
            </a:extLst>
          </p:cNvPr>
          <p:cNvSpPr txBox="1"/>
          <p:nvPr/>
        </p:nvSpPr>
        <p:spPr>
          <a:xfrm>
            <a:off x="176016" y="2298273"/>
            <a:ext cx="41310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Na+:</a:t>
            </a: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  &lt;  OUT</a:t>
            </a:r>
          </a:p>
        </p:txBody>
      </p:sp>
      <p:sp>
        <p:nvSpPr>
          <p:cNvPr id="6" name="TextBox 5">
            <a:extLst>
              <a:ext uri="{FF2B5EF4-FFF2-40B4-BE49-F238E27FC236}">
                <a16:creationId xmlns:a16="http://schemas.microsoft.com/office/drawing/2014/main" id="{ABF56FFF-3E9B-49B9-80EF-698F17E24451}"/>
              </a:ext>
            </a:extLst>
          </p:cNvPr>
          <p:cNvSpPr txBox="1"/>
          <p:nvPr/>
        </p:nvSpPr>
        <p:spPr>
          <a:xfrm>
            <a:off x="176016" y="5164124"/>
            <a:ext cx="41310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K+:</a:t>
            </a: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  &gt;  OUT</a:t>
            </a:r>
          </a:p>
        </p:txBody>
      </p:sp>
      <p:sp>
        <p:nvSpPr>
          <p:cNvPr id="7" name="TextBox 6">
            <a:extLst>
              <a:ext uri="{FF2B5EF4-FFF2-40B4-BE49-F238E27FC236}">
                <a16:creationId xmlns:a16="http://schemas.microsoft.com/office/drawing/2014/main" id="{66891566-EFD0-4F45-B40E-EF50B22F3019}"/>
              </a:ext>
            </a:extLst>
          </p:cNvPr>
          <p:cNvSpPr txBox="1"/>
          <p:nvPr/>
        </p:nvSpPr>
        <p:spPr>
          <a:xfrm>
            <a:off x="176016" y="2939030"/>
            <a:ext cx="41310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Cl-:</a:t>
            </a: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  &lt;  OUT</a:t>
            </a:r>
          </a:p>
        </p:txBody>
      </p:sp>
      <p:sp>
        <p:nvSpPr>
          <p:cNvPr id="8" name="TextBox 7">
            <a:extLst>
              <a:ext uri="{FF2B5EF4-FFF2-40B4-BE49-F238E27FC236}">
                <a16:creationId xmlns:a16="http://schemas.microsoft.com/office/drawing/2014/main" id="{315A22EC-DB18-48E4-8E6E-9E2F6197E749}"/>
              </a:ext>
            </a:extLst>
          </p:cNvPr>
          <p:cNvSpPr txBox="1"/>
          <p:nvPr/>
        </p:nvSpPr>
        <p:spPr>
          <a:xfrm rot="2286206">
            <a:off x="3741126" y="2731048"/>
            <a:ext cx="161151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5B9BD5"/>
                </a:solidFill>
                <a:effectLst/>
                <a:uLnTx/>
                <a:uFillTx/>
                <a:latin typeface="Bradley Hand ITC" panose="03070402050302030203" pitchFamily="66" charset="0"/>
                <a:ea typeface="+mn-ea"/>
                <a:cs typeface="+mn-cs"/>
              </a:rPr>
              <a:t>More salty outside!</a:t>
            </a:r>
          </a:p>
        </p:txBody>
      </p:sp>
      <p:sp>
        <p:nvSpPr>
          <p:cNvPr id="9" name="TextBox 8">
            <a:extLst>
              <a:ext uri="{FF2B5EF4-FFF2-40B4-BE49-F238E27FC236}">
                <a16:creationId xmlns:a16="http://schemas.microsoft.com/office/drawing/2014/main" id="{04C28078-1B77-4ABF-B1E2-85C94C31B9C0}"/>
              </a:ext>
            </a:extLst>
          </p:cNvPr>
          <p:cNvSpPr txBox="1"/>
          <p:nvPr/>
        </p:nvSpPr>
        <p:spPr>
          <a:xfrm>
            <a:off x="176016" y="3838271"/>
            <a:ext cx="43070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Ca2+:</a:t>
            </a: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  &lt;  OUT</a:t>
            </a:r>
          </a:p>
        </p:txBody>
      </p:sp>
      <p:sp>
        <p:nvSpPr>
          <p:cNvPr id="10" name="TextBox 9">
            <a:extLst>
              <a:ext uri="{FF2B5EF4-FFF2-40B4-BE49-F238E27FC236}">
                <a16:creationId xmlns:a16="http://schemas.microsoft.com/office/drawing/2014/main" id="{4813C16D-14EA-4D17-9069-612840FB1707}"/>
              </a:ext>
            </a:extLst>
          </p:cNvPr>
          <p:cNvSpPr txBox="1"/>
          <p:nvPr/>
        </p:nvSpPr>
        <p:spPr>
          <a:xfrm>
            <a:off x="176016" y="5810455"/>
            <a:ext cx="41310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a:t>
            </a: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  &gt;  OUT</a:t>
            </a:r>
          </a:p>
        </p:txBody>
      </p:sp>
    </p:spTree>
    <p:extLst>
      <p:ext uri="{BB962C8B-B14F-4D97-AF65-F5344CB8AC3E}">
        <p14:creationId xmlns:p14="http://schemas.microsoft.com/office/powerpoint/2010/main" val="385423343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2753</TotalTime>
  <Words>2576</Words>
  <Application>Microsoft Office PowerPoint</Application>
  <PresentationFormat>Widescreen</PresentationFormat>
  <Paragraphs>302</Paragraphs>
  <Slides>30</Slides>
  <Notes>29</Notes>
  <HiddenSlides>0</HiddenSlides>
  <MMClips>3</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Bradley Hand ITC</vt:lpstr>
      <vt:lpstr>Calibri</vt:lpstr>
      <vt:lpstr>Calibri Light</vt:lpstr>
      <vt:lpstr>Cambria Math</vt:lpstr>
      <vt:lpstr>Cavolini</vt:lpstr>
      <vt:lpstr>Times New Roman</vt:lpstr>
      <vt:lpstr>1_Office Theme</vt:lpstr>
      <vt:lpstr>Default Design</vt:lpstr>
      <vt:lpstr>Office Theme</vt:lpstr>
      <vt:lpstr>Q355/Q590 Today:  Neurophysiology</vt:lpstr>
      <vt:lpstr>PowerPoint Presentation</vt:lpstr>
      <vt:lpstr>PowerPoint Presentation</vt:lpstr>
      <vt:lpstr>Overview of Lecture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tank analogy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ABCD</dc:title>
  <dc:creator>Modak, Priyamvada</dc:creator>
  <cp:lastModifiedBy>Modak, Priyamvada</cp:lastModifiedBy>
  <cp:revision>172</cp:revision>
  <dcterms:created xsi:type="dcterms:W3CDTF">2022-01-14T23:37:03Z</dcterms:created>
  <dcterms:modified xsi:type="dcterms:W3CDTF">2022-01-24T23:28:58Z</dcterms:modified>
</cp:coreProperties>
</file>